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57" r:id="rId4"/>
    <p:sldId id="262" r:id="rId5"/>
    <p:sldId id="259" r:id="rId6"/>
    <p:sldId id="291" r:id="rId7"/>
    <p:sldId id="260" r:id="rId8"/>
    <p:sldId id="281" r:id="rId9"/>
    <p:sldId id="261" r:id="rId10"/>
    <p:sldId id="264" r:id="rId11"/>
    <p:sldId id="280" r:id="rId12"/>
  </p:sldIdLst>
  <p:sldSz cx="12192000" cy="6858000"/>
  <p:notesSz cx="6858000" cy="9144000"/>
  <p:embeddedFontLst>
    <p:embeddedFont>
      <p:font typeface="Arial Black" panose="020B0A04020102020204" pitchFamily="34" charset="0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sto MT" panose="02040603050505030304" pitchFamily="18" charset="0"/>
      <p:regular r:id="rId20"/>
      <p:bold r:id="rId21"/>
      <p:italic r:id="rId22"/>
      <p:boldItalic r:id="rId23"/>
    </p:embeddedFont>
    <p:embeddedFont>
      <p:font typeface="Viner Hand ITC" panose="03070502030502020203" pitchFamily="66" charset="0"/>
      <p:regular r:id="rId24"/>
    </p:embeddedFont>
    <p:embeddedFont>
      <p:font typeface="等线" panose="02010600030101010101" pitchFamily="2" charset="-122"/>
      <p:regular r:id="rId25"/>
      <p:bold r:id="rId26"/>
    </p:embeddedFont>
    <p:embeddedFont>
      <p:font typeface="等线 Light" panose="02010600030101010101" pitchFamily="2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AF9"/>
    <a:srgbClr val="FBF9F8"/>
    <a:srgbClr val="FBFAF9"/>
    <a:srgbClr val="F8F6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89" autoAdjust="0"/>
    <p:restoredTop sz="92965" autoAdjust="0"/>
  </p:normalViewPr>
  <p:slideViewPr>
    <p:cSldViewPr snapToGrid="0">
      <p:cViewPr varScale="1">
        <p:scale>
          <a:sx n="80" d="100"/>
          <a:sy n="80" d="100"/>
        </p:scale>
        <p:origin x="917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788C9-4AEA-4A9F-93EE-3F7168931558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5AD193-EE9B-4B44-8F03-F9F06AC661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AD193-EE9B-4B44-8F03-F9F06AC661F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AD193-EE9B-4B44-8F03-F9F06AC661FE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A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1A8F7-B276-4586-9B1F-4EFCED556183}" type="datetimeFigureOut">
              <a:rPr lang="zh-CN" altLang="en-US" smtClean="0"/>
              <a:t>2019/1/6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3339A-C6E9-4ABF-94A1-D441009299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" y="0"/>
            <a:ext cx="1235106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400425" y="860243"/>
            <a:ext cx="53911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Viner Hand ITC" panose="03070502030502020203" pitchFamily="66" charset="0"/>
                <a:ea typeface="Chekiang Sung" panose="02020600000000000000" pitchFamily="18" charset="-120"/>
              </a:rPr>
              <a:t>人工智能展示</a:t>
            </a:r>
            <a:endParaRPr lang="en-US" altLang="zh-CN" sz="6000" dirty="0">
              <a:latin typeface="Viner Hand ITC" panose="03070502030502020203" pitchFamily="66" charset="0"/>
              <a:ea typeface="Chekiang Sung" panose="02020600000000000000" pitchFamily="18" charset="-120"/>
            </a:endParaRPr>
          </a:p>
          <a:p>
            <a:pPr algn="ctr"/>
            <a:r>
              <a:rPr lang="en-US" altLang="zh-CN" sz="6000">
                <a:latin typeface="Viner Hand ITC" panose="03070502030502020203" pitchFamily="66" charset="0"/>
                <a:ea typeface="Chekiang Sung" panose="02020600000000000000" pitchFamily="18" charset="-120"/>
              </a:rPr>
              <a:t>——</a:t>
            </a:r>
            <a:r>
              <a:rPr lang="zh-CN" altLang="en-US" sz="6000">
                <a:latin typeface="Viner Hand ITC" panose="03070502030502020203" pitchFamily="66" charset="0"/>
                <a:ea typeface="Chekiang Sung" panose="02020600000000000000" pitchFamily="18" charset="-120"/>
              </a:rPr>
              <a:t>黑</a:t>
            </a:r>
            <a:r>
              <a:rPr lang="zh-CN" altLang="en-US" sz="6000" dirty="0">
                <a:latin typeface="Viner Hand ITC" panose="03070502030502020203" pitchFamily="66" charset="0"/>
                <a:ea typeface="Chekiang Sung" panose="02020600000000000000" pitchFamily="18" charset="-120"/>
              </a:rPr>
              <a:t>白棋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4246D9-B7E8-4E91-ACA3-BF7B10AA1447}"/>
              </a:ext>
            </a:extLst>
          </p:cNvPr>
          <p:cNvSpPr txBox="1"/>
          <p:nvPr/>
        </p:nvSpPr>
        <p:spPr>
          <a:xfrm>
            <a:off x="3790949" y="2558783"/>
            <a:ext cx="4610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小组成员：</a:t>
            </a:r>
            <a:endParaRPr lang="en-US" altLang="zh-CN" dirty="0"/>
          </a:p>
          <a:p>
            <a:pPr algn="ctr"/>
            <a:r>
              <a:rPr lang="en-US" altLang="zh-CN" dirty="0"/>
              <a:t>3016218067</a:t>
            </a:r>
            <a:r>
              <a:rPr lang="zh-CN" altLang="en-US" dirty="0"/>
              <a:t>王   晨</a:t>
            </a:r>
            <a:r>
              <a:rPr lang="en-US" altLang="zh-CN" dirty="0"/>
              <a:t>    3016218115 </a:t>
            </a:r>
            <a:r>
              <a:rPr lang="zh-CN" altLang="en-US" dirty="0"/>
              <a:t>胡    博</a:t>
            </a:r>
            <a:endParaRPr lang="en-US" altLang="zh-CN" dirty="0"/>
          </a:p>
          <a:p>
            <a:pPr algn="ctr"/>
            <a:r>
              <a:rPr lang="en-US" altLang="zh-CN" dirty="0"/>
              <a:t>3018218122</a:t>
            </a:r>
            <a:r>
              <a:rPr lang="zh-CN" altLang="en-US"/>
              <a:t>吕勇梁    </a:t>
            </a:r>
            <a:r>
              <a:rPr lang="en-US" altLang="zh-CN" dirty="0"/>
              <a:t>3016218096 </a:t>
            </a:r>
            <a:r>
              <a:rPr lang="zh-CN" altLang="en-US" dirty="0"/>
              <a:t>孙重阳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7167"/>
            <a:ext cx="12192000" cy="812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F529CF7-8C7D-4A77-9EE7-DDD72BE0E1AD}"/>
              </a:ext>
            </a:extLst>
          </p:cNvPr>
          <p:cNvSpPr txBox="1"/>
          <p:nvPr/>
        </p:nvSpPr>
        <p:spPr>
          <a:xfrm>
            <a:off x="1695450" y="800100"/>
            <a:ext cx="8658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我们根据算法的得到的策略，写成了一个图形界面可交互的黑白棋游戏，玩家可以控制黑棋，后台策略负责控制白棋，可以通过</a:t>
            </a:r>
            <a:r>
              <a:rPr lang="en-US" altLang="zh-CN" dirty="0" err="1"/>
              <a:t>sarsa</a:t>
            </a:r>
            <a:r>
              <a:rPr lang="zh-CN" altLang="en-US" dirty="0"/>
              <a:t>算法得到的策略或者</a:t>
            </a:r>
            <a:r>
              <a:rPr lang="en-US" altLang="zh-CN" dirty="0"/>
              <a:t>prediction</a:t>
            </a:r>
            <a:r>
              <a:rPr lang="zh-CN" altLang="en-US" dirty="0"/>
              <a:t>得到的</a:t>
            </a:r>
            <a:r>
              <a:rPr lang="en-US" altLang="zh-CN" dirty="0"/>
              <a:t>V</a:t>
            </a:r>
            <a:r>
              <a:rPr lang="zh-CN" altLang="en-US" dirty="0"/>
              <a:t>表执行策略进行下棋与玩家对战。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7167"/>
            <a:ext cx="12192000" cy="812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00507" y="2233748"/>
            <a:ext cx="42049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latin typeface="Viner Hand ITC" panose="03070502030502020203" pitchFamily="66" charset="0"/>
                <a:ea typeface="Chekiang Sung" panose="02020600000000000000" pitchFamily="18" charset="-120"/>
              </a:rPr>
              <a:t>Thank you</a:t>
            </a:r>
            <a:endParaRPr lang="zh-CN" altLang="en-US" sz="6000" dirty="0">
              <a:latin typeface="Viner Hand ITC" panose="03070502030502020203" pitchFamily="66" charset="0"/>
              <a:ea typeface="Chekiang Sung" panose="02020600000000000000" pitchFamily="18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60417" y="-3260417"/>
            <a:ext cx="6906634" cy="13427468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1276511" y="125972"/>
            <a:ext cx="6283112" cy="1862048"/>
            <a:chOff x="4423123" y="99846"/>
            <a:chExt cx="6283112" cy="1862048"/>
          </a:xfrm>
        </p:grpSpPr>
        <p:sp>
          <p:nvSpPr>
            <p:cNvPr id="6" name="MH_Others_1"/>
            <p:cNvSpPr txBox="1"/>
            <p:nvPr>
              <p:custDataLst>
                <p:tags r:id="rId1"/>
              </p:custDataLst>
            </p:nvPr>
          </p:nvSpPr>
          <p:spPr>
            <a:xfrm>
              <a:off x="4423123" y="99846"/>
              <a:ext cx="5808000" cy="186204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11500" dirty="0">
                  <a:ln w="0"/>
                  <a:solidFill>
                    <a:schemeClr val="tx1">
                      <a:lumMod val="85000"/>
                      <a:lumOff val="15000"/>
                    </a:schemeClr>
                  </a:solidFill>
                  <a:latin typeface="Calisto MT" panose="02040603050505030304" pitchFamily="18" charset="0"/>
                  <a:cs typeface="Arial" panose="020B0604020202020204" pitchFamily="34" charset="0"/>
                </a:rPr>
                <a:t>Contents</a:t>
              </a:r>
              <a:endParaRPr lang="zh-CN" altLang="en-US" sz="115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latin typeface="Calisto MT" panose="020406030505050303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7" name="MH_Others_2"/>
            <p:cNvSpPr txBox="1"/>
            <p:nvPr>
              <p:custDataLst>
                <p:tags r:id="rId2"/>
              </p:custDataLst>
            </p:nvPr>
          </p:nvSpPr>
          <p:spPr>
            <a:xfrm rot="5400000">
              <a:off x="10061846" y="996337"/>
              <a:ext cx="800219" cy="461665"/>
            </a:xfrm>
            <a:prstGeom prst="rect">
              <a:avLst/>
            </a:prstGeom>
            <a:solidFill>
              <a:srgbClr val="3B4931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noAutofit/>
            </a:bodyPr>
            <a:lstStyle/>
            <a:p>
              <a:pPr algn="ctr"/>
              <a:endParaRPr lang="zh-CN" altLang="en-US" sz="2400" dirty="0">
                <a:solidFill>
                  <a:srgbClr val="FFFFFF"/>
                </a:solidFill>
                <a:latin typeface="【玉米】诗情体" panose="03000500000000000000" pitchFamily="66" charset="-122"/>
                <a:ea typeface="【玉米】诗情体" panose="03000500000000000000" pitchFamily="66" charset="-122"/>
              </a:endParaRPr>
            </a:p>
          </p:txBody>
        </p:sp>
        <p:cxnSp>
          <p:nvCxnSpPr>
            <p:cNvPr id="8" name="MH_Others_3"/>
            <p:cNvCxnSpPr/>
            <p:nvPr>
              <p:custDataLst>
                <p:tags r:id="rId3"/>
              </p:custDataLst>
            </p:nvPr>
          </p:nvCxnSpPr>
          <p:spPr>
            <a:xfrm rot="5400000">
              <a:off x="7717903" y="-1195533"/>
              <a:ext cx="0" cy="597666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1582959" y="2236186"/>
            <a:ext cx="656876" cy="545925"/>
            <a:chOff x="4423124" y="2341142"/>
            <a:chExt cx="656876" cy="545925"/>
          </a:xfrm>
        </p:grpSpPr>
        <p:grpSp>
          <p:nvGrpSpPr>
            <p:cNvPr id="10" name="组合 9"/>
            <p:cNvGrpSpPr/>
            <p:nvPr/>
          </p:nvGrpSpPr>
          <p:grpSpPr>
            <a:xfrm>
              <a:off x="4423124" y="2341142"/>
              <a:ext cx="656876" cy="545925"/>
              <a:chOff x="4423124" y="2061742"/>
              <a:chExt cx="627848" cy="521801"/>
            </a:xfrm>
          </p:grpSpPr>
          <p:sp>
            <p:nvSpPr>
              <p:cNvPr id="12" name="KSO_Shape"/>
              <p:cNvSpPr/>
              <p:nvPr/>
            </p:nvSpPr>
            <p:spPr bwMode="auto">
              <a:xfrm>
                <a:off x="4423124" y="2061742"/>
                <a:ext cx="627848" cy="521801"/>
              </a:xfrm>
              <a:custGeom>
                <a:avLst/>
                <a:gdLst>
                  <a:gd name="T0" fmla="*/ 2147483646 w 5619"/>
                  <a:gd name="T1" fmla="*/ 2147483646 h 4883"/>
                  <a:gd name="T2" fmla="*/ 2147483646 w 5619"/>
                  <a:gd name="T3" fmla="*/ 2147483646 h 4883"/>
                  <a:gd name="T4" fmla="*/ 2147483646 w 5619"/>
                  <a:gd name="T5" fmla="*/ 2147483646 h 4883"/>
                  <a:gd name="T6" fmla="*/ 2147483646 w 5619"/>
                  <a:gd name="T7" fmla="*/ 2147483646 h 4883"/>
                  <a:gd name="T8" fmla="*/ 2147483646 w 5619"/>
                  <a:gd name="T9" fmla="*/ 1711296715 h 4883"/>
                  <a:gd name="T10" fmla="*/ 2147483646 w 5619"/>
                  <a:gd name="T11" fmla="*/ 2147483646 h 4883"/>
                  <a:gd name="T12" fmla="*/ 2147483646 w 5619"/>
                  <a:gd name="T13" fmla="*/ 2147483646 h 4883"/>
                  <a:gd name="T14" fmla="*/ 2147483646 w 5619"/>
                  <a:gd name="T15" fmla="*/ 2147483646 h 4883"/>
                  <a:gd name="T16" fmla="*/ 2147483646 w 5619"/>
                  <a:gd name="T17" fmla="*/ 2147483646 h 4883"/>
                  <a:gd name="T18" fmla="*/ 2147483646 w 5619"/>
                  <a:gd name="T19" fmla="*/ 2147483646 h 4883"/>
                  <a:gd name="T20" fmla="*/ 2147483646 w 5619"/>
                  <a:gd name="T21" fmla="*/ 2147483646 h 4883"/>
                  <a:gd name="T22" fmla="*/ 2147483646 w 5619"/>
                  <a:gd name="T23" fmla="*/ 2147483646 h 4883"/>
                  <a:gd name="T24" fmla="*/ 2147483646 w 5619"/>
                  <a:gd name="T25" fmla="*/ 2147483646 h 4883"/>
                  <a:gd name="T26" fmla="*/ 2147483646 w 5619"/>
                  <a:gd name="T27" fmla="*/ 2147483646 h 4883"/>
                  <a:gd name="T28" fmla="*/ 2147483646 w 5619"/>
                  <a:gd name="T29" fmla="*/ 2147483646 h 4883"/>
                  <a:gd name="T30" fmla="*/ 2147483646 w 5619"/>
                  <a:gd name="T31" fmla="*/ 2147483646 h 4883"/>
                  <a:gd name="T32" fmla="*/ 2147483646 w 5619"/>
                  <a:gd name="T33" fmla="*/ 2147483646 h 4883"/>
                  <a:gd name="T34" fmla="*/ 2147483646 w 5619"/>
                  <a:gd name="T35" fmla="*/ 2147483646 h 4883"/>
                  <a:gd name="T36" fmla="*/ 2147483646 w 5619"/>
                  <a:gd name="T37" fmla="*/ 2147483646 h 4883"/>
                  <a:gd name="T38" fmla="*/ 2147483646 w 5619"/>
                  <a:gd name="T39" fmla="*/ 2147483646 h 4883"/>
                  <a:gd name="T40" fmla="*/ 2147483646 w 5619"/>
                  <a:gd name="T41" fmla="*/ 2147483646 h 4883"/>
                  <a:gd name="T42" fmla="*/ 2147483646 w 5619"/>
                  <a:gd name="T43" fmla="*/ 2147483646 h 4883"/>
                  <a:gd name="T44" fmla="*/ 2147483646 w 5619"/>
                  <a:gd name="T45" fmla="*/ 2147483646 h 4883"/>
                  <a:gd name="T46" fmla="*/ 2147483646 w 5619"/>
                  <a:gd name="T47" fmla="*/ 2147483646 h 4883"/>
                  <a:gd name="T48" fmla="*/ 2147483646 w 5619"/>
                  <a:gd name="T49" fmla="*/ 2147483646 h 4883"/>
                  <a:gd name="T50" fmla="*/ 2147483646 w 5619"/>
                  <a:gd name="T51" fmla="*/ 2147483646 h 4883"/>
                  <a:gd name="T52" fmla="*/ 2147483646 w 5619"/>
                  <a:gd name="T53" fmla="*/ 2147483646 h 4883"/>
                  <a:gd name="T54" fmla="*/ 2147483646 w 5619"/>
                  <a:gd name="T55" fmla="*/ 2147483646 h 4883"/>
                  <a:gd name="T56" fmla="*/ 2147483646 w 5619"/>
                  <a:gd name="T57" fmla="*/ 2147483646 h 4883"/>
                  <a:gd name="T58" fmla="*/ 2147483646 w 5619"/>
                  <a:gd name="T59" fmla="*/ 2147483646 h 4883"/>
                  <a:gd name="T60" fmla="*/ 2147483646 w 5619"/>
                  <a:gd name="T61" fmla="*/ 2147483646 h 4883"/>
                  <a:gd name="T62" fmla="*/ 2147483646 w 5619"/>
                  <a:gd name="T63" fmla="*/ 2147483646 h 4883"/>
                  <a:gd name="T64" fmla="*/ 2147483646 w 5619"/>
                  <a:gd name="T65" fmla="*/ 2147483646 h 4883"/>
                  <a:gd name="T66" fmla="*/ 2147483646 w 5619"/>
                  <a:gd name="T67" fmla="*/ 2147483646 h 4883"/>
                  <a:gd name="T68" fmla="*/ 2147483646 w 5619"/>
                  <a:gd name="T69" fmla="*/ 2147483646 h 4883"/>
                  <a:gd name="T70" fmla="*/ 2147483646 w 5619"/>
                  <a:gd name="T71" fmla="*/ 2147483646 h 4883"/>
                  <a:gd name="T72" fmla="*/ 2147483646 w 5619"/>
                  <a:gd name="T73" fmla="*/ 2147483646 h 4883"/>
                  <a:gd name="T74" fmla="*/ 2147483646 w 5619"/>
                  <a:gd name="T75" fmla="*/ 2147483646 h 4883"/>
                  <a:gd name="T76" fmla="*/ 2147483646 w 5619"/>
                  <a:gd name="T77" fmla="*/ 2147483646 h 4883"/>
                  <a:gd name="T78" fmla="*/ 2147483646 w 5619"/>
                  <a:gd name="T79" fmla="*/ 2147483646 h 4883"/>
                  <a:gd name="T80" fmla="*/ 2147483646 w 5619"/>
                  <a:gd name="T81" fmla="*/ 2147483646 h 4883"/>
                  <a:gd name="T82" fmla="*/ 2147483646 w 5619"/>
                  <a:gd name="T83" fmla="*/ 2147483646 h 4883"/>
                  <a:gd name="T84" fmla="*/ 2147483646 w 5619"/>
                  <a:gd name="T85" fmla="*/ 2147483646 h 4883"/>
                  <a:gd name="T86" fmla="*/ 2147483646 w 5619"/>
                  <a:gd name="T87" fmla="*/ 2147483646 h 4883"/>
                  <a:gd name="T88" fmla="*/ 2147483646 w 5619"/>
                  <a:gd name="T89" fmla="*/ 2147483646 h 4883"/>
                  <a:gd name="T90" fmla="*/ 2147483646 w 5619"/>
                  <a:gd name="T91" fmla="*/ 2147483646 h 4883"/>
                  <a:gd name="T92" fmla="*/ 2147483646 w 5619"/>
                  <a:gd name="T93" fmla="*/ 2147483646 h 4883"/>
                  <a:gd name="T94" fmla="*/ 2147483646 w 5619"/>
                  <a:gd name="T95" fmla="*/ 2147483646 h 4883"/>
                  <a:gd name="T96" fmla="*/ 2147483646 w 5619"/>
                  <a:gd name="T97" fmla="*/ 2147483646 h 4883"/>
                  <a:gd name="T98" fmla="*/ 2147483646 w 5619"/>
                  <a:gd name="T99" fmla="*/ 2147483646 h 4883"/>
                  <a:gd name="T100" fmla="*/ 2147483646 w 5619"/>
                  <a:gd name="T101" fmla="*/ 2147483646 h 4883"/>
                  <a:gd name="T102" fmla="*/ 2147483646 w 5619"/>
                  <a:gd name="T103" fmla="*/ 2147483646 h 4883"/>
                  <a:gd name="T104" fmla="*/ 2147483646 w 5619"/>
                  <a:gd name="T105" fmla="*/ 2147483646 h 4883"/>
                  <a:gd name="T106" fmla="*/ 2147483646 w 5619"/>
                  <a:gd name="T107" fmla="*/ 2147483646 h 4883"/>
                  <a:gd name="T108" fmla="*/ 2026280593 w 5619"/>
                  <a:gd name="T109" fmla="*/ 2147483646 h 4883"/>
                  <a:gd name="T110" fmla="*/ 311717872 w 5619"/>
                  <a:gd name="T111" fmla="*/ 2147483646 h 4883"/>
                  <a:gd name="T112" fmla="*/ 2147483646 w 5619"/>
                  <a:gd name="T113" fmla="*/ 2147483646 h 4883"/>
                  <a:gd name="T114" fmla="*/ 2147483646 w 5619"/>
                  <a:gd name="T115" fmla="*/ 2147483646 h 4883"/>
                  <a:gd name="T116" fmla="*/ 2147483646 w 5619"/>
                  <a:gd name="T117" fmla="*/ 2147483646 h 4883"/>
                  <a:gd name="T118" fmla="*/ 2147483646 w 5619"/>
                  <a:gd name="T119" fmla="*/ 2147483646 h 4883"/>
                  <a:gd name="T120" fmla="*/ 2147483646 w 5619"/>
                  <a:gd name="T121" fmla="*/ 2147483646 h 4883"/>
                  <a:gd name="T122" fmla="*/ 2147483646 w 5619"/>
                  <a:gd name="T123" fmla="*/ 2147483646 h 4883"/>
                  <a:gd name="T124" fmla="*/ 2147483646 w 5619"/>
                  <a:gd name="T125" fmla="*/ 2147483646 h 488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connsiteX0" fmla="*/ 2161 w 10000"/>
                  <a:gd name="connsiteY0" fmla="*/ 80 h 10000"/>
                  <a:gd name="connsiteX1" fmla="*/ 2161 w 10000"/>
                  <a:gd name="connsiteY1" fmla="*/ 80 h 10000"/>
                  <a:gd name="connsiteX2" fmla="*/ 2207 w 10000"/>
                  <a:gd name="connsiteY2" fmla="*/ 80 h 10000"/>
                  <a:gd name="connsiteX3" fmla="*/ 2253 w 10000"/>
                  <a:gd name="connsiteY3" fmla="*/ 86 h 10000"/>
                  <a:gd name="connsiteX4" fmla="*/ 2296 w 10000"/>
                  <a:gd name="connsiteY4" fmla="*/ 90 h 10000"/>
                  <a:gd name="connsiteX5" fmla="*/ 2338 w 10000"/>
                  <a:gd name="connsiteY5" fmla="*/ 100 h 10000"/>
                  <a:gd name="connsiteX6" fmla="*/ 2383 w 10000"/>
                  <a:gd name="connsiteY6" fmla="*/ 109 h 10000"/>
                  <a:gd name="connsiteX7" fmla="*/ 2426 w 10000"/>
                  <a:gd name="connsiteY7" fmla="*/ 121 h 10000"/>
                  <a:gd name="connsiteX8" fmla="*/ 2467 w 10000"/>
                  <a:gd name="connsiteY8" fmla="*/ 135 h 10000"/>
                  <a:gd name="connsiteX9" fmla="*/ 2506 w 10000"/>
                  <a:gd name="connsiteY9" fmla="*/ 152 h 10000"/>
                  <a:gd name="connsiteX10" fmla="*/ 2545 w 10000"/>
                  <a:gd name="connsiteY10" fmla="*/ 170 h 10000"/>
                  <a:gd name="connsiteX11" fmla="*/ 2584 w 10000"/>
                  <a:gd name="connsiteY11" fmla="*/ 193 h 10000"/>
                  <a:gd name="connsiteX12" fmla="*/ 2621 w 10000"/>
                  <a:gd name="connsiteY12" fmla="*/ 213 h 10000"/>
                  <a:gd name="connsiteX13" fmla="*/ 2659 w 10000"/>
                  <a:gd name="connsiteY13" fmla="*/ 240 h 10000"/>
                  <a:gd name="connsiteX14" fmla="*/ 2696 w 10000"/>
                  <a:gd name="connsiteY14" fmla="*/ 264 h 10000"/>
                  <a:gd name="connsiteX15" fmla="*/ 2730 w 10000"/>
                  <a:gd name="connsiteY15" fmla="*/ 293 h 10000"/>
                  <a:gd name="connsiteX16" fmla="*/ 2764 w 10000"/>
                  <a:gd name="connsiteY16" fmla="*/ 322 h 10000"/>
                  <a:gd name="connsiteX17" fmla="*/ 2796 w 10000"/>
                  <a:gd name="connsiteY17" fmla="*/ 354 h 10000"/>
                  <a:gd name="connsiteX18" fmla="*/ 2826 w 10000"/>
                  <a:gd name="connsiteY18" fmla="*/ 385 h 10000"/>
                  <a:gd name="connsiteX19" fmla="*/ 2858 w 10000"/>
                  <a:gd name="connsiteY19" fmla="*/ 420 h 10000"/>
                  <a:gd name="connsiteX20" fmla="*/ 2887 w 10000"/>
                  <a:gd name="connsiteY20" fmla="*/ 457 h 10000"/>
                  <a:gd name="connsiteX21" fmla="*/ 2913 w 10000"/>
                  <a:gd name="connsiteY21" fmla="*/ 492 h 10000"/>
                  <a:gd name="connsiteX22" fmla="*/ 2938 w 10000"/>
                  <a:gd name="connsiteY22" fmla="*/ 530 h 10000"/>
                  <a:gd name="connsiteX23" fmla="*/ 2963 w 10000"/>
                  <a:gd name="connsiteY23" fmla="*/ 571 h 10000"/>
                  <a:gd name="connsiteX24" fmla="*/ 2986 w 10000"/>
                  <a:gd name="connsiteY24" fmla="*/ 610 h 10000"/>
                  <a:gd name="connsiteX25" fmla="*/ 3008 w 10000"/>
                  <a:gd name="connsiteY25" fmla="*/ 653 h 10000"/>
                  <a:gd name="connsiteX26" fmla="*/ 3027 w 10000"/>
                  <a:gd name="connsiteY26" fmla="*/ 696 h 10000"/>
                  <a:gd name="connsiteX27" fmla="*/ 3045 w 10000"/>
                  <a:gd name="connsiteY27" fmla="*/ 741 h 10000"/>
                  <a:gd name="connsiteX28" fmla="*/ 3063 w 10000"/>
                  <a:gd name="connsiteY28" fmla="*/ 786 h 10000"/>
                  <a:gd name="connsiteX29" fmla="*/ 3077 w 10000"/>
                  <a:gd name="connsiteY29" fmla="*/ 831 h 10000"/>
                  <a:gd name="connsiteX30" fmla="*/ 3090 w 10000"/>
                  <a:gd name="connsiteY30" fmla="*/ 879 h 10000"/>
                  <a:gd name="connsiteX31" fmla="*/ 3102 w 10000"/>
                  <a:gd name="connsiteY31" fmla="*/ 928 h 10000"/>
                  <a:gd name="connsiteX32" fmla="*/ 3109 w 10000"/>
                  <a:gd name="connsiteY32" fmla="*/ 977 h 10000"/>
                  <a:gd name="connsiteX33" fmla="*/ 3118 w 10000"/>
                  <a:gd name="connsiteY33" fmla="*/ 1026 h 10000"/>
                  <a:gd name="connsiteX34" fmla="*/ 1207 w 10000"/>
                  <a:gd name="connsiteY34" fmla="*/ 1026 h 10000"/>
                  <a:gd name="connsiteX35" fmla="*/ 1214 w 10000"/>
                  <a:gd name="connsiteY35" fmla="*/ 977 h 10000"/>
                  <a:gd name="connsiteX36" fmla="*/ 1223 w 10000"/>
                  <a:gd name="connsiteY36" fmla="*/ 928 h 10000"/>
                  <a:gd name="connsiteX37" fmla="*/ 1233 w 10000"/>
                  <a:gd name="connsiteY37" fmla="*/ 879 h 10000"/>
                  <a:gd name="connsiteX38" fmla="*/ 1248 w 10000"/>
                  <a:gd name="connsiteY38" fmla="*/ 831 h 10000"/>
                  <a:gd name="connsiteX39" fmla="*/ 1262 w 10000"/>
                  <a:gd name="connsiteY39" fmla="*/ 786 h 10000"/>
                  <a:gd name="connsiteX40" fmla="*/ 1280 w 10000"/>
                  <a:gd name="connsiteY40" fmla="*/ 741 h 10000"/>
                  <a:gd name="connsiteX41" fmla="*/ 1296 w 10000"/>
                  <a:gd name="connsiteY41" fmla="*/ 696 h 10000"/>
                  <a:gd name="connsiteX42" fmla="*/ 1317 w 10000"/>
                  <a:gd name="connsiteY42" fmla="*/ 653 h 10000"/>
                  <a:gd name="connsiteX43" fmla="*/ 1337 w 10000"/>
                  <a:gd name="connsiteY43" fmla="*/ 610 h 10000"/>
                  <a:gd name="connsiteX44" fmla="*/ 1360 w 10000"/>
                  <a:gd name="connsiteY44" fmla="*/ 571 h 10000"/>
                  <a:gd name="connsiteX45" fmla="*/ 1385 w 10000"/>
                  <a:gd name="connsiteY45" fmla="*/ 530 h 10000"/>
                  <a:gd name="connsiteX46" fmla="*/ 1411 w 10000"/>
                  <a:gd name="connsiteY46" fmla="*/ 492 h 10000"/>
                  <a:gd name="connsiteX47" fmla="*/ 1438 w 10000"/>
                  <a:gd name="connsiteY47" fmla="*/ 457 h 10000"/>
                  <a:gd name="connsiteX48" fmla="*/ 1466 w 10000"/>
                  <a:gd name="connsiteY48" fmla="*/ 420 h 10000"/>
                  <a:gd name="connsiteX49" fmla="*/ 1497 w 10000"/>
                  <a:gd name="connsiteY49" fmla="*/ 385 h 10000"/>
                  <a:gd name="connsiteX50" fmla="*/ 1527 w 10000"/>
                  <a:gd name="connsiteY50" fmla="*/ 354 h 10000"/>
                  <a:gd name="connsiteX51" fmla="*/ 1561 w 10000"/>
                  <a:gd name="connsiteY51" fmla="*/ 322 h 10000"/>
                  <a:gd name="connsiteX52" fmla="*/ 1593 w 10000"/>
                  <a:gd name="connsiteY52" fmla="*/ 293 h 10000"/>
                  <a:gd name="connsiteX53" fmla="*/ 1628 w 10000"/>
                  <a:gd name="connsiteY53" fmla="*/ 264 h 10000"/>
                  <a:gd name="connsiteX54" fmla="*/ 1664 w 10000"/>
                  <a:gd name="connsiteY54" fmla="*/ 240 h 10000"/>
                  <a:gd name="connsiteX55" fmla="*/ 1701 w 10000"/>
                  <a:gd name="connsiteY55" fmla="*/ 213 h 10000"/>
                  <a:gd name="connsiteX56" fmla="*/ 1737 w 10000"/>
                  <a:gd name="connsiteY56" fmla="*/ 193 h 10000"/>
                  <a:gd name="connsiteX57" fmla="*/ 1778 w 10000"/>
                  <a:gd name="connsiteY57" fmla="*/ 170 h 10000"/>
                  <a:gd name="connsiteX58" fmla="*/ 1817 w 10000"/>
                  <a:gd name="connsiteY58" fmla="*/ 152 h 10000"/>
                  <a:gd name="connsiteX59" fmla="*/ 1858 w 10000"/>
                  <a:gd name="connsiteY59" fmla="*/ 135 h 10000"/>
                  <a:gd name="connsiteX60" fmla="*/ 1899 w 10000"/>
                  <a:gd name="connsiteY60" fmla="*/ 121 h 10000"/>
                  <a:gd name="connsiteX61" fmla="*/ 1940 w 10000"/>
                  <a:gd name="connsiteY61" fmla="*/ 109 h 10000"/>
                  <a:gd name="connsiteX62" fmla="*/ 1984 w 10000"/>
                  <a:gd name="connsiteY62" fmla="*/ 100 h 10000"/>
                  <a:gd name="connsiteX63" fmla="*/ 2027 w 10000"/>
                  <a:gd name="connsiteY63" fmla="*/ 90 h 10000"/>
                  <a:gd name="connsiteX64" fmla="*/ 2073 w 10000"/>
                  <a:gd name="connsiteY64" fmla="*/ 86 h 10000"/>
                  <a:gd name="connsiteX65" fmla="*/ 2116 w 10000"/>
                  <a:gd name="connsiteY65" fmla="*/ 80 h 10000"/>
                  <a:gd name="connsiteX66" fmla="*/ 2161 w 10000"/>
                  <a:gd name="connsiteY66" fmla="*/ 80 h 10000"/>
                  <a:gd name="connsiteX67" fmla="*/ 5830 w 10000"/>
                  <a:gd name="connsiteY67" fmla="*/ 2038 h 10000"/>
                  <a:gd name="connsiteX68" fmla="*/ 5830 w 10000"/>
                  <a:gd name="connsiteY68" fmla="*/ 2038 h 10000"/>
                  <a:gd name="connsiteX69" fmla="*/ 5912 w 10000"/>
                  <a:gd name="connsiteY69" fmla="*/ 2040 h 10000"/>
                  <a:gd name="connsiteX70" fmla="*/ 5992 w 10000"/>
                  <a:gd name="connsiteY70" fmla="*/ 2042 h 10000"/>
                  <a:gd name="connsiteX71" fmla="*/ 6070 w 10000"/>
                  <a:gd name="connsiteY71" fmla="*/ 2050 h 10000"/>
                  <a:gd name="connsiteX72" fmla="*/ 6149 w 10000"/>
                  <a:gd name="connsiteY72" fmla="*/ 2056 h 10000"/>
                  <a:gd name="connsiteX73" fmla="*/ 6227 w 10000"/>
                  <a:gd name="connsiteY73" fmla="*/ 2066 h 10000"/>
                  <a:gd name="connsiteX74" fmla="*/ 6305 w 10000"/>
                  <a:gd name="connsiteY74" fmla="*/ 2081 h 10000"/>
                  <a:gd name="connsiteX75" fmla="*/ 6382 w 10000"/>
                  <a:gd name="connsiteY75" fmla="*/ 2095 h 10000"/>
                  <a:gd name="connsiteX76" fmla="*/ 6460 w 10000"/>
                  <a:gd name="connsiteY76" fmla="*/ 2111 h 10000"/>
                  <a:gd name="connsiteX77" fmla="*/ 6535 w 10000"/>
                  <a:gd name="connsiteY77" fmla="*/ 2130 h 10000"/>
                  <a:gd name="connsiteX78" fmla="*/ 6611 w 10000"/>
                  <a:gd name="connsiteY78" fmla="*/ 2152 h 10000"/>
                  <a:gd name="connsiteX79" fmla="*/ 6686 w 10000"/>
                  <a:gd name="connsiteY79" fmla="*/ 2175 h 10000"/>
                  <a:gd name="connsiteX80" fmla="*/ 6761 w 10000"/>
                  <a:gd name="connsiteY80" fmla="*/ 2199 h 10000"/>
                  <a:gd name="connsiteX81" fmla="*/ 6832 w 10000"/>
                  <a:gd name="connsiteY81" fmla="*/ 2228 h 10000"/>
                  <a:gd name="connsiteX82" fmla="*/ 6905 w 10000"/>
                  <a:gd name="connsiteY82" fmla="*/ 2257 h 10000"/>
                  <a:gd name="connsiteX83" fmla="*/ 6975 w 10000"/>
                  <a:gd name="connsiteY83" fmla="*/ 2288 h 10000"/>
                  <a:gd name="connsiteX84" fmla="*/ 7048 w 10000"/>
                  <a:gd name="connsiteY84" fmla="*/ 2320 h 10000"/>
                  <a:gd name="connsiteX85" fmla="*/ 7115 w 10000"/>
                  <a:gd name="connsiteY85" fmla="*/ 2355 h 10000"/>
                  <a:gd name="connsiteX86" fmla="*/ 7186 w 10000"/>
                  <a:gd name="connsiteY86" fmla="*/ 2394 h 10000"/>
                  <a:gd name="connsiteX87" fmla="*/ 7252 w 10000"/>
                  <a:gd name="connsiteY87" fmla="*/ 2433 h 10000"/>
                  <a:gd name="connsiteX88" fmla="*/ 7320 w 10000"/>
                  <a:gd name="connsiteY88" fmla="*/ 2472 h 10000"/>
                  <a:gd name="connsiteX89" fmla="*/ 7387 w 10000"/>
                  <a:gd name="connsiteY89" fmla="*/ 2515 h 10000"/>
                  <a:gd name="connsiteX90" fmla="*/ 7452 w 10000"/>
                  <a:gd name="connsiteY90" fmla="*/ 2558 h 10000"/>
                  <a:gd name="connsiteX91" fmla="*/ 7514 w 10000"/>
                  <a:gd name="connsiteY91" fmla="*/ 2605 h 10000"/>
                  <a:gd name="connsiteX92" fmla="*/ 7578 w 10000"/>
                  <a:gd name="connsiteY92" fmla="*/ 2654 h 10000"/>
                  <a:gd name="connsiteX93" fmla="*/ 7638 w 10000"/>
                  <a:gd name="connsiteY93" fmla="*/ 2701 h 10000"/>
                  <a:gd name="connsiteX94" fmla="*/ 7701 w 10000"/>
                  <a:gd name="connsiteY94" fmla="*/ 2752 h 10000"/>
                  <a:gd name="connsiteX95" fmla="*/ 7761 w 10000"/>
                  <a:gd name="connsiteY95" fmla="*/ 2806 h 10000"/>
                  <a:gd name="connsiteX96" fmla="*/ 7818 w 10000"/>
                  <a:gd name="connsiteY96" fmla="*/ 2861 h 10000"/>
                  <a:gd name="connsiteX97" fmla="*/ 7877 w 10000"/>
                  <a:gd name="connsiteY97" fmla="*/ 2914 h 10000"/>
                  <a:gd name="connsiteX98" fmla="*/ 7932 w 10000"/>
                  <a:gd name="connsiteY98" fmla="*/ 2972 h 10000"/>
                  <a:gd name="connsiteX99" fmla="*/ 7985 w 10000"/>
                  <a:gd name="connsiteY99" fmla="*/ 3031 h 10000"/>
                  <a:gd name="connsiteX100" fmla="*/ 8039 w 10000"/>
                  <a:gd name="connsiteY100" fmla="*/ 3090 h 10000"/>
                  <a:gd name="connsiteX101" fmla="*/ 8094 w 10000"/>
                  <a:gd name="connsiteY101" fmla="*/ 3152 h 10000"/>
                  <a:gd name="connsiteX102" fmla="*/ 8142 w 10000"/>
                  <a:gd name="connsiteY102" fmla="*/ 3217 h 10000"/>
                  <a:gd name="connsiteX103" fmla="*/ 8194 w 10000"/>
                  <a:gd name="connsiteY103" fmla="*/ 3281 h 10000"/>
                  <a:gd name="connsiteX104" fmla="*/ 8242 w 10000"/>
                  <a:gd name="connsiteY104" fmla="*/ 3348 h 10000"/>
                  <a:gd name="connsiteX105" fmla="*/ 8290 w 10000"/>
                  <a:gd name="connsiteY105" fmla="*/ 3414 h 10000"/>
                  <a:gd name="connsiteX106" fmla="*/ 8334 w 10000"/>
                  <a:gd name="connsiteY106" fmla="*/ 3484 h 10000"/>
                  <a:gd name="connsiteX107" fmla="*/ 8379 w 10000"/>
                  <a:gd name="connsiteY107" fmla="*/ 3553 h 10000"/>
                  <a:gd name="connsiteX108" fmla="*/ 8421 w 10000"/>
                  <a:gd name="connsiteY108" fmla="*/ 3623 h 10000"/>
                  <a:gd name="connsiteX109" fmla="*/ 8462 w 10000"/>
                  <a:gd name="connsiteY109" fmla="*/ 3696 h 10000"/>
                  <a:gd name="connsiteX110" fmla="*/ 8505 w 10000"/>
                  <a:gd name="connsiteY110" fmla="*/ 3770 h 10000"/>
                  <a:gd name="connsiteX111" fmla="*/ 8541 w 10000"/>
                  <a:gd name="connsiteY111" fmla="*/ 3844 h 10000"/>
                  <a:gd name="connsiteX112" fmla="*/ 8578 w 10000"/>
                  <a:gd name="connsiteY112" fmla="*/ 3920 h 10000"/>
                  <a:gd name="connsiteX113" fmla="*/ 8614 w 10000"/>
                  <a:gd name="connsiteY113" fmla="*/ 4000 h 10000"/>
                  <a:gd name="connsiteX114" fmla="*/ 8647 w 10000"/>
                  <a:gd name="connsiteY114" fmla="*/ 4075 h 10000"/>
                  <a:gd name="connsiteX115" fmla="*/ 8679 w 10000"/>
                  <a:gd name="connsiteY115" fmla="*/ 4155 h 10000"/>
                  <a:gd name="connsiteX116" fmla="*/ 8712 w 10000"/>
                  <a:gd name="connsiteY116" fmla="*/ 4235 h 10000"/>
                  <a:gd name="connsiteX117" fmla="*/ 8740 w 10000"/>
                  <a:gd name="connsiteY117" fmla="*/ 4317 h 10000"/>
                  <a:gd name="connsiteX118" fmla="*/ 8767 w 10000"/>
                  <a:gd name="connsiteY118" fmla="*/ 4399 h 10000"/>
                  <a:gd name="connsiteX119" fmla="*/ 8792 w 10000"/>
                  <a:gd name="connsiteY119" fmla="*/ 4481 h 10000"/>
                  <a:gd name="connsiteX120" fmla="*/ 8817 w 10000"/>
                  <a:gd name="connsiteY120" fmla="*/ 4565 h 10000"/>
                  <a:gd name="connsiteX121" fmla="*/ 8836 w 10000"/>
                  <a:gd name="connsiteY121" fmla="*/ 4651 h 10000"/>
                  <a:gd name="connsiteX122" fmla="*/ 8857 w 10000"/>
                  <a:gd name="connsiteY122" fmla="*/ 4737 h 10000"/>
                  <a:gd name="connsiteX123" fmla="*/ 8877 w 10000"/>
                  <a:gd name="connsiteY123" fmla="*/ 4825 h 10000"/>
                  <a:gd name="connsiteX124" fmla="*/ 8893 w 10000"/>
                  <a:gd name="connsiteY124" fmla="*/ 4909 h 10000"/>
                  <a:gd name="connsiteX125" fmla="*/ 8907 w 10000"/>
                  <a:gd name="connsiteY125" fmla="*/ 4997 h 10000"/>
                  <a:gd name="connsiteX126" fmla="*/ 8920 w 10000"/>
                  <a:gd name="connsiteY126" fmla="*/ 5089 h 10000"/>
                  <a:gd name="connsiteX127" fmla="*/ 8930 w 10000"/>
                  <a:gd name="connsiteY127" fmla="*/ 5179 h 10000"/>
                  <a:gd name="connsiteX128" fmla="*/ 8941 w 10000"/>
                  <a:gd name="connsiteY128" fmla="*/ 5269 h 10000"/>
                  <a:gd name="connsiteX129" fmla="*/ 8946 w 10000"/>
                  <a:gd name="connsiteY129" fmla="*/ 5359 h 10000"/>
                  <a:gd name="connsiteX130" fmla="*/ 8954 w 10000"/>
                  <a:gd name="connsiteY130" fmla="*/ 5450 h 10000"/>
                  <a:gd name="connsiteX131" fmla="*/ 8955 w 10000"/>
                  <a:gd name="connsiteY131" fmla="*/ 5542 h 10000"/>
                  <a:gd name="connsiteX132" fmla="*/ 8957 w 10000"/>
                  <a:gd name="connsiteY132" fmla="*/ 5636 h 10000"/>
                  <a:gd name="connsiteX133" fmla="*/ 8955 w 10000"/>
                  <a:gd name="connsiteY133" fmla="*/ 5728 h 10000"/>
                  <a:gd name="connsiteX134" fmla="*/ 8954 w 10000"/>
                  <a:gd name="connsiteY134" fmla="*/ 5820 h 10000"/>
                  <a:gd name="connsiteX135" fmla="*/ 8946 w 10000"/>
                  <a:gd name="connsiteY135" fmla="*/ 5912 h 10000"/>
                  <a:gd name="connsiteX136" fmla="*/ 8941 w 10000"/>
                  <a:gd name="connsiteY136" fmla="*/ 6005 h 10000"/>
                  <a:gd name="connsiteX137" fmla="*/ 8930 w 10000"/>
                  <a:gd name="connsiteY137" fmla="*/ 6095 h 10000"/>
                  <a:gd name="connsiteX138" fmla="*/ 8920 w 10000"/>
                  <a:gd name="connsiteY138" fmla="*/ 6185 h 10000"/>
                  <a:gd name="connsiteX139" fmla="*/ 8907 w 10000"/>
                  <a:gd name="connsiteY139" fmla="*/ 6273 h 10000"/>
                  <a:gd name="connsiteX140" fmla="*/ 8893 w 10000"/>
                  <a:gd name="connsiteY140" fmla="*/ 6361 h 10000"/>
                  <a:gd name="connsiteX141" fmla="*/ 8877 w 10000"/>
                  <a:gd name="connsiteY141" fmla="*/ 6449 h 10000"/>
                  <a:gd name="connsiteX142" fmla="*/ 8857 w 10000"/>
                  <a:gd name="connsiteY142" fmla="*/ 6535 h 10000"/>
                  <a:gd name="connsiteX143" fmla="*/ 8836 w 10000"/>
                  <a:gd name="connsiteY143" fmla="*/ 6619 h 10000"/>
                  <a:gd name="connsiteX144" fmla="*/ 8817 w 10000"/>
                  <a:gd name="connsiteY144" fmla="*/ 6705 h 10000"/>
                  <a:gd name="connsiteX145" fmla="*/ 8792 w 10000"/>
                  <a:gd name="connsiteY145" fmla="*/ 6791 h 10000"/>
                  <a:gd name="connsiteX146" fmla="*/ 8767 w 10000"/>
                  <a:gd name="connsiteY146" fmla="*/ 6871 h 10000"/>
                  <a:gd name="connsiteX147" fmla="*/ 8740 w 10000"/>
                  <a:gd name="connsiteY147" fmla="*/ 6955 h 10000"/>
                  <a:gd name="connsiteX148" fmla="*/ 8712 w 10000"/>
                  <a:gd name="connsiteY148" fmla="*/ 7035 h 10000"/>
                  <a:gd name="connsiteX149" fmla="*/ 8679 w 10000"/>
                  <a:gd name="connsiteY149" fmla="*/ 7117 h 10000"/>
                  <a:gd name="connsiteX150" fmla="*/ 8647 w 10000"/>
                  <a:gd name="connsiteY150" fmla="*/ 7194 h 10000"/>
                  <a:gd name="connsiteX151" fmla="*/ 8614 w 10000"/>
                  <a:gd name="connsiteY151" fmla="*/ 7274 h 10000"/>
                  <a:gd name="connsiteX152" fmla="*/ 8578 w 10000"/>
                  <a:gd name="connsiteY152" fmla="*/ 7350 h 10000"/>
                  <a:gd name="connsiteX153" fmla="*/ 8541 w 10000"/>
                  <a:gd name="connsiteY153" fmla="*/ 7426 h 10000"/>
                  <a:gd name="connsiteX154" fmla="*/ 8505 w 10000"/>
                  <a:gd name="connsiteY154" fmla="*/ 7502 h 10000"/>
                  <a:gd name="connsiteX155" fmla="*/ 8462 w 10000"/>
                  <a:gd name="connsiteY155" fmla="*/ 7575 h 10000"/>
                  <a:gd name="connsiteX156" fmla="*/ 8421 w 10000"/>
                  <a:gd name="connsiteY156" fmla="*/ 7647 h 10000"/>
                  <a:gd name="connsiteX157" fmla="*/ 8379 w 10000"/>
                  <a:gd name="connsiteY157" fmla="*/ 7719 h 10000"/>
                  <a:gd name="connsiteX158" fmla="*/ 8334 w 10000"/>
                  <a:gd name="connsiteY158" fmla="*/ 7790 h 10000"/>
                  <a:gd name="connsiteX159" fmla="*/ 8290 w 10000"/>
                  <a:gd name="connsiteY159" fmla="*/ 7856 h 10000"/>
                  <a:gd name="connsiteX160" fmla="*/ 8242 w 10000"/>
                  <a:gd name="connsiteY160" fmla="*/ 7925 h 10000"/>
                  <a:gd name="connsiteX161" fmla="*/ 8194 w 10000"/>
                  <a:gd name="connsiteY161" fmla="*/ 7989 h 10000"/>
                  <a:gd name="connsiteX162" fmla="*/ 8142 w 10000"/>
                  <a:gd name="connsiteY162" fmla="*/ 8057 h 10000"/>
                  <a:gd name="connsiteX163" fmla="*/ 8094 w 10000"/>
                  <a:gd name="connsiteY163" fmla="*/ 8118 h 10000"/>
                  <a:gd name="connsiteX164" fmla="*/ 8039 w 10000"/>
                  <a:gd name="connsiteY164" fmla="*/ 8179 h 10000"/>
                  <a:gd name="connsiteX165" fmla="*/ 7985 w 10000"/>
                  <a:gd name="connsiteY165" fmla="*/ 8239 h 10000"/>
                  <a:gd name="connsiteX166" fmla="*/ 7932 w 10000"/>
                  <a:gd name="connsiteY166" fmla="*/ 8298 h 10000"/>
                  <a:gd name="connsiteX167" fmla="*/ 7877 w 10000"/>
                  <a:gd name="connsiteY167" fmla="*/ 8356 h 10000"/>
                  <a:gd name="connsiteX168" fmla="*/ 7818 w 10000"/>
                  <a:gd name="connsiteY168" fmla="*/ 8413 h 10000"/>
                  <a:gd name="connsiteX169" fmla="*/ 7761 w 10000"/>
                  <a:gd name="connsiteY169" fmla="*/ 8466 h 10000"/>
                  <a:gd name="connsiteX170" fmla="*/ 7701 w 10000"/>
                  <a:gd name="connsiteY170" fmla="*/ 8519 h 10000"/>
                  <a:gd name="connsiteX171" fmla="*/ 7638 w 10000"/>
                  <a:gd name="connsiteY171" fmla="*/ 8569 h 10000"/>
                  <a:gd name="connsiteX172" fmla="*/ 7578 w 10000"/>
                  <a:gd name="connsiteY172" fmla="*/ 8620 h 10000"/>
                  <a:gd name="connsiteX173" fmla="*/ 7514 w 10000"/>
                  <a:gd name="connsiteY173" fmla="*/ 8667 h 10000"/>
                  <a:gd name="connsiteX174" fmla="*/ 7452 w 10000"/>
                  <a:gd name="connsiteY174" fmla="*/ 8712 h 10000"/>
                  <a:gd name="connsiteX175" fmla="*/ 7387 w 10000"/>
                  <a:gd name="connsiteY175" fmla="*/ 8757 h 10000"/>
                  <a:gd name="connsiteX176" fmla="*/ 7320 w 10000"/>
                  <a:gd name="connsiteY176" fmla="*/ 8800 h 10000"/>
                  <a:gd name="connsiteX177" fmla="*/ 7252 w 10000"/>
                  <a:gd name="connsiteY177" fmla="*/ 8841 h 10000"/>
                  <a:gd name="connsiteX178" fmla="*/ 7186 w 10000"/>
                  <a:gd name="connsiteY178" fmla="*/ 8878 h 10000"/>
                  <a:gd name="connsiteX179" fmla="*/ 7115 w 10000"/>
                  <a:gd name="connsiteY179" fmla="*/ 8917 h 10000"/>
                  <a:gd name="connsiteX180" fmla="*/ 7048 w 10000"/>
                  <a:gd name="connsiteY180" fmla="*/ 8949 h 10000"/>
                  <a:gd name="connsiteX181" fmla="*/ 6975 w 10000"/>
                  <a:gd name="connsiteY181" fmla="*/ 8982 h 10000"/>
                  <a:gd name="connsiteX182" fmla="*/ 6905 w 10000"/>
                  <a:gd name="connsiteY182" fmla="*/ 9015 h 10000"/>
                  <a:gd name="connsiteX183" fmla="*/ 6832 w 10000"/>
                  <a:gd name="connsiteY183" fmla="*/ 9046 h 10000"/>
                  <a:gd name="connsiteX184" fmla="*/ 6761 w 10000"/>
                  <a:gd name="connsiteY184" fmla="*/ 9070 h 10000"/>
                  <a:gd name="connsiteX185" fmla="*/ 6686 w 10000"/>
                  <a:gd name="connsiteY185" fmla="*/ 9097 h 10000"/>
                  <a:gd name="connsiteX186" fmla="*/ 6611 w 10000"/>
                  <a:gd name="connsiteY186" fmla="*/ 9121 h 10000"/>
                  <a:gd name="connsiteX187" fmla="*/ 6535 w 10000"/>
                  <a:gd name="connsiteY187" fmla="*/ 9142 h 10000"/>
                  <a:gd name="connsiteX188" fmla="*/ 6460 w 10000"/>
                  <a:gd name="connsiteY188" fmla="*/ 9162 h 10000"/>
                  <a:gd name="connsiteX189" fmla="*/ 6382 w 10000"/>
                  <a:gd name="connsiteY189" fmla="*/ 9179 h 10000"/>
                  <a:gd name="connsiteX190" fmla="*/ 6305 w 10000"/>
                  <a:gd name="connsiteY190" fmla="*/ 9193 h 10000"/>
                  <a:gd name="connsiteX191" fmla="*/ 6227 w 10000"/>
                  <a:gd name="connsiteY191" fmla="*/ 9203 h 10000"/>
                  <a:gd name="connsiteX192" fmla="*/ 6149 w 10000"/>
                  <a:gd name="connsiteY192" fmla="*/ 9214 h 10000"/>
                  <a:gd name="connsiteX193" fmla="*/ 6070 w 10000"/>
                  <a:gd name="connsiteY193" fmla="*/ 9224 h 10000"/>
                  <a:gd name="connsiteX194" fmla="*/ 5992 w 10000"/>
                  <a:gd name="connsiteY194" fmla="*/ 9228 h 10000"/>
                  <a:gd name="connsiteX195" fmla="*/ 5912 w 10000"/>
                  <a:gd name="connsiteY195" fmla="*/ 9232 h 10000"/>
                  <a:gd name="connsiteX196" fmla="*/ 5830 w 10000"/>
                  <a:gd name="connsiteY196" fmla="*/ 9232 h 10000"/>
                  <a:gd name="connsiteX197" fmla="*/ 5750 w 10000"/>
                  <a:gd name="connsiteY197" fmla="*/ 9232 h 10000"/>
                  <a:gd name="connsiteX198" fmla="*/ 5670 w 10000"/>
                  <a:gd name="connsiteY198" fmla="*/ 9228 h 10000"/>
                  <a:gd name="connsiteX199" fmla="*/ 5588 w 10000"/>
                  <a:gd name="connsiteY199" fmla="*/ 9224 h 10000"/>
                  <a:gd name="connsiteX200" fmla="*/ 5510 w 10000"/>
                  <a:gd name="connsiteY200" fmla="*/ 9214 h 10000"/>
                  <a:gd name="connsiteX201" fmla="*/ 5432 w 10000"/>
                  <a:gd name="connsiteY201" fmla="*/ 9203 h 10000"/>
                  <a:gd name="connsiteX202" fmla="*/ 5353 w 10000"/>
                  <a:gd name="connsiteY202" fmla="*/ 9193 h 10000"/>
                  <a:gd name="connsiteX203" fmla="*/ 5277 w 10000"/>
                  <a:gd name="connsiteY203" fmla="*/ 9179 h 10000"/>
                  <a:gd name="connsiteX204" fmla="*/ 5200 w 10000"/>
                  <a:gd name="connsiteY204" fmla="*/ 9162 h 10000"/>
                  <a:gd name="connsiteX205" fmla="*/ 5124 w 10000"/>
                  <a:gd name="connsiteY205" fmla="*/ 9142 h 10000"/>
                  <a:gd name="connsiteX206" fmla="*/ 5049 w 10000"/>
                  <a:gd name="connsiteY206" fmla="*/ 9121 h 10000"/>
                  <a:gd name="connsiteX207" fmla="*/ 4974 w 10000"/>
                  <a:gd name="connsiteY207" fmla="*/ 9097 h 10000"/>
                  <a:gd name="connsiteX208" fmla="*/ 4901 w 10000"/>
                  <a:gd name="connsiteY208" fmla="*/ 9070 h 10000"/>
                  <a:gd name="connsiteX209" fmla="*/ 4826 w 10000"/>
                  <a:gd name="connsiteY209" fmla="*/ 9046 h 10000"/>
                  <a:gd name="connsiteX210" fmla="*/ 4754 w 10000"/>
                  <a:gd name="connsiteY210" fmla="*/ 9015 h 10000"/>
                  <a:gd name="connsiteX211" fmla="*/ 4684 w 10000"/>
                  <a:gd name="connsiteY211" fmla="*/ 8982 h 10000"/>
                  <a:gd name="connsiteX212" fmla="*/ 4615 w 10000"/>
                  <a:gd name="connsiteY212" fmla="*/ 8949 h 10000"/>
                  <a:gd name="connsiteX213" fmla="*/ 4544 w 10000"/>
                  <a:gd name="connsiteY213" fmla="*/ 8917 h 10000"/>
                  <a:gd name="connsiteX214" fmla="*/ 4476 w 10000"/>
                  <a:gd name="connsiteY214" fmla="*/ 8878 h 10000"/>
                  <a:gd name="connsiteX215" fmla="*/ 4406 w 10000"/>
                  <a:gd name="connsiteY215" fmla="*/ 8841 h 10000"/>
                  <a:gd name="connsiteX216" fmla="*/ 4339 w 10000"/>
                  <a:gd name="connsiteY216" fmla="*/ 8800 h 10000"/>
                  <a:gd name="connsiteX217" fmla="*/ 4275 w 10000"/>
                  <a:gd name="connsiteY217" fmla="*/ 8757 h 10000"/>
                  <a:gd name="connsiteX218" fmla="*/ 4209 w 10000"/>
                  <a:gd name="connsiteY218" fmla="*/ 8712 h 10000"/>
                  <a:gd name="connsiteX219" fmla="*/ 4145 w 10000"/>
                  <a:gd name="connsiteY219" fmla="*/ 8667 h 10000"/>
                  <a:gd name="connsiteX220" fmla="*/ 4083 w 10000"/>
                  <a:gd name="connsiteY220" fmla="*/ 8620 h 10000"/>
                  <a:gd name="connsiteX221" fmla="*/ 4020 w 10000"/>
                  <a:gd name="connsiteY221" fmla="*/ 8569 h 10000"/>
                  <a:gd name="connsiteX222" fmla="*/ 3960 w 10000"/>
                  <a:gd name="connsiteY222" fmla="*/ 8519 h 10000"/>
                  <a:gd name="connsiteX223" fmla="*/ 3901 w 10000"/>
                  <a:gd name="connsiteY223" fmla="*/ 8466 h 10000"/>
                  <a:gd name="connsiteX224" fmla="*/ 3841 w 10000"/>
                  <a:gd name="connsiteY224" fmla="*/ 8413 h 10000"/>
                  <a:gd name="connsiteX225" fmla="*/ 3784 w 10000"/>
                  <a:gd name="connsiteY225" fmla="*/ 8356 h 10000"/>
                  <a:gd name="connsiteX226" fmla="*/ 3727 w 10000"/>
                  <a:gd name="connsiteY226" fmla="*/ 8298 h 10000"/>
                  <a:gd name="connsiteX227" fmla="*/ 3673 w 10000"/>
                  <a:gd name="connsiteY227" fmla="*/ 8239 h 10000"/>
                  <a:gd name="connsiteX228" fmla="*/ 3620 w 10000"/>
                  <a:gd name="connsiteY228" fmla="*/ 8179 h 10000"/>
                  <a:gd name="connsiteX229" fmla="*/ 3566 w 10000"/>
                  <a:gd name="connsiteY229" fmla="*/ 8118 h 10000"/>
                  <a:gd name="connsiteX230" fmla="*/ 3517 w 10000"/>
                  <a:gd name="connsiteY230" fmla="*/ 8057 h 10000"/>
                  <a:gd name="connsiteX231" fmla="*/ 3467 w 10000"/>
                  <a:gd name="connsiteY231" fmla="*/ 7989 h 10000"/>
                  <a:gd name="connsiteX232" fmla="*/ 3417 w 10000"/>
                  <a:gd name="connsiteY232" fmla="*/ 7925 h 10000"/>
                  <a:gd name="connsiteX233" fmla="*/ 3371 w 10000"/>
                  <a:gd name="connsiteY233" fmla="*/ 7856 h 10000"/>
                  <a:gd name="connsiteX234" fmla="*/ 3324 w 10000"/>
                  <a:gd name="connsiteY234" fmla="*/ 7790 h 10000"/>
                  <a:gd name="connsiteX235" fmla="*/ 3282 w 10000"/>
                  <a:gd name="connsiteY235" fmla="*/ 7719 h 10000"/>
                  <a:gd name="connsiteX236" fmla="*/ 3237 w 10000"/>
                  <a:gd name="connsiteY236" fmla="*/ 7647 h 10000"/>
                  <a:gd name="connsiteX237" fmla="*/ 3196 w 10000"/>
                  <a:gd name="connsiteY237" fmla="*/ 7575 h 10000"/>
                  <a:gd name="connsiteX238" fmla="*/ 3157 w 10000"/>
                  <a:gd name="connsiteY238" fmla="*/ 7502 h 10000"/>
                  <a:gd name="connsiteX239" fmla="*/ 3118 w 10000"/>
                  <a:gd name="connsiteY239" fmla="*/ 7426 h 10000"/>
                  <a:gd name="connsiteX240" fmla="*/ 3081 w 10000"/>
                  <a:gd name="connsiteY240" fmla="*/ 7350 h 10000"/>
                  <a:gd name="connsiteX241" fmla="*/ 3045 w 10000"/>
                  <a:gd name="connsiteY241" fmla="*/ 7274 h 10000"/>
                  <a:gd name="connsiteX242" fmla="*/ 3013 w 10000"/>
                  <a:gd name="connsiteY242" fmla="*/ 7194 h 10000"/>
                  <a:gd name="connsiteX243" fmla="*/ 2979 w 10000"/>
                  <a:gd name="connsiteY243" fmla="*/ 7117 h 10000"/>
                  <a:gd name="connsiteX244" fmla="*/ 2951 w 10000"/>
                  <a:gd name="connsiteY244" fmla="*/ 7035 h 10000"/>
                  <a:gd name="connsiteX245" fmla="*/ 2922 w 10000"/>
                  <a:gd name="connsiteY245" fmla="*/ 6955 h 10000"/>
                  <a:gd name="connsiteX246" fmla="*/ 2892 w 10000"/>
                  <a:gd name="connsiteY246" fmla="*/ 6871 h 10000"/>
                  <a:gd name="connsiteX247" fmla="*/ 2869 w 10000"/>
                  <a:gd name="connsiteY247" fmla="*/ 6791 h 10000"/>
                  <a:gd name="connsiteX248" fmla="*/ 2846 w 10000"/>
                  <a:gd name="connsiteY248" fmla="*/ 6705 h 10000"/>
                  <a:gd name="connsiteX249" fmla="*/ 2823 w 10000"/>
                  <a:gd name="connsiteY249" fmla="*/ 6619 h 10000"/>
                  <a:gd name="connsiteX250" fmla="*/ 2801 w 10000"/>
                  <a:gd name="connsiteY250" fmla="*/ 6535 h 10000"/>
                  <a:gd name="connsiteX251" fmla="*/ 2783 w 10000"/>
                  <a:gd name="connsiteY251" fmla="*/ 6449 h 10000"/>
                  <a:gd name="connsiteX252" fmla="*/ 2767 w 10000"/>
                  <a:gd name="connsiteY252" fmla="*/ 6361 h 10000"/>
                  <a:gd name="connsiteX253" fmla="*/ 2753 w 10000"/>
                  <a:gd name="connsiteY253" fmla="*/ 6273 h 10000"/>
                  <a:gd name="connsiteX254" fmla="*/ 2741 w 10000"/>
                  <a:gd name="connsiteY254" fmla="*/ 6185 h 10000"/>
                  <a:gd name="connsiteX255" fmla="*/ 2730 w 10000"/>
                  <a:gd name="connsiteY255" fmla="*/ 6095 h 10000"/>
                  <a:gd name="connsiteX256" fmla="*/ 2719 w 10000"/>
                  <a:gd name="connsiteY256" fmla="*/ 6005 h 10000"/>
                  <a:gd name="connsiteX257" fmla="*/ 2712 w 10000"/>
                  <a:gd name="connsiteY257" fmla="*/ 5912 h 10000"/>
                  <a:gd name="connsiteX258" fmla="*/ 2709 w 10000"/>
                  <a:gd name="connsiteY258" fmla="*/ 5820 h 10000"/>
                  <a:gd name="connsiteX259" fmla="*/ 2705 w 10000"/>
                  <a:gd name="connsiteY259" fmla="*/ 5728 h 10000"/>
                  <a:gd name="connsiteX260" fmla="*/ 2705 w 10000"/>
                  <a:gd name="connsiteY260" fmla="*/ 5636 h 10000"/>
                  <a:gd name="connsiteX261" fmla="*/ 2705 w 10000"/>
                  <a:gd name="connsiteY261" fmla="*/ 5542 h 10000"/>
                  <a:gd name="connsiteX262" fmla="*/ 2709 w 10000"/>
                  <a:gd name="connsiteY262" fmla="*/ 5450 h 10000"/>
                  <a:gd name="connsiteX263" fmla="*/ 2712 w 10000"/>
                  <a:gd name="connsiteY263" fmla="*/ 5359 h 10000"/>
                  <a:gd name="connsiteX264" fmla="*/ 2719 w 10000"/>
                  <a:gd name="connsiteY264" fmla="*/ 5269 h 10000"/>
                  <a:gd name="connsiteX265" fmla="*/ 2730 w 10000"/>
                  <a:gd name="connsiteY265" fmla="*/ 5179 h 10000"/>
                  <a:gd name="connsiteX266" fmla="*/ 2741 w 10000"/>
                  <a:gd name="connsiteY266" fmla="*/ 5089 h 10000"/>
                  <a:gd name="connsiteX267" fmla="*/ 2753 w 10000"/>
                  <a:gd name="connsiteY267" fmla="*/ 4997 h 10000"/>
                  <a:gd name="connsiteX268" fmla="*/ 2767 w 10000"/>
                  <a:gd name="connsiteY268" fmla="*/ 4909 h 10000"/>
                  <a:gd name="connsiteX269" fmla="*/ 2783 w 10000"/>
                  <a:gd name="connsiteY269" fmla="*/ 4825 h 10000"/>
                  <a:gd name="connsiteX270" fmla="*/ 2801 w 10000"/>
                  <a:gd name="connsiteY270" fmla="*/ 4737 h 10000"/>
                  <a:gd name="connsiteX271" fmla="*/ 2823 w 10000"/>
                  <a:gd name="connsiteY271" fmla="*/ 4651 h 10000"/>
                  <a:gd name="connsiteX272" fmla="*/ 2846 w 10000"/>
                  <a:gd name="connsiteY272" fmla="*/ 4565 h 10000"/>
                  <a:gd name="connsiteX273" fmla="*/ 2869 w 10000"/>
                  <a:gd name="connsiteY273" fmla="*/ 4481 h 10000"/>
                  <a:gd name="connsiteX274" fmla="*/ 2892 w 10000"/>
                  <a:gd name="connsiteY274" fmla="*/ 4399 h 10000"/>
                  <a:gd name="connsiteX275" fmla="*/ 2922 w 10000"/>
                  <a:gd name="connsiteY275" fmla="*/ 4317 h 10000"/>
                  <a:gd name="connsiteX276" fmla="*/ 2951 w 10000"/>
                  <a:gd name="connsiteY276" fmla="*/ 4235 h 10000"/>
                  <a:gd name="connsiteX277" fmla="*/ 2979 w 10000"/>
                  <a:gd name="connsiteY277" fmla="*/ 4155 h 10000"/>
                  <a:gd name="connsiteX278" fmla="*/ 3013 w 10000"/>
                  <a:gd name="connsiteY278" fmla="*/ 4075 h 10000"/>
                  <a:gd name="connsiteX279" fmla="*/ 3045 w 10000"/>
                  <a:gd name="connsiteY279" fmla="*/ 4000 h 10000"/>
                  <a:gd name="connsiteX280" fmla="*/ 3081 w 10000"/>
                  <a:gd name="connsiteY280" fmla="*/ 3920 h 10000"/>
                  <a:gd name="connsiteX281" fmla="*/ 3118 w 10000"/>
                  <a:gd name="connsiteY281" fmla="*/ 3844 h 10000"/>
                  <a:gd name="connsiteX282" fmla="*/ 3157 w 10000"/>
                  <a:gd name="connsiteY282" fmla="*/ 3770 h 10000"/>
                  <a:gd name="connsiteX283" fmla="*/ 3196 w 10000"/>
                  <a:gd name="connsiteY283" fmla="*/ 3696 h 10000"/>
                  <a:gd name="connsiteX284" fmla="*/ 3237 w 10000"/>
                  <a:gd name="connsiteY284" fmla="*/ 3623 h 10000"/>
                  <a:gd name="connsiteX285" fmla="*/ 3282 w 10000"/>
                  <a:gd name="connsiteY285" fmla="*/ 3553 h 10000"/>
                  <a:gd name="connsiteX286" fmla="*/ 3324 w 10000"/>
                  <a:gd name="connsiteY286" fmla="*/ 3484 h 10000"/>
                  <a:gd name="connsiteX287" fmla="*/ 3371 w 10000"/>
                  <a:gd name="connsiteY287" fmla="*/ 3414 h 10000"/>
                  <a:gd name="connsiteX288" fmla="*/ 3417 w 10000"/>
                  <a:gd name="connsiteY288" fmla="*/ 3348 h 10000"/>
                  <a:gd name="connsiteX289" fmla="*/ 3467 w 10000"/>
                  <a:gd name="connsiteY289" fmla="*/ 3281 h 10000"/>
                  <a:gd name="connsiteX290" fmla="*/ 3517 w 10000"/>
                  <a:gd name="connsiteY290" fmla="*/ 3217 h 10000"/>
                  <a:gd name="connsiteX291" fmla="*/ 3566 w 10000"/>
                  <a:gd name="connsiteY291" fmla="*/ 3152 h 10000"/>
                  <a:gd name="connsiteX292" fmla="*/ 3620 w 10000"/>
                  <a:gd name="connsiteY292" fmla="*/ 3090 h 10000"/>
                  <a:gd name="connsiteX293" fmla="*/ 3673 w 10000"/>
                  <a:gd name="connsiteY293" fmla="*/ 3031 h 10000"/>
                  <a:gd name="connsiteX294" fmla="*/ 3727 w 10000"/>
                  <a:gd name="connsiteY294" fmla="*/ 2972 h 10000"/>
                  <a:gd name="connsiteX295" fmla="*/ 3784 w 10000"/>
                  <a:gd name="connsiteY295" fmla="*/ 2914 h 10000"/>
                  <a:gd name="connsiteX296" fmla="*/ 3841 w 10000"/>
                  <a:gd name="connsiteY296" fmla="*/ 2861 h 10000"/>
                  <a:gd name="connsiteX297" fmla="*/ 3901 w 10000"/>
                  <a:gd name="connsiteY297" fmla="*/ 2806 h 10000"/>
                  <a:gd name="connsiteX298" fmla="*/ 3960 w 10000"/>
                  <a:gd name="connsiteY298" fmla="*/ 2752 h 10000"/>
                  <a:gd name="connsiteX299" fmla="*/ 4020 w 10000"/>
                  <a:gd name="connsiteY299" fmla="*/ 2701 h 10000"/>
                  <a:gd name="connsiteX300" fmla="*/ 4083 w 10000"/>
                  <a:gd name="connsiteY300" fmla="*/ 2654 h 10000"/>
                  <a:gd name="connsiteX301" fmla="*/ 4145 w 10000"/>
                  <a:gd name="connsiteY301" fmla="*/ 2605 h 10000"/>
                  <a:gd name="connsiteX302" fmla="*/ 4209 w 10000"/>
                  <a:gd name="connsiteY302" fmla="*/ 2558 h 10000"/>
                  <a:gd name="connsiteX303" fmla="*/ 4275 w 10000"/>
                  <a:gd name="connsiteY303" fmla="*/ 2515 h 10000"/>
                  <a:gd name="connsiteX304" fmla="*/ 4339 w 10000"/>
                  <a:gd name="connsiteY304" fmla="*/ 2472 h 10000"/>
                  <a:gd name="connsiteX305" fmla="*/ 4406 w 10000"/>
                  <a:gd name="connsiteY305" fmla="*/ 2433 h 10000"/>
                  <a:gd name="connsiteX306" fmla="*/ 4476 w 10000"/>
                  <a:gd name="connsiteY306" fmla="*/ 2394 h 10000"/>
                  <a:gd name="connsiteX307" fmla="*/ 4544 w 10000"/>
                  <a:gd name="connsiteY307" fmla="*/ 2355 h 10000"/>
                  <a:gd name="connsiteX308" fmla="*/ 4615 w 10000"/>
                  <a:gd name="connsiteY308" fmla="*/ 2320 h 10000"/>
                  <a:gd name="connsiteX309" fmla="*/ 4684 w 10000"/>
                  <a:gd name="connsiteY309" fmla="*/ 2288 h 10000"/>
                  <a:gd name="connsiteX310" fmla="*/ 4754 w 10000"/>
                  <a:gd name="connsiteY310" fmla="*/ 2257 h 10000"/>
                  <a:gd name="connsiteX311" fmla="*/ 4826 w 10000"/>
                  <a:gd name="connsiteY311" fmla="*/ 2228 h 10000"/>
                  <a:gd name="connsiteX312" fmla="*/ 4901 w 10000"/>
                  <a:gd name="connsiteY312" fmla="*/ 2199 h 10000"/>
                  <a:gd name="connsiteX313" fmla="*/ 4974 w 10000"/>
                  <a:gd name="connsiteY313" fmla="*/ 2175 h 10000"/>
                  <a:gd name="connsiteX314" fmla="*/ 5049 w 10000"/>
                  <a:gd name="connsiteY314" fmla="*/ 2152 h 10000"/>
                  <a:gd name="connsiteX315" fmla="*/ 5124 w 10000"/>
                  <a:gd name="connsiteY315" fmla="*/ 2130 h 10000"/>
                  <a:gd name="connsiteX316" fmla="*/ 5200 w 10000"/>
                  <a:gd name="connsiteY316" fmla="*/ 2111 h 10000"/>
                  <a:gd name="connsiteX317" fmla="*/ 5277 w 10000"/>
                  <a:gd name="connsiteY317" fmla="*/ 2095 h 10000"/>
                  <a:gd name="connsiteX318" fmla="*/ 5353 w 10000"/>
                  <a:gd name="connsiteY318" fmla="*/ 2081 h 10000"/>
                  <a:gd name="connsiteX319" fmla="*/ 5432 w 10000"/>
                  <a:gd name="connsiteY319" fmla="*/ 2066 h 10000"/>
                  <a:gd name="connsiteX320" fmla="*/ 5510 w 10000"/>
                  <a:gd name="connsiteY320" fmla="*/ 2056 h 10000"/>
                  <a:gd name="connsiteX321" fmla="*/ 5588 w 10000"/>
                  <a:gd name="connsiteY321" fmla="*/ 2050 h 10000"/>
                  <a:gd name="connsiteX322" fmla="*/ 5670 w 10000"/>
                  <a:gd name="connsiteY322" fmla="*/ 2042 h 10000"/>
                  <a:gd name="connsiteX323" fmla="*/ 5750 w 10000"/>
                  <a:gd name="connsiteY323" fmla="*/ 2040 h 10000"/>
                  <a:gd name="connsiteX324" fmla="*/ 5830 w 10000"/>
                  <a:gd name="connsiteY324" fmla="*/ 2038 h 10000"/>
                  <a:gd name="connsiteX325" fmla="*/ 5432 w 10000"/>
                  <a:gd name="connsiteY325" fmla="*/ 3879 h 10000"/>
                  <a:gd name="connsiteX326" fmla="*/ 5432 w 10000"/>
                  <a:gd name="connsiteY326" fmla="*/ 3879 h 10000"/>
                  <a:gd name="connsiteX327" fmla="*/ 5394 w 10000"/>
                  <a:gd name="connsiteY327" fmla="*/ 3854 h 10000"/>
                  <a:gd name="connsiteX328" fmla="*/ 5355 w 10000"/>
                  <a:gd name="connsiteY328" fmla="*/ 3836 h 10000"/>
                  <a:gd name="connsiteX329" fmla="*/ 5316 w 10000"/>
                  <a:gd name="connsiteY329" fmla="*/ 3819 h 10000"/>
                  <a:gd name="connsiteX330" fmla="*/ 5277 w 10000"/>
                  <a:gd name="connsiteY330" fmla="*/ 3805 h 10000"/>
                  <a:gd name="connsiteX331" fmla="*/ 5236 w 10000"/>
                  <a:gd name="connsiteY331" fmla="*/ 3793 h 10000"/>
                  <a:gd name="connsiteX332" fmla="*/ 5195 w 10000"/>
                  <a:gd name="connsiteY332" fmla="*/ 3785 h 10000"/>
                  <a:gd name="connsiteX333" fmla="*/ 5154 w 10000"/>
                  <a:gd name="connsiteY333" fmla="*/ 3780 h 10000"/>
                  <a:gd name="connsiteX334" fmla="*/ 5109 w 10000"/>
                  <a:gd name="connsiteY334" fmla="*/ 3778 h 10000"/>
                  <a:gd name="connsiteX335" fmla="*/ 5069 w 10000"/>
                  <a:gd name="connsiteY335" fmla="*/ 3778 h 10000"/>
                  <a:gd name="connsiteX336" fmla="*/ 5026 w 10000"/>
                  <a:gd name="connsiteY336" fmla="*/ 3780 h 10000"/>
                  <a:gd name="connsiteX337" fmla="*/ 4981 w 10000"/>
                  <a:gd name="connsiteY337" fmla="*/ 3787 h 10000"/>
                  <a:gd name="connsiteX338" fmla="*/ 4939 w 10000"/>
                  <a:gd name="connsiteY338" fmla="*/ 3797 h 10000"/>
                  <a:gd name="connsiteX339" fmla="*/ 4894 w 10000"/>
                  <a:gd name="connsiteY339" fmla="*/ 3807 h 10000"/>
                  <a:gd name="connsiteX340" fmla="*/ 4851 w 10000"/>
                  <a:gd name="connsiteY340" fmla="*/ 3821 h 10000"/>
                  <a:gd name="connsiteX341" fmla="*/ 4810 w 10000"/>
                  <a:gd name="connsiteY341" fmla="*/ 3838 h 10000"/>
                  <a:gd name="connsiteX342" fmla="*/ 4766 w 10000"/>
                  <a:gd name="connsiteY342" fmla="*/ 3856 h 10000"/>
                  <a:gd name="connsiteX343" fmla="*/ 4723 w 10000"/>
                  <a:gd name="connsiteY343" fmla="*/ 3881 h 10000"/>
                  <a:gd name="connsiteX344" fmla="*/ 4682 w 10000"/>
                  <a:gd name="connsiteY344" fmla="*/ 3903 h 10000"/>
                  <a:gd name="connsiteX345" fmla="*/ 4641 w 10000"/>
                  <a:gd name="connsiteY345" fmla="*/ 3930 h 10000"/>
                  <a:gd name="connsiteX346" fmla="*/ 4599 w 10000"/>
                  <a:gd name="connsiteY346" fmla="*/ 3959 h 10000"/>
                  <a:gd name="connsiteX347" fmla="*/ 4558 w 10000"/>
                  <a:gd name="connsiteY347" fmla="*/ 3989 h 10000"/>
                  <a:gd name="connsiteX348" fmla="*/ 4519 w 10000"/>
                  <a:gd name="connsiteY348" fmla="*/ 4026 h 10000"/>
                  <a:gd name="connsiteX349" fmla="*/ 4479 w 10000"/>
                  <a:gd name="connsiteY349" fmla="*/ 4061 h 10000"/>
                  <a:gd name="connsiteX350" fmla="*/ 4440 w 10000"/>
                  <a:gd name="connsiteY350" fmla="*/ 4100 h 10000"/>
                  <a:gd name="connsiteX351" fmla="*/ 4403 w 10000"/>
                  <a:gd name="connsiteY351" fmla="*/ 4139 h 10000"/>
                  <a:gd name="connsiteX352" fmla="*/ 4367 w 10000"/>
                  <a:gd name="connsiteY352" fmla="*/ 4182 h 10000"/>
                  <a:gd name="connsiteX353" fmla="*/ 4330 w 10000"/>
                  <a:gd name="connsiteY353" fmla="*/ 4227 h 10000"/>
                  <a:gd name="connsiteX354" fmla="*/ 4298 w 10000"/>
                  <a:gd name="connsiteY354" fmla="*/ 4272 h 10000"/>
                  <a:gd name="connsiteX355" fmla="*/ 4264 w 10000"/>
                  <a:gd name="connsiteY355" fmla="*/ 4323 h 10000"/>
                  <a:gd name="connsiteX356" fmla="*/ 4234 w 10000"/>
                  <a:gd name="connsiteY356" fmla="*/ 4372 h 10000"/>
                  <a:gd name="connsiteX357" fmla="*/ 4204 w 10000"/>
                  <a:gd name="connsiteY357" fmla="*/ 4428 h 10000"/>
                  <a:gd name="connsiteX358" fmla="*/ 4173 w 10000"/>
                  <a:gd name="connsiteY358" fmla="*/ 4481 h 10000"/>
                  <a:gd name="connsiteX359" fmla="*/ 4147 w 10000"/>
                  <a:gd name="connsiteY359" fmla="*/ 4536 h 10000"/>
                  <a:gd name="connsiteX360" fmla="*/ 4122 w 10000"/>
                  <a:gd name="connsiteY360" fmla="*/ 4593 h 10000"/>
                  <a:gd name="connsiteX361" fmla="*/ 4099 w 10000"/>
                  <a:gd name="connsiteY361" fmla="*/ 4651 h 10000"/>
                  <a:gd name="connsiteX362" fmla="*/ 4079 w 10000"/>
                  <a:gd name="connsiteY362" fmla="*/ 4708 h 10000"/>
                  <a:gd name="connsiteX363" fmla="*/ 4059 w 10000"/>
                  <a:gd name="connsiteY363" fmla="*/ 4766 h 10000"/>
                  <a:gd name="connsiteX364" fmla="*/ 4045 w 10000"/>
                  <a:gd name="connsiteY364" fmla="*/ 4825 h 10000"/>
                  <a:gd name="connsiteX365" fmla="*/ 4031 w 10000"/>
                  <a:gd name="connsiteY365" fmla="*/ 4882 h 10000"/>
                  <a:gd name="connsiteX366" fmla="*/ 4019 w 10000"/>
                  <a:gd name="connsiteY366" fmla="*/ 4938 h 10000"/>
                  <a:gd name="connsiteX367" fmla="*/ 4011 w 10000"/>
                  <a:gd name="connsiteY367" fmla="*/ 4995 h 10000"/>
                  <a:gd name="connsiteX368" fmla="*/ 4002 w 10000"/>
                  <a:gd name="connsiteY368" fmla="*/ 5052 h 10000"/>
                  <a:gd name="connsiteX369" fmla="*/ 3995 w 10000"/>
                  <a:gd name="connsiteY369" fmla="*/ 5110 h 10000"/>
                  <a:gd name="connsiteX370" fmla="*/ 3994 w 10000"/>
                  <a:gd name="connsiteY370" fmla="*/ 5167 h 10000"/>
                  <a:gd name="connsiteX371" fmla="*/ 3992 w 10000"/>
                  <a:gd name="connsiteY371" fmla="*/ 5222 h 10000"/>
                  <a:gd name="connsiteX372" fmla="*/ 3994 w 10000"/>
                  <a:gd name="connsiteY372" fmla="*/ 5275 h 10000"/>
                  <a:gd name="connsiteX373" fmla="*/ 3995 w 10000"/>
                  <a:gd name="connsiteY373" fmla="*/ 5331 h 10000"/>
                  <a:gd name="connsiteX374" fmla="*/ 4001 w 10000"/>
                  <a:gd name="connsiteY374" fmla="*/ 5384 h 10000"/>
                  <a:gd name="connsiteX375" fmla="*/ 4008 w 10000"/>
                  <a:gd name="connsiteY375" fmla="*/ 5435 h 10000"/>
                  <a:gd name="connsiteX376" fmla="*/ 4017 w 10000"/>
                  <a:gd name="connsiteY376" fmla="*/ 5488 h 10000"/>
                  <a:gd name="connsiteX377" fmla="*/ 4027 w 10000"/>
                  <a:gd name="connsiteY377" fmla="*/ 5538 h 10000"/>
                  <a:gd name="connsiteX378" fmla="*/ 4042 w 10000"/>
                  <a:gd name="connsiteY378" fmla="*/ 5585 h 10000"/>
                  <a:gd name="connsiteX379" fmla="*/ 4056 w 10000"/>
                  <a:gd name="connsiteY379" fmla="*/ 5632 h 10000"/>
                  <a:gd name="connsiteX380" fmla="*/ 4072 w 10000"/>
                  <a:gd name="connsiteY380" fmla="*/ 5681 h 10000"/>
                  <a:gd name="connsiteX381" fmla="*/ 4091 w 10000"/>
                  <a:gd name="connsiteY381" fmla="*/ 5724 h 10000"/>
                  <a:gd name="connsiteX382" fmla="*/ 4111 w 10000"/>
                  <a:gd name="connsiteY382" fmla="*/ 5765 h 10000"/>
                  <a:gd name="connsiteX383" fmla="*/ 4134 w 10000"/>
                  <a:gd name="connsiteY383" fmla="*/ 5808 h 10000"/>
                  <a:gd name="connsiteX384" fmla="*/ 4159 w 10000"/>
                  <a:gd name="connsiteY384" fmla="*/ 5847 h 10000"/>
                  <a:gd name="connsiteX385" fmla="*/ 4186 w 10000"/>
                  <a:gd name="connsiteY385" fmla="*/ 5886 h 10000"/>
                  <a:gd name="connsiteX386" fmla="*/ 4214 w 10000"/>
                  <a:gd name="connsiteY386" fmla="*/ 5918 h 10000"/>
                  <a:gd name="connsiteX387" fmla="*/ 4246 w 10000"/>
                  <a:gd name="connsiteY387" fmla="*/ 5951 h 10000"/>
                  <a:gd name="connsiteX388" fmla="*/ 4278 w 10000"/>
                  <a:gd name="connsiteY388" fmla="*/ 5982 h 10000"/>
                  <a:gd name="connsiteX389" fmla="*/ 4312 w 10000"/>
                  <a:gd name="connsiteY389" fmla="*/ 6011 h 10000"/>
                  <a:gd name="connsiteX390" fmla="*/ 4350 w 10000"/>
                  <a:gd name="connsiteY390" fmla="*/ 6037 h 10000"/>
                  <a:gd name="connsiteX391" fmla="*/ 4387 w 10000"/>
                  <a:gd name="connsiteY391" fmla="*/ 6058 h 10000"/>
                  <a:gd name="connsiteX392" fmla="*/ 4422 w 10000"/>
                  <a:gd name="connsiteY392" fmla="*/ 6078 h 10000"/>
                  <a:gd name="connsiteX393" fmla="*/ 4455 w 10000"/>
                  <a:gd name="connsiteY393" fmla="*/ 6093 h 10000"/>
                  <a:gd name="connsiteX394" fmla="*/ 4490 w 10000"/>
                  <a:gd name="connsiteY394" fmla="*/ 6101 h 10000"/>
                  <a:gd name="connsiteX395" fmla="*/ 4520 w 10000"/>
                  <a:gd name="connsiteY395" fmla="*/ 6107 h 10000"/>
                  <a:gd name="connsiteX396" fmla="*/ 4554 w 10000"/>
                  <a:gd name="connsiteY396" fmla="*/ 6107 h 10000"/>
                  <a:gd name="connsiteX397" fmla="*/ 4583 w 10000"/>
                  <a:gd name="connsiteY397" fmla="*/ 6103 h 10000"/>
                  <a:gd name="connsiteX398" fmla="*/ 4615 w 10000"/>
                  <a:gd name="connsiteY398" fmla="*/ 6099 h 10000"/>
                  <a:gd name="connsiteX399" fmla="*/ 4643 w 10000"/>
                  <a:gd name="connsiteY399" fmla="*/ 6088 h 10000"/>
                  <a:gd name="connsiteX400" fmla="*/ 4672 w 10000"/>
                  <a:gd name="connsiteY400" fmla="*/ 6074 h 10000"/>
                  <a:gd name="connsiteX401" fmla="*/ 4698 w 10000"/>
                  <a:gd name="connsiteY401" fmla="*/ 6058 h 10000"/>
                  <a:gd name="connsiteX402" fmla="*/ 4727 w 10000"/>
                  <a:gd name="connsiteY402" fmla="*/ 6039 h 10000"/>
                  <a:gd name="connsiteX403" fmla="*/ 4754 w 10000"/>
                  <a:gd name="connsiteY403" fmla="*/ 6015 h 10000"/>
                  <a:gd name="connsiteX404" fmla="*/ 4782 w 10000"/>
                  <a:gd name="connsiteY404" fmla="*/ 5992 h 10000"/>
                  <a:gd name="connsiteX405" fmla="*/ 4805 w 10000"/>
                  <a:gd name="connsiteY405" fmla="*/ 5964 h 10000"/>
                  <a:gd name="connsiteX406" fmla="*/ 4834 w 10000"/>
                  <a:gd name="connsiteY406" fmla="*/ 5933 h 10000"/>
                  <a:gd name="connsiteX407" fmla="*/ 4859 w 10000"/>
                  <a:gd name="connsiteY407" fmla="*/ 5896 h 10000"/>
                  <a:gd name="connsiteX408" fmla="*/ 4882 w 10000"/>
                  <a:gd name="connsiteY408" fmla="*/ 5861 h 10000"/>
                  <a:gd name="connsiteX409" fmla="*/ 4931 w 10000"/>
                  <a:gd name="connsiteY409" fmla="*/ 5783 h 10000"/>
                  <a:gd name="connsiteX410" fmla="*/ 4981 w 10000"/>
                  <a:gd name="connsiteY410" fmla="*/ 5697 h 10000"/>
                  <a:gd name="connsiteX411" fmla="*/ 5033 w 10000"/>
                  <a:gd name="connsiteY411" fmla="*/ 5605 h 10000"/>
                  <a:gd name="connsiteX412" fmla="*/ 5083 w 10000"/>
                  <a:gd name="connsiteY412" fmla="*/ 5505 h 10000"/>
                  <a:gd name="connsiteX413" fmla="*/ 5134 w 10000"/>
                  <a:gd name="connsiteY413" fmla="*/ 5400 h 10000"/>
                  <a:gd name="connsiteX414" fmla="*/ 5241 w 10000"/>
                  <a:gd name="connsiteY414" fmla="*/ 5181 h 10000"/>
                  <a:gd name="connsiteX415" fmla="*/ 5353 w 10000"/>
                  <a:gd name="connsiteY415" fmla="*/ 4964 h 10000"/>
                  <a:gd name="connsiteX416" fmla="*/ 5405 w 10000"/>
                  <a:gd name="connsiteY416" fmla="*/ 4862 h 10000"/>
                  <a:gd name="connsiteX417" fmla="*/ 5497 w 10000"/>
                  <a:gd name="connsiteY417" fmla="*/ 4667 h 10000"/>
                  <a:gd name="connsiteX418" fmla="*/ 5537 w 10000"/>
                  <a:gd name="connsiteY418" fmla="*/ 4577 h 10000"/>
                  <a:gd name="connsiteX419" fmla="*/ 5572 w 10000"/>
                  <a:gd name="connsiteY419" fmla="*/ 4489 h 10000"/>
                  <a:gd name="connsiteX420" fmla="*/ 5585 w 10000"/>
                  <a:gd name="connsiteY420" fmla="*/ 4446 h 10000"/>
                  <a:gd name="connsiteX421" fmla="*/ 5597 w 10000"/>
                  <a:gd name="connsiteY421" fmla="*/ 4405 h 10000"/>
                  <a:gd name="connsiteX422" fmla="*/ 5608 w 10000"/>
                  <a:gd name="connsiteY422" fmla="*/ 4366 h 10000"/>
                  <a:gd name="connsiteX423" fmla="*/ 5617 w 10000"/>
                  <a:gd name="connsiteY423" fmla="*/ 4325 h 10000"/>
                  <a:gd name="connsiteX424" fmla="*/ 5622 w 10000"/>
                  <a:gd name="connsiteY424" fmla="*/ 4286 h 10000"/>
                  <a:gd name="connsiteX425" fmla="*/ 5624 w 10000"/>
                  <a:gd name="connsiteY425" fmla="*/ 4249 h 10000"/>
                  <a:gd name="connsiteX426" fmla="*/ 5626 w 10000"/>
                  <a:gd name="connsiteY426" fmla="*/ 4213 h 10000"/>
                  <a:gd name="connsiteX427" fmla="*/ 5624 w 10000"/>
                  <a:gd name="connsiteY427" fmla="*/ 4178 h 10000"/>
                  <a:gd name="connsiteX428" fmla="*/ 5618 w 10000"/>
                  <a:gd name="connsiteY428" fmla="*/ 4141 h 10000"/>
                  <a:gd name="connsiteX429" fmla="*/ 5611 w 10000"/>
                  <a:gd name="connsiteY429" fmla="*/ 4108 h 10000"/>
                  <a:gd name="connsiteX430" fmla="*/ 5601 w 10000"/>
                  <a:gd name="connsiteY430" fmla="*/ 4075 h 10000"/>
                  <a:gd name="connsiteX431" fmla="*/ 5586 w 10000"/>
                  <a:gd name="connsiteY431" fmla="*/ 4045 h 10000"/>
                  <a:gd name="connsiteX432" fmla="*/ 5570 w 10000"/>
                  <a:gd name="connsiteY432" fmla="*/ 4014 h 10000"/>
                  <a:gd name="connsiteX433" fmla="*/ 5549 w 10000"/>
                  <a:gd name="connsiteY433" fmla="*/ 3985 h 10000"/>
                  <a:gd name="connsiteX434" fmla="*/ 5526 w 10000"/>
                  <a:gd name="connsiteY434" fmla="*/ 3957 h 10000"/>
                  <a:gd name="connsiteX435" fmla="*/ 5497 w 10000"/>
                  <a:gd name="connsiteY435" fmla="*/ 3930 h 10000"/>
                  <a:gd name="connsiteX436" fmla="*/ 5467 w 10000"/>
                  <a:gd name="connsiteY436" fmla="*/ 3903 h 10000"/>
                  <a:gd name="connsiteX437" fmla="*/ 5432 w 10000"/>
                  <a:gd name="connsiteY437" fmla="*/ 3879 h 10000"/>
                  <a:gd name="connsiteX438" fmla="*/ 7341 w 10000"/>
                  <a:gd name="connsiteY438" fmla="*/ 3897 h 10000"/>
                  <a:gd name="connsiteX439" fmla="*/ 7341 w 10000"/>
                  <a:gd name="connsiteY439" fmla="*/ 3897 h 10000"/>
                  <a:gd name="connsiteX440" fmla="*/ 7266 w 10000"/>
                  <a:gd name="connsiteY440" fmla="*/ 3815 h 10000"/>
                  <a:gd name="connsiteX441" fmla="*/ 7188 w 10000"/>
                  <a:gd name="connsiteY441" fmla="*/ 3740 h 10000"/>
                  <a:gd name="connsiteX442" fmla="*/ 7108 w 10000"/>
                  <a:gd name="connsiteY442" fmla="*/ 3666 h 10000"/>
                  <a:gd name="connsiteX443" fmla="*/ 7024 w 10000"/>
                  <a:gd name="connsiteY443" fmla="*/ 3598 h 10000"/>
                  <a:gd name="connsiteX444" fmla="*/ 6982 w 10000"/>
                  <a:gd name="connsiteY444" fmla="*/ 3563 h 10000"/>
                  <a:gd name="connsiteX445" fmla="*/ 6939 w 10000"/>
                  <a:gd name="connsiteY445" fmla="*/ 3533 h 10000"/>
                  <a:gd name="connsiteX446" fmla="*/ 6893 w 10000"/>
                  <a:gd name="connsiteY446" fmla="*/ 3504 h 10000"/>
                  <a:gd name="connsiteX447" fmla="*/ 6848 w 10000"/>
                  <a:gd name="connsiteY447" fmla="*/ 3473 h 10000"/>
                  <a:gd name="connsiteX448" fmla="*/ 6802 w 10000"/>
                  <a:gd name="connsiteY448" fmla="*/ 3447 h 10000"/>
                  <a:gd name="connsiteX449" fmla="*/ 6756 w 10000"/>
                  <a:gd name="connsiteY449" fmla="*/ 3422 h 10000"/>
                  <a:gd name="connsiteX450" fmla="*/ 6709 w 10000"/>
                  <a:gd name="connsiteY450" fmla="*/ 3395 h 10000"/>
                  <a:gd name="connsiteX451" fmla="*/ 6661 w 10000"/>
                  <a:gd name="connsiteY451" fmla="*/ 3371 h 10000"/>
                  <a:gd name="connsiteX452" fmla="*/ 6613 w 10000"/>
                  <a:gd name="connsiteY452" fmla="*/ 3348 h 10000"/>
                  <a:gd name="connsiteX453" fmla="*/ 6563 w 10000"/>
                  <a:gd name="connsiteY453" fmla="*/ 3326 h 10000"/>
                  <a:gd name="connsiteX454" fmla="*/ 6515 w 10000"/>
                  <a:gd name="connsiteY454" fmla="*/ 3307 h 10000"/>
                  <a:gd name="connsiteX455" fmla="*/ 6466 w 10000"/>
                  <a:gd name="connsiteY455" fmla="*/ 3289 h 10000"/>
                  <a:gd name="connsiteX456" fmla="*/ 6416 w 10000"/>
                  <a:gd name="connsiteY456" fmla="*/ 3273 h 10000"/>
                  <a:gd name="connsiteX457" fmla="*/ 6364 w 10000"/>
                  <a:gd name="connsiteY457" fmla="*/ 3254 h 10000"/>
                  <a:gd name="connsiteX458" fmla="*/ 6313 w 10000"/>
                  <a:gd name="connsiteY458" fmla="*/ 3240 h 10000"/>
                  <a:gd name="connsiteX459" fmla="*/ 6261 w 10000"/>
                  <a:gd name="connsiteY459" fmla="*/ 3230 h 10000"/>
                  <a:gd name="connsiteX460" fmla="*/ 6209 w 10000"/>
                  <a:gd name="connsiteY460" fmla="*/ 3217 h 10000"/>
                  <a:gd name="connsiteX461" fmla="*/ 6156 w 10000"/>
                  <a:gd name="connsiteY461" fmla="*/ 3207 h 10000"/>
                  <a:gd name="connsiteX462" fmla="*/ 6101 w 10000"/>
                  <a:gd name="connsiteY462" fmla="*/ 3199 h 10000"/>
                  <a:gd name="connsiteX463" fmla="*/ 6047 w 10000"/>
                  <a:gd name="connsiteY463" fmla="*/ 3191 h 10000"/>
                  <a:gd name="connsiteX464" fmla="*/ 5994 w 10000"/>
                  <a:gd name="connsiteY464" fmla="*/ 3187 h 10000"/>
                  <a:gd name="connsiteX465" fmla="*/ 5941 w 10000"/>
                  <a:gd name="connsiteY465" fmla="*/ 3180 h 10000"/>
                  <a:gd name="connsiteX466" fmla="*/ 5885 w 10000"/>
                  <a:gd name="connsiteY466" fmla="*/ 3178 h 10000"/>
                  <a:gd name="connsiteX467" fmla="*/ 5830 w 10000"/>
                  <a:gd name="connsiteY467" fmla="*/ 3178 h 10000"/>
                  <a:gd name="connsiteX468" fmla="*/ 5775 w 10000"/>
                  <a:gd name="connsiteY468" fmla="*/ 3178 h 10000"/>
                  <a:gd name="connsiteX469" fmla="*/ 5720 w 10000"/>
                  <a:gd name="connsiteY469" fmla="*/ 3180 h 10000"/>
                  <a:gd name="connsiteX470" fmla="*/ 5665 w 10000"/>
                  <a:gd name="connsiteY470" fmla="*/ 3187 h 10000"/>
                  <a:gd name="connsiteX471" fmla="*/ 5611 w 10000"/>
                  <a:gd name="connsiteY471" fmla="*/ 3191 h 10000"/>
                  <a:gd name="connsiteX472" fmla="*/ 5558 w 10000"/>
                  <a:gd name="connsiteY472" fmla="*/ 3199 h 10000"/>
                  <a:gd name="connsiteX473" fmla="*/ 5505 w 10000"/>
                  <a:gd name="connsiteY473" fmla="*/ 3207 h 10000"/>
                  <a:gd name="connsiteX474" fmla="*/ 5453 w 10000"/>
                  <a:gd name="connsiteY474" fmla="*/ 3217 h 10000"/>
                  <a:gd name="connsiteX475" fmla="*/ 5400 w 10000"/>
                  <a:gd name="connsiteY475" fmla="*/ 3230 h 10000"/>
                  <a:gd name="connsiteX476" fmla="*/ 5348 w 10000"/>
                  <a:gd name="connsiteY476" fmla="*/ 3240 h 10000"/>
                  <a:gd name="connsiteX477" fmla="*/ 5296 w 10000"/>
                  <a:gd name="connsiteY477" fmla="*/ 3254 h 10000"/>
                  <a:gd name="connsiteX478" fmla="*/ 5246 w 10000"/>
                  <a:gd name="connsiteY478" fmla="*/ 3273 h 10000"/>
                  <a:gd name="connsiteX479" fmla="*/ 5195 w 10000"/>
                  <a:gd name="connsiteY479" fmla="*/ 3289 h 10000"/>
                  <a:gd name="connsiteX480" fmla="*/ 5145 w 10000"/>
                  <a:gd name="connsiteY480" fmla="*/ 3307 h 10000"/>
                  <a:gd name="connsiteX481" fmla="*/ 5095 w 10000"/>
                  <a:gd name="connsiteY481" fmla="*/ 3326 h 10000"/>
                  <a:gd name="connsiteX482" fmla="*/ 5047 w 10000"/>
                  <a:gd name="connsiteY482" fmla="*/ 3348 h 10000"/>
                  <a:gd name="connsiteX483" fmla="*/ 4997 w 10000"/>
                  <a:gd name="connsiteY483" fmla="*/ 3371 h 10000"/>
                  <a:gd name="connsiteX484" fmla="*/ 4951 w 10000"/>
                  <a:gd name="connsiteY484" fmla="*/ 3395 h 10000"/>
                  <a:gd name="connsiteX485" fmla="*/ 4903 w 10000"/>
                  <a:gd name="connsiteY485" fmla="*/ 3422 h 10000"/>
                  <a:gd name="connsiteX486" fmla="*/ 4859 w 10000"/>
                  <a:gd name="connsiteY486" fmla="*/ 3447 h 10000"/>
                  <a:gd name="connsiteX487" fmla="*/ 4812 w 10000"/>
                  <a:gd name="connsiteY487" fmla="*/ 3473 h 10000"/>
                  <a:gd name="connsiteX488" fmla="*/ 4766 w 10000"/>
                  <a:gd name="connsiteY488" fmla="*/ 3504 h 10000"/>
                  <a:gd name="connsiteX489" fmla="*/ 4723 w 10000"/>
                  <a:gd name="connsiteY489" fmla="*/ 3533 h 10000"/>
                  <a:gd name="connsiteX490" fmla="*/ 4679 w 10000"/>
                  <a:gd name="connsiteY490" fmla="*/ 3563 h 10000"/>
                  <a:gd name="connsiteX491" fmla="*/ 4636 w 10000"/>
                  <a:gd name="connsiteY491" fmla="*/ 3598 h 10000"/>
                  <a:gd name="connsiteX492" fmla="*/ 4552 w 10000"/>
                  <a:gd name="connsiteY492" fmla="*/ 3666 h 10000"/>
                  <a:gd name="connsiteX493" fmla="*/ 4471 w 10000"/>
                  <a:gd name="connsiteY493" fmla="*/ 3740 h 10000"/>
                  <a:gd name="connsiteX494" fmla="*/ 4394 w 10000"/>
                  <a:gd name="connsiteY494" fmla="*/ 3815 h 10000"/>
                  <a:gd name="connsiteX495" fmla="*/ 4321 w 10000"/>
                  <a:gd name="connsiteY495" fmla="*/ 3897 h 10000"/>
                  <a:gd name="connsiteX496" fmla="*/ 4248 w 10000"/>
                  <a:gd name="connsiteY496" fmla="*/ 3983 h 10000"/>
                  <a:gd name="connsiteX497" fmla="*/ 4182 w 10000"/>
                  <a:gd name="connsiteY497" fmla="*/ 4073 h 10000"/>
                  <a:gd name="connsiteX498" fmla="*/ 4118 w 10000"/>
                  <a:gd name="connsiteY498" fmla="*/ 4165 h 10000"/>
                  <a:gd name="connsiteX499" fmla="*/ 4058 w 10000"/>
                  <a:gd name="connsiteY499" fmla="*/ 4262 h 10000"/>
                  <a:gd name="connsiteX500" fmla="*/ 4031 w 10000"/>
                  <a:gd name="connsiteY500" fmla="*/ 4311 h 10000"/>
                  <a:gd name="connsiteX501" fmla="*/ 4004 w 10000"/>
                  <a:gd name="connsiteY501" fmla="*/ 4360 h 10000"/>
                  <a:gd name="connsiteX502" fmla="*/ 3978 w 10000"/>
                  <a:gd name="connsiteY502" fmla="*/ 4413 h 10000"/>
                  <a:gd name="connsiteX503" fmla="*/ 3953 w 10000"/>
                  <a:gd name="connsiteY503" fmla="*/ 4464 h 10000"/>
                  <a:gd name="connsiteX504" fmla="*/ 3928 w 10000"/>
                  <a:gd name="connsiteY504" fmla="*/ 4518 h 10000"/>
                  <a:gd name="connsiteX505" fmla="*/ 3905 w 10000"/>
                  <a:gd name="connsiteY505" fmla="*/ 4569 h 10000"/>
                  <a:gd name="connsiteX506" fmla="*/ 3883 w 10000"/>
                  <a:gd name="connsiteY506" fmla="*/ 4624 h 10000"/>
                  <a:gd name="connsiteX507" fmla="*/ 3862 w 10000"/>
                  <a:gd name="connsiteY507" fmla="*/ 4680 h 10000"/>
                  <a:gd name="connsiteX508" fmla="*/ 3842 w 10000"/>
                  <a:gd name="connsiteY508" fmla="*/ 4735 h 10000"/>
                  <a:gd name="connsiteX509" fmla="*/ 3825 w 10000"/>
                  <a:gd name="connsiteY509" fmla="*/ 4790 h 10000"/>
                  <a:gd name="connsiteX510" fmla="*/ 3807 w 10000"/>
                  <a:gd name="connsiteY510" fmla="*/ 4847 h 10000"/>
                  <a:gd name="connsiteX511" fmla="*/ 3789 w 10000"/>
                  <a:gd name="connsiteY511" fmla="*/ 4905 h 10000"/>
                  <a:gd name="connsiteX512" fmla="*/ 3775 w 10000"/>
                  <a:gd name="connsiteY512" fmla="*/ 4962 h 10000"/>
                  <a:gd name="connsiteX513" fmla="*/ 3760 w 10000"/>
                  <a:gd name="connsiteY513" fmla="*/ 5022 h 10000"/>
                  <a:gd name="connsiteX514" fmla="*/ 3748 w 10000"/>
                  <a:gd name="connsiteY514" fmla="*/ 5081 h 10000"/>
                  <a:gd name="connsiteX515" fmla="*/ 3737 w 10000"/>
                  <a:gd name="connsiteY515" fmla="*/ 5140 h 10000"/>
                  <a:gd name="connsiteX516" fmla="*/ 3727 w 10000"/>
                  <a:gd name="connsiteY516" fmla="*/ 5200 h 10000"/>
                  <a:gd name="connsiteX517" fmla="*/ 3720 w 10000"/>
                  <a:gd name="connsiteY517" fmla="*/ 5261 h 10000"/>
                  <a:gd name="connsiteX518" fmla="*/ 3711 w 10000"/>
                  <a:gd name="connsiteY518" fmla="*/ 5325 h 10000"/>
                  <a:gd name="connsiteX519" fmla="*/ 3705 w 10000"/>
                  <a:gd name="connsiteY519" fmla="*/ 5386 h 10000"/>
                  <a:gd name="connsiteX520" fmla="*/ 3700 w 10000"/>
                  <a:gd name="connsiteY520" fmla="*/ 5447 h 10000"/>
                  <a:gd name="connsiteX521" fmla="*/ 3696 w 10000"/>
                  <a:gd name="connsiteY521" fmla="*/ 5509 h 10000"/>
                  <a:gd name="connsiteX522" fmla="*/ 3695 w 10000"/>
                  <a:gd name="connsiteY522" fmla="*/ 5572 h 10000"/>
                  <a:gd name="connsiteX523" fmla="*/ 3695 w 10000"/>
                  <a:gd name="connsiteY523" fmla="*/ 5636 h 10000"/>
                  <a:gd name="connsiteX524" fmla="*/ 3695 w 10000"/>
                  <a:gd name="connsiteY524" fmla="*/ 5699 h 10000"/>
                  <a:gd name="connsiteX525" fmla="*/ 3696 w 10000"/>
                  <a:gd name="connsiteY525" fmla="*/ 5761 h 10000"/>
                  <a:gd name="connsiteX526" fmla="*/ 3700 w 10000"/>
                  <a:gd name="connsiteY526" fmla="*/ 5826 h 10000"/>
                  <a:gd name="connsiteX527" fmla="*/ 3705 w 10000"/>
                  <a:gd name="connsiteY527" fmla="*/ 5888 h 10000"/>
                  <a:gd name="connsiteX528" fmla="*/ 3711 w 10000"/>
                  <a:gd name="connsiteY528" fmla="*/ 5949 h 10000"/>
                  <a:gd name="connsiteX529" fmla="*/ 3720 w 10000"/>
                  <a:gd name="connsiteY529" fmla="*/ 6011 h 10000"/>
                  <a:gd name="connsiteX530" fmla="*/ 3727 w 10000"/>
                  <a:gd name="connsiteY530" fmla="*/ 6070 h 10000"/>
                  <a:gd name="connsiteX531" fmla="*/ 3737 w 10000"/>
                  <a:gd name="connsiteY531" fmla="*/ 6131 h 10000"/>
                  <a:gd name="connsiteX532" fmla="*/ 3748 w 10000"/>
                  <a:gd name="connsiteY532" fmla="*/ 6191 h 10000"/>
                  <a:gd name="connsiteX533" fmla="*/ 3760 w 10000"/>
                  <a:gd name="connsiteY533" fmla="*/ 6250 h 10000"/>
                  <a:gd name="connsiteX534" fmla="*/ 3775 w 10000"/>
                  <a:gd name="connsiteY534" fmla="*/ 6308 h 10000"/>
                  <a:gd name="connsiteX535" fmla="*/ 3789 w 10000"/>
                  <a:gd name="connsiteY535" fmla="*/ 6367 h 10000"/>
                  <a:gd name="connsiteX536" fmla="*/ 3807 w 10000"/>
                  <a:gd name="connsiteY536" fmla="*/ 6424 h 10000"/>
                  <a:gd name="connsiteX537" fmla="*/ 3825 w 10000"/>
                  <a:gd name="connsiteY537" fmla="*/ 6482 h 10000"/>
                  <a:gd name="connsiteX538" fmla="*/ 3842 w 10000"/>
                  <a:gd name="connsiteY538" fmla="*/ 6537 h 10000"/>
                  <a:gd name="connsiteX539" fmla="*/ 3862 w 10000"/>
                  <a:gd name="connsiteY539" fmla="*/ 6594 h 10000"/>
                  <a:gd name="connsiteX540" fmla="*/ 3883 w 10000"/>
                  <a:gd name="connsiteY540" fmla="*/ 6648 h 10000"/>
                  <a:gd name="connsiteX541" fmla="*/ 3905 w 10000"/>
                  <a:gd name="connsiteY541" fmla="*/ 6701 h 10000"/>
                  <a:gd name="connsiteX542" fmla="*/ 3928 w 10000"/>
                  <a:gd name="connsiteY542" fmla="*/ 6754 h 10000"/>
                  <a:gd name="connsiteX543" fmla="*/ 3953 w 10000"/>
                  <a:gd name="connsiteY543" fmla="*/ 6807 h 10000"/>
                  <a:gd name="connsiteX544" fmla="*/ 3978 w 10000"/>
                  <a:gd name="connsiteY544" fmla="*/ 6861 h 10000"/>
                  <a:gd name="connsiteX545" fmla="*/ 4004 w 10000"/>
                  <a:gd name="connsiteY545" fmla="*/ 6910 h 10000"/>
                  <a:gd name="connsiteX546" fmla="*/ 4031 w 10000"/>
                  <a:gd name="connsiteY546" fmla="*/ 6959 h 10000"/>
                  <a:gd name="connsiteX547" fmla="*/ 4058 w 10000"/>
                  <a:gd name="connsiteY547" fmla="*/ 7010 h 10000"/>
                  <a:gd name="connsiteX548" fmla="*/ 4118 w 10000"/>
                  <a:gd name="connsiteY548" fmla="*/ 7106 h 10000"/>
                  <a:gd name="connsiteX549" fmla="*/ 4182 w 10000"/>
                  <a:gd name="connsiteY549" fmla="*/ 7200 h 10000"/>
                  <a:gd name="connsiteX550" fmla="*/ 4248 w 10000"/>
                  <a:gd name="connsiteY550" fmla="*/ 7289 h 10000"/>
                  <a:gd name="connsiteX551" fmla="*/ 4321 w 10000"/>
                  <a:gd name="connsiteY551" fmla="*/ 7373 h 10000"/>
                  <a:gd name="connsiteX552" fmla="*/ 4394 w 10000"/>
                  <a:gd name="connsiteY552" fmla="*/ 7454 h 10000"/>
                  <a:gd name="connsiteX553" fmla="*/ 4471 w 10000"/>
                  <a:gd name="connsiteY553" fmla="*/ 7532 h 10000"/>
                  <a:gd name="connsiteX554" fmla="*/ 4552 w 10000"/>
                  <a:gd name="connsiteY554" fmla="*/ 7606 h 10000"/>
                  <a:gd name="connsiteX555" fmla="*/ 4636 w 10000"/>
                  <a:gd name="connsiteY555" fmla="*/ 7674 h 10000"/>
                  <a:gd name="connsiteX556" fmla="*/ 4679 w 10000"/>
                  <a:gd name="connsiteY556" fmla="*/ 7706 h 10000"/>
                  <a:gd name="connsiteX557" fmla="*/ 4723 w 10000"/>
                  <a:gd name="connsiteY557" fmla="*/ 7737 h 10000"/>
                  <a:gd name="connsiteX558" fmla="*/ 4766 w 10000"/>
                  <a:gd name="connsiteY558" fmla="*/ 7768 h 10000"/>
                  <a:gd name="connsiteX559" fmla="*/ 4812 w 10000"/>
                  <a:gd name="connsiteY559" fmla="*/ 7796 h 10000"/>
                  <a:gd name="connsiteX560" fmla="*/ 4859 w 10000"/>
                  <a:gd name="connsiteY560" fmla="*/ 7825 h 10000"/>
                  <a:gd name="connsiteX561" fmla="*/ 4903 w 10000"/>
                  <a:gd name="connsiteY561" fmla="*/ 7852 h 10000"/>
                  <a:gd name="connsiteX562" fmla="*/ 4951 w 10000"/>
                  <a:gd name="connsiteY562" fmla="*/ 7878 h 10000"/>
                  <a:gd name="connsiteX563" fmla="*/ 4997 w 10000"/>
                  <a:gd name="connsiteY563" fmla="*/ 7901 h 10000"/>
                  <a:gd name="connsiteX564" fmla="*/ 5047 w 10000"/>
                  <a:gd name="connsiteY564" fmla="*/ 7923 h 10000"/>
                  <a:gd name="connsiteX565" fmla="*/ 5095 w 10000"/>
                  <a:gd name="connsiteY565" fmla="*/ 7944 h 10000"/>
                  <a:gd name="connsiteX566" fmla="*/ 5145 w 10000"/>
                  <a:gd name="connsiteY566" fmla="*/ 7964 h 10000"/>
                  <a:gd name="connsiteX567" fmla="*/ 5195 w 10000"/>
                  <a:gd name="connsiteY567" fmla="*/ 7985 h 10000"/>
                  <a:gd name="connsiteX568" fmla="*/ 5246 w 10000"/>
                  <a:gd name="connsiteY568" fmla="*/ 8001 h 10000"/>
                  <a:gd name="connsiteX569" fmla="*/ 5296 w 10000"/>
                  <a:gd name="connsiteY569" fmla="*/ 8016 h 10000"/>
                  <a:gd name="connsiteX570" fmla="*/ 5348 w 10000"/>
                  <a:gd name="connsiteY570" fmla="*/ 8032 h 10000"/>
                  <a:gd name="connsiteX571" fmla="*/ 5400 w 10000"/>
                  <a:gd name="connsiteY571" fmla="*/ 8044 h 10000"/>
                  <a:gd name="connsiteX572" fmla="*/ 5453 w 10000"/>
                  <a:gd name="connsiteY572" fmla="*/ 8057 h 10000"/>
                  <a:gd name="connsiteX573" fmla="*/ 5505 w 10000"/>
                  <a:gd name="connsiteY573" fmla="*/ 8065 h 10000"/>
                  <a:gd name="connsiteX574" fmla="*/ 5558 w 10000"/>
                  <a:gd name="connsiteY574" fmla="*/ 8075 h 10000"/>
                  <a:gd name="connsiteX575" fmla="*/ 5611 w 10000"/>
                  <a:gd name="connsiteY575" fmla="*/ 8081 h 10000"/>
                  <a:gd name="connsiteX576" fmla="*/ 5665 w 10000"/>
                  <a:gd name="connsiteY576" fmla="*/ 8087 h 10000"/>
                  <a:gd name="connsiteX577" fmla="*/ 5720 w 10000"/>
                  <a:gd name="connsiteY577" fmla="*/ 8091 h 10000"/>
                  <a:gd name="connsiteX578" fmla="*/ 5775 w 10000"/>
                  <a:gd name="connsiteY578" fmla="*/ 8093 h 10000"/>
                  <a:gd name="connsiteX579" fmla="*/ 5830 w 10000"/>
                  <a:gd name="connsiteY579" fmla="*/ 8093 h 10000"/>
                  <a:gd name="connsiteX580" fmla="*/ 5885 w 10000"/>
                  <a:gd name="connsiteY580" fmla="*/ 8093 h 10000"/>
                  <a:gd name="connsiteX581" fmla="*/ 5941 w 10000"/>
                  <a:gd name="connsiteY581" fmla="*/ 8091 h 10000"/>
                  <a:gd name="connsiteX582" fmla="*/ 5994 w 10000"/>
                  <a:gd name="connsiteY582" fmla="*/ 8087 h 10000"/>
                  <a:gd name="connsiteX583" fmla="*/ 6047 w 10000"/>
                  <a:gd name="connsiteY583" fmla="*/ 8081 h 10000"/>
                  <a:gd name="connsiteX584" fmla="*/ 6101 w 10000"/>
                  <a:gd name="connsiteY584" fmla="*/ 8075 h 10000"/>
                  <a:gd name="connsiteX585" fmla="*/ 6156 w 10000"/>
                  <a:gd name="connsiteY585" fmla="*/ 8065 h 10000"/>
                  <a:gd name="connsiteX586" fmla="*/ 6209 w 10000"/>
                  <a:gd name="connsiteY586" fmla="*/ 8057 h 10000"/>
                  <a:gd name="connsiteX587" fmla="*/ 6261 w 10000"/>
                  <a:gd name="connsiteY587" fmla="*/ 8044 h 10000"/>
                  <a:gd name="connsiteX588" fmla="*/ 6313 w 10000"/>
                  <a:gd name="connsiteY588" fmla="*/ 8032 h 10000"/>
                  <a:gd name="connsiteX589" fmla="*/ 6364 w 10000"/>
                  <a:gd name="connsiteY589" fmla="*/ 8016 h 10000"/>
                  <a:gd name="connsiteX590" fmla="*/ 6416 w 10000"/>
                  <a:gd name="connsiteY590" fmla="*/ 8001 h 10000"/>
                  <a:gd name="connsiteX591" fmla="*/ 6466 w 10000"/>
                  <a:gd name="connsiteY591" fmla="*/ 7985 h 10000"/>
                  <a:gd name="connsiteX592" fmla="*/ 6515 w 10000"/>
                  <a:gd name="connsiteY592" fmla="*/ 7964 h 10000"/>
                  <a:gd name="connsiteX593" fmla="*/ 6563 w 10000"/>
                  <a:gd name="connsiteY593" fmla="*/ 7944 h 10000"/>
                  <a:gd name="connsiteX594" fmla="*/ 6613 w 10000"/>
                  <a:gd name="connsiteY594" fmla="*/ 7923 h 10000"/>
                  <a:gd name="connsiteX595" fmla="*/ 6661 w 10000"/>
                  <a:gd name="connsiteY595" fmla="*/ 7901 h 10000"/>
                  <a:gd name="connsiteX596" fmla="*/ 6709 w 10000"/>
                  <a:gd name="connsiteY596" fmla="*/ 7878 h 10000"/>
                  <a:gd name="connsiteX597" fmla="*/ 6756 w 10000"/>
                  <a:gd name="connsiteY597" fmla="*/ 7852 h 10000"/>
                  <a:gd name="connsiteX598" fmla="*/ 6802 w 10000"/>
                  <a:gd name="connsiteY598" fmla="*/ 7825 h 10000"/>
                  <a:gd name="connsiteX599" fmla="*/ 6848 w 10000"/>
                  <a:gd name="connsiteY599" fmla="*/ 7796 h 10000"/>
                  <a:gd name="connsiteX600" fmla="*/ 6893 w 10000"/>
                  <a:gd name="connsiteY600" fmla="*/ 7768 h 10000"/>
                  <a:gd name="connsiteX601" fmla="*/ 6939 w 10000"/>
                  <a:gd name="connsiteY601" fmla="*/ 7737 h 10000"/>
                  <a:gd name="connsiteX602" fmla="*/ 6982 w 10000"/>
                  <a:gd name="connsiteY602" fmla="*/ 7706 h 10000"/>
                  <a:gd name="connsiteX603" fmla="*/ 7024 w 10000"/>
                  <a:gd name="connsiteY603" fmla="*/ 7674 h 10000"/>
                  <a:gd name="connsiteX604" fmla="*/ 7108 w 10000"/>
                  <a:gd name="connsiteY604" fmla="*/ 7606 h 10000"/>
                  <a:gd name="connsiteX605" fmla="*/ 7188 w 10000"/>
                  <a:gd name="connsiteY605" fmla="*/ 7532 h 10000"/>
                  <a:gd name="connsiteX606" fmla="*/ 7266 w 10000"/>
                  <a:gd name="connsiteY606" fmla="*/ 7454 h 10000"/>
                  <a:gd name="connsiteX607" fmla="*/ 7341 w 10000"/>
                  <a:gd name="connsiteY607" fmla="*/ 7373 h 10000"/>
                  <a:gd name="connsiteX608" fmla="*/ 7411 w 10000"/>
                  <a:gd name="connsiteY608" fmla="*/ 7289 h 10000"/>
                  <a:gd name="connsiteX609" fmla="*/ 7478 w 10000"/>
                  <a:gd name="connsiteY609" fmla="*/ 7200 h 10000"/>
                  <a:gd name="connsiteX610" fmla="*/ 7542 w 10000"/>
                  <a:gd name="connsiteY610" fmla="*/ 7106 h 10000"/>
                  <a:gd name="connsiteX611" fmla="*/ 7601 w 10000"/>
                  <a:gd name="connsiteY611" fmla="*/ 7010 h 10000"/>
                  <a:gd name="connsiteX612" fmla="*/ 7628 w 10000"/>
                  <a:gd name="connsiteY612" fmla="*/ 6959 h 10000"/>
                  <a:gd name="connsiteX613" fmla="*/ 7658 w 10000"/>
                  <a:gd name="connsiteY613" fmla="*/ 6910 h 10000"/>
                  <a:gd name="connsiteX614" fmla="*/ 7683 w 10000"/>
                  <a:gd name="connsiteY614" fmla="*/ 6861 h 10000"/>
                  <a:gd name="connsiteX615" fmla="*/ 7710 w 10000"/>
                  <a:gd name="connsiteY615" fmla="*/ 6807 h 10000"/>
                  <a:gd name="connsiteX616" fmla="*/ 7731 w 10000"/>
                  <a:gd name="connsiteY616" fmla="*/ 6754 h 10000"/>
                  <a:gd name="connsiteX617" fmla="*/ 7754 w 10000"/>
                  <a:gd name="connsiteY617" fmla="*/ 6701 h 10000"/>
                  <a:gd name="connsiteX618" fmla="*/ 7777 w 10000"/>
                  <a:gd name="connsiteY618" fmla="*/ 6648 h 10000"/>
                  <a:gd name="connsiteX619" fmla="*/ 7799 w 10000"/>
                  <a:gd name="connsiteY619" fmla="*/ 6594 h 10000"/>
                  <a:gd name="connsiteX620" fmla="*/ 7818 w 10000"/>
                  <a:gd name="connsiteY620" fmla="*/ 6537 h 10000"/>
                  <a:gd name="connsiteX621" fmla="*/ 7838 w 10000"/>
                  <a:gd name="connsiteY621" fmla="*/ 6482 h 10000"/>
                  <a:gd name="connsiteX622" fmla="*/ 7854 w 10000"/>
                  <a:gd name="connsiteY622" fmla="*/ 6424 h 10000"/>
                  <a:gd name="connsiteX623" fmla="*/ 7870 w 10000"/>
                  <a:gd name="connsiteY623" fmla="*/ 6367 h 10000"/>
                  <a:gd name="connsiteX624" fmla="*/ 7884 w 10000"/>
                  <a:gd name="connsiteY624" fmla="*/ 6308 h 10000"/>
                  <a:gd name="connsiteX625" fmla="*/ 7898 w 10000"/>
                  <a:gd name="connsiteY625" fmla="*/ 6250 h 10000"/>
                  <a:gd name="connsiteX626" fmla="*/ 7911 w 10000"/>
                  <a:gd name="connsiteY626" fmla="*/ 6191 h 10000"/>
                  <a:gd name="connsiteX627" fmla="*/ 7921 w 10000"/>
                  <a:gd name="connsiteY627" fmla="*/ 6131 h 10000"/>
                  <a:gd name="connsiteX628" fmla="*/ 7932 w 10000"/>
                  <a:gd name="connsiteY628" fmla="*/ 6070 h 10000"/>
                  <a:gd name="connsiteX629" fmla="*/ 7941 w 10000"/>
                  <a:gd name="connsiteY629" fmla="*/ 6011 h 10000"/>
                  <a:gd name="connsiteX630" fmla="*/ 7948 w 10000"/>
                  <a:gd name="connsiteY630" fmla="*/ 5949 h 10000"/>
                  <a:gd name="connsiteX631" fmla="*/ 7955 w 10000"/>
                  <a:gd name="connsiteY631" fmla="*/ 5888 h 10000"/>
                  <a:gd name="connsiteX632" fmla="*/ 7959 w 10000"/>
                  <a:gd name="connsiteY632" fmla="*/ 5826 h 10000"/>
                  <a:gd name="connsiteX633" fmla="*/ 7962 w 10000"/>
                  <a:gd name="connsiteY633" fmla="*/ 5761 h 10000"/>
                  <a:gd name="connsiteX634" fmla="*/ 7966 w 10000"/>
                  <a:gd name="connsiteY634" fmla="*/ 5699 h 10000"/>
                  <a:gd name="connsiteX635" fmla="*/ 7966 w 10000"/>
                  <a:gd name="connsiteY635" fmla="*/ 5636 h 10000"/>
                  <a:gd name="connsiteX636" fmla="*/ 7966 w 10000"/>
                  <a:gd name="connsiteY636" fmla="*/ 5572 h 10000"/>
                  <a:gd name="connsiteX637" fmla="*/ 7962 w 10000"/>
                  <a:gd name="connsiteY637" fmla="*/ 5509 h 10000"/>
                  <a:gd name="connsiteX638" fmla="*/ 7959 w 10000"/>
                  <a:gd name="connsiteY638" fmla="*/ 5447 h 10000"/>
                  <a:gd name="connsiteX639" fmla="*/ 7955 w 10000"/>
                  <a:gd name="connsiteY639" fmla="*/ 5386 h 10000"/>
                  <a:gd name="connsiteX640" fmla="*/ 7948 w 10000"/>
                  <a:gd name="connsiteY640" fmla="*/ 5325 h 10000"/>
                  <a:gd name="connsiteX641" fmla="*/ 7941 w 10000"/>
                  <a:gd name="connsiteY641" fmla="*/ 5261 h 10000"/>
                  <a:gd name="connsiteX642" fmla="*/ 7932 w 10000"/>
                  <a:gd name="connsiteY642" fmla="*/ 5200 h 10000"/>
                  <a:gd name="connsiteX643" fmla="*/ 7921 w 10000"/>
                  <a:gd name="connsiteY643" fmla="*/ 5140 h 10000"/>
                  <a:gd name="connsiteX644" fmla="*/ 7911 w 10000"/>
                  <a:gd name="connsiteY644" fmla="*/ 5081 h 10000"/>
                  <a:gd name="connsiteX645" fmla="*/ 7898 w 10000"/>
                  <a:gd name="connsiteY645" fmla="*/ 5022 h 10000"/>
                  <a:gd name="connsiteX646" fmla="*/ 7884 w 10000"/>
                  <a:gd name="connsiteY646" fmla="*/ 4962 h 10000"/>
                  <a:gd name="connsiteX647" fmla="*/ 7870 w 10000"/>
                  <a:gd name="connsiteY647" fmla="*/ 4905 h 10000"/>
                  <a:gd name="connsiteX648" fmla="*/ 7854 w 10000"/>
                  <a:gd name="connsiteY648" fmla="*/ 4847 h 10000"/>
                  <a:gd name="connsiteX649" fmla="*/ 7838 w 10000"/>
                  <a:gd name="connsiteY649" fmla="*/ 4790 h 10000"/>
                  <a:gd name="connsiteX650" fmla="*/ 7818 w 10000"/>
                  <a:gd name="connsiteY650" fmla="*/ 4735 h 10000"/>
                  <a:gd name="connsiteX651" fmla="*/ 7799 w 10000"/>
                  <a:gd name="connsiteY651" fmla="*/ 4680 h 10000"/>
                  <a:gd name="connsiteX652" fmla="*/ 7777 w 10000"/>
                  <a:gd name="connsiteY652" fmla="*/ 4624 h 10000"/>
                  <a:gd name="connsiteX653" fmla="*/ 7754 w 10000"/>
                  <a:gd name="connsiteY653" fmla="*/ 4569 h 10000"/>
                  <a:gd name="connsiteX654" fmla="*/ 7731 w 10000"/>
                  <a:gd name="connsiteY654" fmla="*/ 4518 h 10000"/>
                  <a:gd name="connsiteX655" fmla="*/ 7710 w 10000"/>
                  <a:gd name="connsiteY655" fmla="*/ 4464 h 10000"/>
                  <a:gd name="connsiteX656" fmla="*/ 7683 w 10000"/>
                  <a:gd name="connsiteY656" fmla="*/ 4413 h 10000"/>
                  <a:gd name="connsiteX657" fmla="*/ 7658 w 10000"/>
                  <a:gd name="connsiteY657" fmla="*/ 4360 h 10000"/>
                  <a:gd name="connsiteX658" fmla="*/ 7628 w 10000"/>
                  <a:gd name="connsiteY658" fmla="*/ 4311 h 10000"/>
                  <a:gd name="connsiteX659" fmla="*/ 7601 w 10000"/>
                  <a:gd name="connsiteY659" fmla="*/ 4262 h 10000"/>
                  <a:gd name="connsiteX660" fmla="*/ 7542 w 10000"/>
                  <a:gd name="connsiteY660" fmla="*/ 4165 h 10000"/>
                  <a:gd name="connsiteX661" fmla="*/ 7478 w 10000"/>
                  <a:gd name="connsiteY661" fmla="*/ 4073 h 10000"/>
                  <a:gd name="connsiteX662" fmla="*/ 7411 w 10000"/>
                  <a:gd name="connsiteY662" fmla="*/ 3983 h 10000"/>
                  <a:gd name="connsiteX663" fmla="*/ 7341 w 10000"/>
                  <a:gd name="connsiteY663" fmla="*/ 3897 h 10000"/>
                  <a:gd name="connsiteX664" fmla="*/ 4205 w 10000"/>
                  <a:gd name="connsiteY664" fmla="*/ 0 h 10000"/>
                  <a:gd name="connsiteX665" fmla="*/ 3515 w 10000"/>
                  <a:gd name="connsiteY665" fmla="*/ 1509 h 10000"/>
                  <a:gd name="connsiteX666" fmla="*/ 1180 w 10000"/>
                  <a:gd name="connsiteY666" fmla="*/ 1509 h 10000"/>
                  <a:gd name="connsiteX667" fmla="*/ 1119 w 10000"/>
                  <a:gd name="connsiteY667" fmla="*/ 1509 h 10000"/>
                  <a:gd name="connsiteX668" fmla="*/ 1061 w 10000"/>
                  <a:gd name="connsiteY668" fmla="*/ 1513 h 10000"/>
                  <a:gd name="connsiteX669" fmla="*/ 1000 w 10000"/>
                  <a:gd name="connsiteY669" fmla="*/ 1524 h 10000"/>
                  <a:gd name="connsiteX670" fmla="*/ 943 w 10000"/>
                  <a:gd name="connsiteY670" fmla="*/ 1536 h 10000"/>
                  <a:gd name="connsiteX671" fmla="*/ 886 w 10000"/>
                  <a:gd name="connsiteY671" fmla="*/ 1552 h 10000"/>
                  <a:gd name="connsiteX672" fmla="*/ 831 w 10000"/>
                  <a:gd name="connsiteY672" fmla="*/ 1569 h 10000"/>
                  <a:gd name="connsiteX673" fmla="*/ 774 w 10000"/>
                  <a:gd name="connsiteY673" fmla="*/ 1591 h 10000"/>
                  <a:gd name="connsiteX674" fmla="*/ 721 w 10000"/>
                  <a:gd name="connsiteY674" fmla="*/ 1616 h 10000"/>
                  <a:gd name="connsiteX675" fmla="*/ 669 w 10000"/>
                  <a:gd name="connsiteY675" fmla="*/ 1642 h 10000"/>
                  <a:gd name="connsiteX676" fmla="*/ 618 w 10000"/>
                  <a:gd name="connsiteY676" fmla="*/ 1673 h 10000"/>
                  <a:gd name="connsiteX677" fmla="*/ 571 w 10000"/>
                  <a:gd name="connsiteY677" fmla="*/ 1704 h 10000"/>
                  <a:gd name="connsiteX678" fmla="*/ 521 w 10000"/>
                  <a:gd name="connsiteY678" fmla="*/ 1741 h 10000"/>
                  <a:gd name="connsiteX679" fmla="*/ 475 w 10000"/>
                  <a:gd name="connsiteY679" fmla="*/ 1778 h 10000"/>
                  <a:gd name="connsiteX680" fmla="*/ 431 w 10000"/>
                  <a:gd name="connsiteY680" fmla="*/ 1819 h 10000"/>
                  <a:gd name="connsiteX681" fmla="*/ 388 w 10000"/>
                  <a:gd name="connsiteY681" fmla="*/ 1862 h 10000"/>
                  <a:gd name="connsiteX682" fmla="*/ 347 w 10000"/>
                  <a:gd name="connsiteY682" fmla="*/ 1907 h 10000"/>
                  <a:gd name="connsiteX683" fmla="*/ 308 w 10000"/>
                  <a:gd name="connsiteY683" fmla="*/ 1954 h 10000"/>
                  <a:gd name="connsiteX684" fmla="*/ 271 w 10000"/>
                  <a:gd name="connsiteY684" fmla="*/ 2005 h 10000"/>
                  <a:gd name="connsiteX685" fmla="*/ 235 w 10000"/>
                  <a:gd name="connsiteY685" fmla="*/ 2054 h 10000"/>
                  <a:gd name="connsiteX686" fmla="*/ 203 w 10000"/>
                  <a:gd name="connsiteY686" fmla="*/ 2109 h 10000"/>
                  <a:gd name="connsiteX687" fmla="*/ 173 w 10000"/>
                  <a:gd name="connsiteY687" fmla="*/ 2163 h 10000"/>
                  <a:gd name="connsiteX688" fmla="*/ 142 w 10000"/>
                  <a:gd name="connsiteY688" fmla="*/ 2220 h 10000"/>
                  <a:gd name="connsiteX689" fmla="*/ 117 w 10000"/>
                  <a:gd name="connsiteY689" fmla="*/ 2277 h 10000"/>
                  <a:gd name="connsiteX690" fmla="*/ 93 w 10000"/>
                  <a:gd name="connsiteY690" fmla="*/ 2339 h 10000"/>
                  <a:gd name="connsiteX691" fmla="*/ 73 w 10000"/>
                  <a:gd name="connsiteY691" fmla="*/ 2398 h 10000"/>
                  <a:gd name="connsiteX692" fmla="*/ 53 w 10000"/>
                  <a:gd name="connsiteY692" fmla="*/ 2464 h 10000"/>
                  <a:gd name="connsiteX693" fmla="*/ 37 w 10000"/>
                  <a:gd name="connsiteY693" fmla="*/ 2527 h 10000"/>
                  <a:gd name="connsiteX694" fmla="*/ 25 w 10000"/>
                  <a:gd name="connsiteY694" fmla="*/ 2591 h 10000"/>
                  <a:gd name="connsiteX695" fmla="*/ 14 w 10000"/>
                  <a:gd name="connsiteY695" fmla="*/ 2660 h 10000"/>
                  <a:gd name="connsiteX696" fmla="*/ 7 w 10000"/>
                  <a:gd name="connsiteY696" fmla="*/ 2728 h 10000"/>
                  <a:gd name="connsiteX697" fmla="*/ 2 w 10000"/>
                  <a:gd name="connsiteY697" fmla="*/ 2795 h 10000"/>
                  <a:gd name="connsiteX698" fmla="*/ 0 w 10000"/>
                  <a:gd name="connsiteY698" fmla="*/ 2865 h 10000"/>
                  <a:gd name="connsiteX699" fmla="*/ 0 w 10000"/>
                  <a:gd name="connsiteY699" fmla="*/ 8646 h 10000"/>
                  <a:gd name="connsiteX700" fmla="*/ 2 w 10000"/>
                  <a:gd name="connsiteY700" fmla="*/ 8714 h 10000"/>
                  <a:gd name="connsiteX701" fmla="*/ 7 w 10000"/>
                  <a:gd name="connsiteY701" fmla="*/ 8784 h 10000"/>
                  <a:gd name="connsiteX702" fmla="*/ 14 w 10000"/>
                  <a:gd name="connsiteY702" fmla="*/ 8849 h 10000"/>
                  <a:gd name="connsiteX703" fmla="*/ 25 w 10000"/>
                  <a:gd name="connsiteY703" fmla="*/ 8917 h 10000"/>
                  <a:gd name="connsiteX704" fmla="*/ 37 w 10000"/>
                  <a:gd name="connsiteY704" fmla="*/ 8982 h 10000"/>
                  <a:gd name="connsiteX705" fmla="*/ 53 w 10000"/>
                  <a:gd name="connsiteY705" fmla="*/ 9048 h 10000"/>
                  <a:gd name="connsiteX706" fmla="*/ 73 w 10000"/>
                  <a:gd name="connsiteY706" fmla="*/ 9109 h 10000"/>
                  <a:gd name="connsiteX707" fmla="*/ 93 w 10000"/>
                  <a:gd name="connsiteY707" fmla="*/ 9171 h 10000"/>
                  <a:gd name="connsiteX708" fmla="*/ 117 w 10000"/>
                  <a:gd name="connsiteY708" fmla="*/ 9230 h 10000"/>
                  <a:gd name="connsiteX709" fmla="*/ 142 w 10000"/>
                  <a:gd name="connsiteY709" fmla="*/ 9289 h 10000"/>
                  <a:gd name="connsiteX710" fmla="*/ 173 w 10000"/>
                  <a:gd name="connsiteY710" fmla="*/ 9347 h 10000"/>
                  <a:gd name="connsiteX711" fmla="*/ 203 w 10000"/>
                  <a:gd name="connsiteY711" fmla="*/ 9402 h 10000"/>
                  <a:gd name="connsiteX712" fmla="*/ 235 w 10000"/>
                  <a:gd name="connsiteY712" fmla="*/ 9453 h 10000"/>
                  <a:gd name="connsiteX713" fmla="*/ 271 w 10000"/>
                  <a:gd name="connsiteY713" fmla="*/ 9506 h 10000"/>
                  <a:gd name="connsiteX714" fmla="*/ 308 w 10000"/>
                  <a:gd name="connsiteY714" fmla="*/ 9556 h 10000"/>
                  <a:gd name="connsiteX715" fmla="*/ 347 w 10000"/>
                  <a:gd name="connsiteY715" fmla="*/ 9603 h 10000"/>
                  <a:gd name="connsiteX716" fmla="*/ 388 w 10000"/>
                  <a:gd name="connsiteY716" fmla="*/ 9650 h 10000"/>
                  <a:gd name="connsiteX717" fmla="*/ 431 w 10000"/>
                  <a:gd name="connsiteY717" fmla="*/ 9691 h 10000"/>
                  <a:gd name="connsiteX718" fmla="*/ 475 w 10000"/>
                  <a:gd name="connsiteY718" fmla="*/ 9732 h 10000"/>
                  <a:gd name="connsiteX719" fmla="*/ 521 w 10000"/>
                  <a:gd name="connsiteY719" fmla="*/ 9769 h 10000"/>
                  <a:gd name="connsiteX720" fmla="*/ 571 w 10000"/>
                  <a:gd name="connsiteY720" fmla="*/ 9803 h 10000"/>
                  <a:gd name="connsiteX721" fmla="*/ 618 w 10000"/>
                  <a:gd name="connsiteY721" fmla="*/ 9836 h 10000"/>
                  <a:gd name="connsiteX722" fmla="*/ 669 w 10000"/>
                  <a:gd name="connsiteY722" fmla="*/ 9867 h 10000"/>
                  <a:gd name="connsiteX723" fmla="*/ 721 w 10000"/>
                  <a:gd name="connsiteY723" fmla="*/ 9894 h 10000"/>
                  <a:gd name="connsiteX724" fmla="*/ 774 w 10000"/>
                  <a:gd name="connsiteY724" fmla="*/ 9918 h 10000"/>
                  <a:gd name="connsiteX725" fmla="*/ 831 w 10000"/>
                  <a:gd name="connsiteY725" fmla="*/ 9939 h 10000"/>
                  <a:gd name="connsiteX726" fmla="*/ 886 w 10000"/>
                  <a:gd name="connsiteY726" fmla="*/ 9957 h 10000"/>
                  <a:gd name="connsiteX727" fmla="*/ 943 w 10000"/>
                  <a:gd name="connsiteY727" fmla="*/ 9975 h 10000"/>
                  <a:gd name="connsiteX728" fmla="*/ 1000 w 10000"/>
                  <a:gd name="connsiteY728" fmla="*/ 9986 h 10000"/>
                  <a:gd name="connsiteX729" fmla="*/ 1061 w 10000"/>
                  <a:gd name="connsiteY729" fmla="*/ 9994 h 10000"/>
                  <a:gd name="connsiteX730" fmla="*/ 1119 w 10000"/>
                  <a:gd name="connsiteY730" fmla="*/ 10000 h 10000"/>
                  <a:gd name="connsiteX731" fmla="*/ 1180 w 10000"/>
                  <a:gd name="connsiteY731" fmla="*/ 10000 h 10000"/>
                  <a:gd name="connsiteX732" fmla="*/ 8820 w 10000"/>
                  <a:gd name="connsiteY732" fmla="*/ 10000 h 10000"/>
                  <a:gd name="connsiteX733" fmla="*/ 8882 w 10000"/>
                  <a:gd name="connsiteY733" fmla="*/ 10000 h 10000"/>
                  <a:gd name="connsiteX734" fmla="*/ 8941 w 10000"/>
                  <a:gd name="connsiteY734" fmla="*/ 9994 h 10000"/>
                  <a:gd name="connsiteX735" fmla="*/ 9000 w 10000"/>
                  <a:gd name="connsiteY735" fmla="*/ 9986 h 10000"/>
                  <a:gd name="connsiteX736" fmla="*/ 9059 w 10000"/>
                  <a:gd name="connsiteY736" fmla="*/ 9975 h 10000"/>
                  <a:gd name="connsiteX737" fmla="*/ 9114 w 10000"/>
                  <a:gd name="connsiteY737" fmla="*/ 9957 h 10000"/>
                  <a:gd name="connsiteX738" fmla="*/ 9172 w 10000"/>
                  <a:gd name="connsiteY738" fmla="*/ 9939 h 10000"/>
                  <a:gd name="connsiteX739" fmla="*/ 9226 w 10000"/>
                  <a:gd name="connsiteY739" fmla="*/ 9918 h 10000"/>
                  <a:gd name="connsiteX740" fmla="*/ 9279 w 10000"/>
                  <a:gd name="connsiteY740" fmla="*/ 9894 h 10000"/>
                  <a:gd name="connsiteX741" fmla="*/ 9331 w 10000"/>
                  <a:gd name="connsiteY741" fmla="*/ 9867 h 10000"/>
                  <a:gd name="connsiteX742" fmla="*/ 9382 w 10000"/>
                  <a:gd name="connsiteY742" fmla="*/ 9836 h 10000"/>
                  <a:gd name="connsiteX743" fmla="*/ 9432 w 10000"/>
                  <a:gd name="connsiteY743" fmla="*/ 9803 h 10000"/>
                  <a:gd name="connsiteX744" fmla="*/ 9480 w 10000"/>
                  <a:gd name="connsiteY744" fmla="*/ 9769 h 10000"/>
                  <a:gd name="connsiteX745" fmla="*/ 9525 w 10000"/>
                  <a:gd name="connsiteY745" fmla="*/ 9732 h 10000"/>
                  <a:gd name="connsiteX746" fmla="*/ 9571 w 10000"/>
                  <a:gd name="connsiteY746" fmla="*/ 9691 h 10000"/>
                  <a:gd name="connsiteX747" fmla="*/ 9612 w 10000"/>
                  <a:gd name="connsiteY747" fmla="*/ 9650 h 10000"/>
                  <a:gd name="connsiteX748" fmla="*/ 9653 w 10000"/>
                  <a:gd name="connsiteY748" fmla="*/ 9603 h 10000"/>
                  <a:gd name="connsiteX749" fmla="*/ 9692 w 10000"/>
                  <a:gd name="connsiteY749" fmla="*/ 9556 h 10000"/>
                  <a:gd name="connsiteX750" fmla="*/ 9729 w 10000"/>
                  <a:gd name="connsiteY750" fmla="*/ 9506 h 10000"/>
                  <a:gd name="connsiteX751" fmla="*/ 9765 w 10000"/>
                  <a:gd name="connsiteY751" fmla="*/ 9453 h 10000"/>
                  <a:gd name="connsiteX752" fmla="*/ 9797 w 10000"/>
                  <a:gd name="connsiteY752" fmla="*/ 9402 h 10000"/>
                  <a:gd name="connsiteX753" fmla="*/ 9829 w 10000"/>
                  <a:gd name="connsiteY753" fmla="*/ 9347 h 10000"/>
                  <a:gd name="connsiteX754" fmla="*/ 9858 w 10000"/>
                  <a:gd name="connsiteY754" fmla="*/ 9289 h 10000"/>
                  <a:gd name="connsiteX755" fmla="*/ 9883 w 10000"/>
                  <a:gd name="connsiteY755" fmla="*/ 9230 h 10000"/>
                  <a:gd name="connsiteX756" fmla="*/ 9907 w 10000"/>
                  <a:gd name="connsiteY756" fmla="*/ 9171 h 10000"/>
                  <a:gd name="connsiteX757" fmla="*/ 9927 w 10000"/>
                  <a:gd name="connsiteY757" fmla="*/ 9109 h 10000"/>
                  <a:gd name="connsiteX758" fmla="*/ 9947 w 10000"/>
                  <a:gd name="connsiteY758" fmla="*/ 9048 h 10000"/>
                  <a:gd name="connsiteX759" fmla="*/ 9963 w 10000"/>
                  <a:gd name="connsiteY759" fmla="*/ 8982 h 10000"/>
                  <a:gd name="connsiteX760" fmla="*/ 9975 w 10000"/>
                  <a:gd name="connsiteY760" fmla="*/ 8917 h 10000"/>
                  <a:gd name="connsiteX761" fmla="*/ 9986 w 10000"/>
                  <a:gd name="connsiteY761" fmla="*/ 8849 h 10000"/>
                  <a:gd name="connsiteX762" fmla="*/ 9995 w 10000"/>
                  <a:gd name="connsiteY762" fmla="*/ 8784 h 10000"/>
                  <a:gd name="connsiteX763" fmla="*/ 9998 w 10000"/>
                  <a:gd name="connsiteY763" fmla="*/ 8714 h 10000"/>
                  <a:gd name="connsiteX764" fmla="*/ 10000 w 10000"/>
                  <a:gd name="connsiteY764" fmla="*/ 8646 h 10000"/>
                  <a:gd name="connsiteX765" fmla="*/ 10000 w 10000"/>
                  <a:gd name="connsiteY765" fmla="*/ 2865 h 10000"/>
                  <a:gd name="connsiteX766" fmla="*/ 9998 w 10000"/>
                  <a:gd name="connsiteY766" fmla="*/ 2795 h 10000"/>
                  <a:gd name="connsiteX767" fmla="*/ 9995 w 10000"/>
                  <a:gd name="connsiteY767" fmla="*/ 2728 h 10000"/>
                  <a:gd name="connsiteX768" fmla="*/ 9986 w 10000"/>
                  <a:gd name="connsiteY768" fmla="*/ 2660 h 10000"/>
                  <a:gd name="connsiteX769" fmla="*/ 9975 w 10000"/>
                  <a:gd name="connsiteY769" fmla="*/ 2591 h 10000"/>
                  <a:gd name="connsiteX770" fmla="*/ 9963 w 10000"/>
                  <a:gd name="connsiteY770" fmla="*/ 2527 h 10000"/>
                  <a:gd name="connsiteX771" fmla="*/ 9947 w 10000"/>
                  <a:gd name="connsiteY771" fmla="*/ 2464 h 10000"/>
                  <a:gd name="connsiteX772" fmla="*/ 9927 w 10000"/>
                  <a:gd name="connsiteY772" fmla="*/ 2398 h 10000"/>
                  <a:gd name="connsiteX773" fmla="*/ 9907 w 10000"/>
                  <a:gd name="connsiteY773" fmla="*/ 2339 h 10000"/>
                  <a:gd name="connsiteX774" fmla="*/ 9883 w 10000"/>
                  <a:gd name="connsiteY774" fmla="*/ 2277 h 10000"/>
                  <a:gd name="connsiteX775" fmla="*/ 9858 w 10000"/>
                  <a:gd name="connsiteY775" fmla="*/ 2220 h 10000"/>
                  <a:gd name="connsiteX776" fmla="*/ 9829 w 10000"/>
                  <a:gd name="connsiteY776" fmla="*/ 2163 h 10000"/>
                  <a:gd name="connsiteX777" fmla="*/ 9797 w 10000"/>
                  <a:gd name="connsiteY777" fmla="*/ 2109 h 10000"/>
                  <a:gd name="connsiteX778" fmla="*/ 9765 w 10000"/>
                  <a:gd name="connsiteY778" fmla="*/ 2054 h 10000"/>
                  <a:gd name="connsiteX779" fmla="*/ 9729 w 10000"/>
                  <a:gd name="connsiteY779" fmla="*/ 2005 h 10000"/>
                  <a:gd name="connsiteX780" fmla="*/ 9692 w 10000"/>
                  <a:gd name="connsiteY780" fmla="*/ 1954 h 10000"/>
                  <a:gd name="connsiteX781" fmla="*/ 9653 w 10000"/>
                  <a:gd name="connsiteY781" fmla="*/ 1907 h 10000"/>
                  <a:gd name="connsiteX782" fmla="*/ 9612 w 10000"/>
                  <a:gd name="connsiteY782" fmla="*/ 1862 h 10000"/>
                  <a:gd name="connsiteX783" fmla="*/ 9571 w 10000"/>
                  <a:gd name="connsiteY783" fmla="*/ 1819 h 10000"/>
                  <a:gd name="connsiteX784" fmla="*/ 9525 w 10000"/>
                  <a:gd name="connsiteY784" fmla="*/ 1778 h 10000"/>
                  <a:gd name="connsiteX785" fmla="*/ 9480 w 10000"/>
                  <a:gd name="connsiteY785" fmla="*/ 1741 h 10000"/>
                  <a:gd name="connsiteX786" fmla="*/ 9432 w 10000"/>
                  <a:gd name="connsiteY786" fmla="*/ 1704 h 10000"/>
                  <a:gd name="connsiteX787" fmla="*/ 9382 w 10000"/>
                  <a:gd name="connsiteY787" fmla="*/ 1673 h 10000"/>
                  <a:gd name="connsiteX788" fmla="*/ 9331 w 10000"/>
                  <a:gd name="connsiteY788" fmla="*/ 1642 h 10000"/>
                  <a:gd name="connsiteX789" fmla="*/ 9279 w 10000"/>
                  <a:gd name="connsiteY789" fmla="*/ 1616 h 10000"/>
                  <a:gd name="connsiteX790" fmla="*/ 9226 w 10000"/>
                  <a:gd name="connsiteY790" fmla="*/ 1591 h 10000"/>
                  <a:gd name="connsiteX791" fmla="*/ 9172 w 10000"/>
                  <a:gd name="connsiteY791" fmla="*/ 1569 h 10000"/>
                  <a:gd name="connsiteX792" fmla="*/ 9114 w 10000"/>
                  <a:gd name="connsiteY792" fmla="*/ 1552 h 10000"/>
                  <a:gd name="connsiteX793" fmla="*/ 9059 w 10000"/>
                  <a:gd name="connsiteY793" fmla="*/ 1536 h 10000"/>
                  <a:gd name="connsiteX794" fmla="*/ 9000 w 10000"/>
                  <a:gd name="connsiteY794" fmla="*/ 1524 h 10000"/>
                  <a:gd name="connsiteX795" fmla="*/ 8941 w 10000"/>
                  <a:gd name="connsiteY795" fmla="*/ 1513 h 10000"/>
                  <a:gd name="connsiteX796" fmla="*/ 8882 w 10000"/>
                  <a:gd name="connsiteY796" fmla="*/ 1509 h 10000"/>
                  <a:gd name="connsiteX797" fmla="*/ 8820 w 10000"/>
                  <a:gd name="connsiteY797" fmla="*/ 1509 h 10000"/>
                  <a:gd name="connsiteX798" fmla="*/ 8446 w 10000"/>
                  <a:gd name="connsiteY798" fmla="*/ 1509 h 10000"/>
                  <a:gd name="connsiteX799" fmla="*/ 7653 w 10000"/>
                  <a:gd name="connsiteY799" fmla="*/ 0 h 10000"/>
                  <a:gd name="connsiteX800" fmla="*/ 4205 w 10000"/>
                  <a:gd name="connsiteY800" fmla="*/ 0 h 10000"/>
                  <a:gd name="connsiteX0-1" fmla="*/ 2161 w 10000"/>
                  <a:gd name="connsiteY0-2" fmla="*/ 80 h 10000"/>
                  <a:gd name="connsiteX1-3" fmla="*/ 2161 w 10000"/>
                  <a:gd name="connsiteY1-4" fmla="*/ 80 h 10000"/>
                  <a:gd name="connsiteX2-5" fmla="*/ 2207 w 10000"/>
                  <a:gd name="connsiteY2-6" fmla="*/ 80 h 10000"/>
                  <a:gd name="connsiteX3-7" fmla="*/ 2253 w 10000"/>
                  <a:gd name="connsiteY3-8" fmla="*/ 86 h 10000"/>
                  <a:gd name="connsiteX4-9" fmla="*/ 2296 w 10000"/>
                  <a:gd name="connsiteY4-10" fmla="*/ 90 h 10000"/>
                  <a:gd name="connsiteX5-11" fmla="*/ 2338 w 10000"/>
                  <a:gd name="connsiteY5-12" fmla="*/ 100 h 10000"/>
                  <a:gd name="connsiteX6-13" fmla="*/ 2383 w 10000"/>
                  <a:gd name="connsiteY6-14" fmla="*/ 109 h 10000"/>
                  <a:gd name="connsiteX7-15" fmla="*/ 2426 w 10000"/>
                  <a:gd name="connsiteY7-16" fmla="*/ 121 h 10000"/>
                  <a:gd name="connsiteX8-17" fmla="*/ 2467 w 10000"/>
                  <a:gd name="connsiteY8-18" fmla="*/ 135 h 10000"/>
                  <a:gd name="connsiteX9-19" fmla="*/ 2506 w 10000"/>
                  <a:gd name="connsiteY9-20" fmla="*/ 152 h 10000"/>
                  <a:gd name="connsiteX10-21" fmla="*/ 2545 w 10000"/>
                  <a:gd name="connsiteY10-22" fmla="*/ 170 h 10000"/>
                  <a:gd name="connsiteX11-23" fmla="*/ 2584 w 10000"/>
                  <a:gd name="connsiteY11-24" fmla="*/ 193 h 10000"/>
                  <a:gd name="connsiteX12-25" fmla="*/ 2621 w 10000"/>
                  <a:gd name="connsiteY12-26" fmla="*/ 213 h 10000"/>
                  <a:gd name="connsiteX13-27" fmla="*/ 2659 w 10000"/>
                  <a:gd name="connsiteY13-28" fmla="*/ 240 h 10000"/>
                  <a:gd name="connsiteX14-29" fmla="*/ 2696 w 10000"/>
                  <a:gd name="connsiteY14-30" fmla="*/ 264 h 10000"/>
                  <a:gd name="connsiteX15-31" fmla="*/ 2730 w 10000"/>
                  <a:gd name="connsiteY15-32" fmla="*/ 293 h 10000"/>
                  <a:gd name="connsiteX16-33" fmla="*/ 2764 w 10000"/>
                  <a:gd name="connsiteY16-34" fmla="*/ 322 h 10000"/>
                  <a:gd name="connsiteX17-35" fmla="*/ 2796 w 10000"/>
                  <a:gd name="connsiteY17-36" fmla="*/ 354 h 10000"/>
                  <a:gd name="connsiteX18-37" fmla="*/ 2826 w 10000"/>
                  <a:gd name="connsiteY18-38" fmla="*/ 385 h 10000"/>
                  <a:gd name="connsiteX19-39" fmla="*/ 2858 w 10000"/>
                  <a:gd name="connsiteY19-40" fmla="*/ 420 h 10000"/>
                  <a:gd name="connsiteX20-41" fmla="*/ 2887 w 10000"/>
                  <a:gd name="connsiteY20-42" fmla="*/ 457 h 10000"/>
                  <a:gd name="connsiteX21-43" fmla="*/ 2913 w 10000"/>
                  <a:gd name="connsiteY21-44" fmla="*/ 492 h 10000"/>
                  <a:gd name="connsiteX22-45" fmla="*/ 2938 w 10000"/>
                  <a:gd name="connsiteY22-46" fmla="*/ 530 h 10000"/>
                  <a:gd name="connsiteX23-47" fmla="*/ 2963 w 10000"/>
                  <a:gd name="connsiteY23-48" fmla="*/ 571 h 10000"/>
                  <a:gd name="connsiteX24-49" fmla="*/ 2986 w 10000"/>
                  <a:gd name="connsiteY24-50" fmla="*/ 610 h 10000"/>
                  <a:gd name="connsiteX25-51" fmla="*/ 3008 w 10000"/>
                  <a:gd name="connsiteY25-52" fmla="*/ 653 h 10000"/>
                  <a:gd name="connsiteX26-53" fmla="*/ 3027 w 10000"/>
                  <a:gd name="connsiteY26-54" fmla="*/ 696 h 10000"/>
                  <a:gd name="connsiteX27-55" fmla="*/ 3045 w 10000"/>
                  <a:gd name="connsiteY27-56" fmla="*/ 741 h 10000"/>
                  <a:gd name="connsiteX28-57" fmla="*/ 3063 w 10000"/>
                  <a:gd name="connsiteY28-58" fmla="*/ 786 h 10000"/>
                  <a:gd name="connsiteX29-59" fmla="*/ 3077 w 10000"/>
                  <a:gd name="connsiteY29-60" fmla="*/ 831 h 10000"/>
                  <a:gd name="connsiteX30-61" fmla="*/ 3090 w 10000"/>
                  <a:gd name="connsiteY30-62" fmla="*/ 879 h 10000"/>
                  <a:gd name="connsiteX31-63" fmla="*/ 3102 w 10000"/>
                  <a:gd name="connsiteY31-64" fmla="*/ 928 h 10000"/>
                  <a:gd name="connsiteX32-65" fmla="*/ 3109 w 10000"/>
                  <a:gd name="connsiteY32-66" fmla="*/ 977 h 10000"/>
                  <a:gd name="connsiteX33-67" fmla="*/ 3118 w 10000"/>
                  <a:gd name="connsiteY33-68" fmla="*/ 1026 h 10000"/>
                  <a:gd name="connsiteX34-69" fmla="*/ 1207 w 10000"/>
                  <a:gd name="connsiteY34-70" fmla="*/ 1026 h 10000"/>
                  <a:gd name="connsiteX35-71" fmla="*/ 1214 w 10000"/>
                  <a:gd name="connsiteY35-72" fmla="*/ 977 h 10000"/>
                  <a:gd name="connsiteX36-73" fmla="*/ 1223 w 10000"/>
                  <a:gd name="connsiteY36-74" fmla="*/ 928 h 10000"/>
                  <a:gd name="connsiteX37-75" fmla="*/ 1233 w 10000"/>
                  <a:gd name="connsiteY37-76" fmla="*/ 879 h 10000"/>
                  <a:gd name="connsiteX38-77" fmla="*/ 1248 w 10000"/>
                  <a:gd name="connsiteY38-78" fmla="*/ 831 h 10000"/>
                  <a:gd name="connsiteX39-79" fmla="*/ 1262 w 10000"/>
                  <a:gd name="connsiteY39-80" fmla="*/ 786 h 10000"/>
                  <a:gd name="connsiteX40-81" fmla="*/ 1280 w 10000"/>
                  <a:gd name="connsiteY40-82" fmla="*/ 741 h 10000"/>
                  <a:gd name="connsiteX41-83" fmla="*/ 1296 w 10000"/>
                  <a:gd name="connsiteY41-84" fmla="*/ 696 h 10000"/>
                  <a:gd name="connsiteX42-85" fmla="*/ 1317 w 10000"/>
                  <a:gd name="connsiteY42-86" fmla="*/ 653 h 10000"/>
                  <a:gd name="connsiteX43-87" fmla="*/ 1337 w 10000"/>
                  <a:gd name="connsiteY43-88" fmla="*/ 610 h 10000"/>
                  <a:gd name="connsiteX44-89" fmla="*/ 1360 w 10000"/>
                  <a:gd name="connsiteY44-90" fmla="*/ 571 h 10000"/>
                  <a:gd name="connsiteX45-91" fmla="*/ 1385 w 10000"/>
                  <a:gd name="connsiteY45-92" fmla="*/ 530 h 10000"/>
                  <a:gd name="connsiteX46-93" fmla="*/ 1411 w 10000"/>
                  <a:gd name="connsiteY46-94" fmla="*/ 492 h 10000"/>
                  <a:gd name="connsiteX47-95" fmla="*/ 1438 w 10000"/>
                  <a:gd name="connsiteY47-96" fmla="*/ 457 h 10000"/>
                  <a:gd name="connsiteX48-97" fmla="*/ 1466 w 10000"/>
                  <a:gd name="connsiteY48-98" fmla="*/ 420 h 10000"/>
                  <a:gd name="connsiteX49-99" fmla="*/ 1497 w 10000"/>
                  <a:gd name="connsiteY49-100" fmla="*/ 385 h 10000"/>
                  <a:gd name="connsiteX50-101" fmla="*/ 1527 w 10000"/>
                  <a:gd name="connsiteY50-102" fmla="*/ 354 h 10000"/>
                  <a:gd name="connsiteX51-103" fmla="*/ 1561 w 10000"/>
                  <a:gd name="connsiteY51-104" fmla="*/ 322 h 10000"/>
                  <a:gd name="connsiteX52-105" fmla="*/ 1593 w 10000"/>
                  <a:gd name="connsiteY52-106" fmla="*/ 293 h 10000"/>
                  <a:gd name="connsiteX53-107" fmla="*/ 1628 w 10000"/>
                  <a:gd name="connsiteY53-108" fmla="*/ 264 h 10000"/>
                  <a:gd name="connsiteX54-109" fmla="*/ 1664 w 10000"/>
                  <a:gd name="connsiteY54-110" fmla="*/ 240 h 10000"/>
                  <a:gd name="connsiteX55-111" fmla="*/ 1701 w 10000"/>
                  <a:gd name="connsiteY55-112" fmla="*/ 213 h 10000"/>
                  <a:gd name="connsiteX56-113" fmla="*/ 1737 w 10000"/>
                  <a:gd name="connsiteY56-114" fmla="*/ 193 h 10000"/>
                  <a:gd name="connsiteX57-115" fmla="*/ 1778 w 10000"/>
                  <a:gd name="connsiteY57-116" fmla="*/ 170 h 10000"/>
                  <a:gd name="connsiteX58-117" fmla="*/ 1817 w 10000"/>
                  <a:gd name="connsiteY58-118" fmla="*/ 152 h 10000"/>
                  <a:gd name="connsiteX59-119" fmla="*/ 1858 w 10000"/>
                  <a:gd name="connsiteY59-120" fmla="*/ 135 h 10000"/>
                  <a:gd name="connsiteX60-121" fmla="*/ 1899 w 10000"/>
                  <a:gd name="connsiteY60-122" fmla="*/ 121 h 10000"/>
                  <a:gd name="connsiteX61-123" fmla="*/ 1940 w 10000"/>
                  <a:gd name="connsiteY61-124" fmla="*/ 109 h 10000"/>
                  <a:gd name="connsiteX62-125" fmla="*/ 1984 w 10000"/>
                  <a:gd name="connsiteY62-126" fmla="*/ 100 h 10000"/>
                  <a:gd name="connsiteX63-127" fmla="*/ 2027 w 10000"/>
                  <a:gd name="connsiteY63-128" fmla="*/ 90 h 10000"/>
                  <a:gd name="connsiteX64-129" fmla="*/ 2073 w 10000"/>
                  <a:gd name="connsiteY64-130" fmla="*/ 86 h 10000"/>
                  <a:gd name="connsiteX65-131" fmla="*/ 2116 w 10000"/>
                  <a:gd name="connsiteY65-132" fmla="*/ 80 h 10000"/>
                  <a:gd name="connsiteX66-133" fmla="*/ 2161 w 10000"/>
                  <a:gd name="connsiteY66-134" fmla="*/ 80 h 10000"/>
                  <a:gd name="connsiteX67-135" fmla="*/ 5830 w 10000"/>
                  <a:gd name="connsiteY67-136" fmla="*/ 2038 h 10000"/>
                  <a:gd name="connsiteX68-137" fmla="*/ 5830 w 10000"/>
                  <a:gd name="connsiteY68-138" fmla="*/ 2038 h 10000"/>
                  <a:gd name="connsiteX69-139" fmla="*/ 5912 w 10000"/>
                  <a:gd name="connsiteY69-140" fmla="*/ 2040 h 10000"/>
                  <a:gd name="connsiteX70-141" fmla="*/ 5992 w 10000"/>
                  <a:gd name="connsiteY70-142" fmla="*/ 2042 h 10000"/>
                  <a:gd name="connsiteX71-143" fmla="*/ 6070 w 10000"/>
                  <a:gd name="connsiteY71-144" fmla="*/ 2050 h 10000"/>
                  <a:gd name="connsiteX72-145" fmla="*/ 6149 w 10000"/>
                  <a:gd name="connsiteY72-146" fmla="*/ 2056 h 10000"/>
                  <a:gd name="connsiteX73-147" fmla="*/ 6227 w 10000"/>
                  <a:gd name="connsiteY73-148" fmla="*/ 2066 h 10000"/>
                  <a:gd name="connsiteX74-149" fmla="*/ 6305 w 10000"/>
                  <a:gd name="connsiteY74-150" fmla="*/ 2081 h 10000"/>
                  <a:gd name="connsiteX75-151" fmla="*/ 6382 w 10000"/>
                  <a:gd name="connsiteY75-152" fmla="*/ 2095 h 10000"/>
                  <a:gd name="connsiteX76-153" fmla="*/ 6460 w 10000"/>
                  <a:gd name="connsiteY76-154" fmla="*/ 2111 h 10000"/>
                  <a:gd name="connsiteX77-155" fmla="*/ 6535 w 10000"/>
                  <a:gd name="connsiteY77-156" fmla="*/ 2130 h 10000"/>
                  <a:gd name="connsiteX78-157" fmla="*/ 6611 w 10000"/>
                  <a:gd name="connsiteY78-158" fmla="*/ 2152 h 10000"/>
                  <a:gd name="connsiteX79-159" fmla="*/ 6686 w 10000"/>
                  <a:gd name="connsiteY79-160" fmla="*/ 2175 h 10000"/>
                  <a:gd name="connsiteX80-161" fmla="*/ 6761 w 10000"/>
                  <a:gd name="connsiteY80-162" fmla="*/ 2199 h 10000"/>
                  <a:gd name="connsiteX81-163" fmla="*/ 6832 w 10000"/>
                  <a:gd name="connsiteY81-164" fmla="*/ 2228 h 10000"/>
                  <a:gd name="connsiteX82-165" fmla="*/ 6905 w 10000"/>
                  <a:gd name="connsiteY82-166" fmla="*/ 2257 h 10000"/>
                  <a:gd name="connsiteX83-167" fmla="*/ 6975 w 10000"/>
                  <a:gd name="connsiteY83-168" fmla="*/ 2288 h 10000"/>
                  <a:gd name="connsiteX84-169" fmla="*/ 7048 w 10000"/>
                  <a:gd name="connsiteY84-170" fmla="*/ 2320 h 10000"/>
                  <a:gd name="connsiteX85-171" fmla="*/ 7115 w 10000"/>
                  <a:gd name="connsiteY85-172" fmla="*/ 2355 h 10000"/>
                  <a:gd name="connsiteX86-173" fmla="*/ 7186 w 10000"/>
                  <a:gd name="connsiteY86-174" fmla="*/ 2394 h 10000"/>
                  <a:gd name="connsiteX87-175" fmla="*/ 7252 w 10000"/>
                  <a:gd name="connsiteY87-176" fmla="*/ 2433 h 10000"/>
                  <a:gd name="connsiteX88-177" fmla="*/ 7320 w 10000"/>
                  <a:gd name="connsiteY88-178" fmla="*/ 2472 h 10000"/>
                  <a:gd name="connsiteX89-179" fmla="*/ 7387 w 10000"/>
                  <a:gd name="connsiteY89-180" fmla="*/ 2515 h 10000"/>
                  <a:gd name="connsiteX90-181" fmla="*/ 7452 w 10000"/>
                  <a:gd name="connsiteY90-182" fmla="*/ 2558 h 10000"/>
                  <a:gd name="connsiteX91-183" fmla="*/ 7514 w 10000"/>
                  <a:gd name="connsiteY91-184" fmla="*/ 2605 h 10000"/>
                  <a:gd name="connsiteX92-185" fmla="*/ 7578 w 10000"/>
                  <a:gd name="connsiteY92-186" fmla="*/ 2654 h 10000"/>
                  <a:gd name="connsiteX93-187" fmla="*/ 7638 w 10000"/>
                  <a:gd name="connsiteY93-188" fmla="*/ 2701 h 10000"/>
                  <a:gd name="connsiteX94-189" fmla="*/ 7701 w 10000"/>
                  <a:gd name="connsiteY94-190" fmla="*/ 2752 h 10000"/>
                  <a:gd name="connsiteX95-191" fmla="*/ 7761 w 10000"/>
                  <a:gd name="connsiteY95-192" fmla="*/ 2806 h 10000"/>
                  <a:gd name="connsiteX96-193" fmla="*/ 7818 w 10000"/>
                  <a:gd name="connsiteY96-194" fmla="*/ 2861 h 10000"/>
                  <a:gd name="connsiteX97-195" fmla="*/ 7877 w 10000"/>
                  <a:gd name="connsiteY97-196" fmla="*/ 2914 h 10000"/>
                  <a:gd name="connsiteX98-197" fmla="*/ 7932 w 10000"/>
                  <a:gd name="connsiteY98-198" fmla="*/ 2972 h 10000"/>
                  <a:gd name="connsiteX99-199" fmla="*/ 7985 w 10000"/>
                  <a:gd name="connsiteY99-200" fmla="*/ 3031 h 10000"/>
                  <a:gd name="connsiteX100-201" fmla="*/ 8039 w 10000"/>
                  <a:gd name="connsiteY100-202" fmla="*/ 3090 h 10000"/>
                  <a:gd name="connsiteX101-203" fmla="*/ 8094 w 10000"/>
                  <a:gd name="connsiteY101-204" fmla="*/ 3152 h 10000"/>
                  <a:gd name="connsiteX102-205" fmla="*/ 8142 w 10000"/>
                  <a:gd name="connsiteY102-206" fmla="*/ 3217 h 10000"/>
                  <a:gd name="connsiteX103-207" fmla="*/ 8194 w 10000"/>
                  <a:gd name="connsiteY103-208" fmla="*/ 3281 h 10000"/>
                  <a:gd name="connsiteX104-209" fmla="*/ 8242 w 10000"/>
                  <a:gd name="connsiteY104-210" fmla="*/ 3348 h 10000"/>
                  <a:gd name="connsiteX105-211" fmla="*/ 8290 w 10000"/>
                  <a:gd name="connsiteY105-212" fmla="*/ 3414 h 10000"/>
                  <a:gd name="connsiteX106-213" fmla="*/ 8334 w 10000"/>
                  <a:gd name="connsiteY106-214" fmla="*/ 3484 h 10000"/>
                  <a:gd name="connsiteX107-215" fmla="*/ 8379 w 10000"/>
                  <a:gd name="connsiteY107-216" fmla="*/ 3553 h 10000"/>
                  <a:gd name="connsiteX108-217" fmla="*/ 8421 w 10000"/>
                  <a:gd name="connsiteY108-218" fmla="*/ 3623 h 10000"/>
                  <a:gd name="connsiteX109-219" fmla="*/ 8462 w 10000"/>
                  <a:gd name="connsiteY109-220" fmla="*/ 3696 h 10000"/>
                  <a:gd name="connsiteX110-221" fmla="*/ 8505 w 10000"/>
                  <a:gd name="connsiteY110-222" fmla="*/ 3770 h 10000"/>
                  <a:gd name="connsiteX111-223" fmla="*/ 8541 w 10000"/>
                  <a:gd name="connsiteY111-224" fmla="*/ 3844 h 10000"/>
                  <a:gd name="connsiteX112-225" fmla="*/ 8578 w 10000"/>
                  <a:gd name="connsiteY112-226" fmla="*/ 3920 h 10000"/>
                  <a:gd name="connsiteX113-227" fmla="*/ 8614 w 10000"/>
                  <a:gd name="connsiteY113-228" fmla="*/ 4000 h 10000"/>
                  <a:gd name="connsiteX114-229" fmla="*/ 8647 w 10000"/>
                  <a:gd name="connsiteY114-230" fmla="*/ 4075 h 10000"/>
                  <a:gd name="connsiteX115-231" fmla="*/ 8679 w 10000"/>
                  <a:gd name="connsiteY115-232" fmla="*/ 4155 h 10000"/>
                  <a:gd name="connsiteX116-233" fmla="*/ 8712 w 10000"/>
                  <a:gd name="connsiteY116-234" fmla="*/ 4235 h 10000"/>
                  <a:gd name="connsiteX117-235" fmla="*/ 8740 w 10000"/>
                  <a:gd name="connsiteY117-236" fmla="*/ 4317 h 10000"/>
                  <a:gd name="connsiteX118-237" fmla="*/ 8767 w 10000"/>
                  <a:gd name="connsiteY118-238" fmla="*/ 4399 h 10000"/>
                  <a:gd name="connsiteX119-239" fmla="*/ 8792 w 10000"/>
                  <a:gd name="connsiteY119-240" fmla="*/ 4481 h 10000"/>
                  <a:gd name="connsiteX120-241" fmla="*/ 8817 w 10000"/>
                  <a:gd name="connsiteY120-242" fmla="*/ 4565 h 10000"/>
                  <a:gd name="connsiteX121-243" fmla="*/ 8836 w 10000"/>
                  <a:gd name="connsiteY121-244" fmla="*/ 4651 h 10000"/>
                  <a:gd name="connsiteX122-245" fmla="*/ 8857 w 10000"/>
                  <a:gd name="connsiteY122-246" fmla="*/ 4737 h 10000"/>
                  <a:gd name="connsiteX123-247" fmla="*/ 8877 w 10000"/>
                  <a:gd name="connsiteY123-248" fmla="*/ 4825 h 10000"/>
                  <a:gd name="connsiteX124-249" fmla="*/ 8893 w 10000"/>
                  <a:gd name="connsiteY124-250" fmla="*/ 4909 h 10000"/>
                  <a:gd name="connsiteX125-251" fmla="*/ 8907 w 10000"/>
                  <a:gd name="connsiteY125-252" fmla="*/ 4997 h 10000"/>
                  <a:gd name="connsiteX126-253" fmla="*/ 8920 w 10000"/>
                  <a:gd name="connsiteY126-254" fmla="*/ 5089 h 10000"/>
                  <a:gd name="connsiteX127-255" fmla="*/ 8930 w 10000"/>
                  <a:gd name="connsiteY127-256" fmla="*/ 5179 h 10000"/>
                  <a:gd name="connsiteX128-257" fmla="*/ 8941 w 10000"/>
                  <a:gd name="connsiteY128-258" fmla="*/ 5269 h 10000"/>
                  <a:gd name="connsiteX129-259" fmla="*/ 8946 w 10000"/>
                  <a:gd name="connsiteY129-260" fmla="*/ 5359 h 10000"/>
                  <a:gd name="connsiteX130-261" fmla="*/ 8954 w 10000"/>
                  <a:gd name="connsiteY130-262" fmla="*/ 5450 h 10000"/>
                  <a:gd name="connsiteX131-263" fmla="*/ 8955 w 10000"/>
                  <a:gd name="connsiteY131-264" fmla="*/ 5542 h 10000"/>
                  <a:gd name="connsiteX132-265" fmla="*/ 8957 w 10000"/>
                  <a:gd name="connsiteY132-266" fmla="*/ 5636 h 10000"/>
                  <a:gd name="connsiteX133-267" fmla="*/ 8955 w 10000"/>
                  <a:gd name="connsiteY133-268" fmla="*/ 5728 h 10000"/>
                  <a:gd name="connsiteX134-269" fmla="*/ 8954 w 10000"/>
                  <a:gd name="connsiteY134-270" fmla="*/ 5820 h 10000"/>
                  <a:gd name="connsiteX135-271" fmla="*/ 8946 w 10000"/>
                  <a:gd name="connsiteY135-272" fmla="*/ 5912 h 10000"/>
                  <a:gd name="connsiteX136-273" fmla="*/ 8941 w 10000"/>
                  <a:gd name="connsiteY136-274" fmla="*/ 6005 h 10000"/>
                  <a:gd name="connsiteX137-275" fmla="*/ 8930 w 10000"/>
                  <a:gd name="connsiteY137-276" fmla="*/ 6095 h 10000"/>
                  <a:gd name="connsiteX138-277" fmla="*/ 8920 w 10000"/>
                  <a:gd name="connsiteY138-278" fmla="*/ 6185 h 10000"/>
                  <a:gd name="connsiteX139-279" fmla="*/ 8907 w 10000"/>
                  <a:gd name="connsiteY139-280" fmla="*/ 6273 h 10000"/>
                  <a:gd name="connsiteX140-281" fmla="*/ 8893 w 10000"/>
                  <a:gd name="connsiteY140-282" fmla="*/ 6361 h 10000"/>
                  <a:gd name="connsiteX141-283" fmla="*/ 8877 w 10000"/>
                  <a:gd name="connsiteY141-284" fmla="*/ 6449 h 10000"/>
                  <a:gd name="connsiteX142-285" fmla="*/ 8857 w 10000"/>
                  <a:gd name="connsiteY142-286" fmla="*/ 6535 h 10000"/>
                  <a:gd name="connsiteX143-287" fmla="*/ 8836 w 10000"/>
                  <a:gd name="connsiteY143-288" fmla="*/ 6619 h 10000"/>
                  <a:gd name="connsiteX144-289" fmla="*/ 8817 w 10000"/>
                  <a:gd name="connsiteY144-290" fmla="*/ 6705 h 10000"/>
                  <a:gd name="connsiteX145-291" fmla="*/ 8792 w 10000"/>
                  <a:gd name="connsiteY145-292" fmla="*/ 6791 h 10000"/>
                  <a:gd name="connsiteX146-293" fmla="*/ 8767 w 10000"/>
                  <a:gd name="connsiteY146-294" fmla="*/ 6871 h 10000"/>
                  <a:gd name="connsiteX147-295" fmla="*/ 8740 w 10000"/>
                  <a:gd name="connsiteY147-296" fmla="*/ 6955 h 10000"/>
                  <a:gd name="connsiteX148-297" fmla="*/ 8712 w 10000"/>
                  <a:gd name="connsiteY148-298" fmla="*/ 7035 h 10000"/>
                  <a:gd name="connsiteX149-299" fmla="*/ 8679 w 10000"/>
                  <a:gd name="connsiteY149-300" fmla="*/ 7117 h 10000"/>
                  <a:gd name="connsiteX150-301" fmla="*/ 8647 w 10000"/>
                  <a:gd name="connsiteY150-302" fmla="*/ 7194 h 10000"/>
                  <a:gd name="connsiteX151-303" fmla="*/ 8614 w 10000"/>
                  <a:gd name="connsiteY151-304" fmla="*/ 7274 h 10000"/>
                  <a:gd name="connsiteX152-305" fmla="*/ 8578 w 10000"/>
                  <a:gd name="connsiteY152-306" fmla="*/ 7350 h 10000"/>
                  <a:gd name="connsiteX153-307" fmla="*/ 8541 w 10000"/>
                  <a:gd name="connsiteY153-308" fmla="*/ 7426 h 10000"/>
                  <a:gd name="connsiteX154-309" fmla="*/ 8505 w 10000"/>
                  <a:gd name="connsiteY154-310" fmla="*/ 7502 h 10000"/>
                  <a:gd name="connsiteX155-311" fmla="*/ 8462 w 10000"/>
                  <a:gd name="connsiteY155-312" fmla="*/ 7575 h 10000"/>
                  <a:gd name="connsiteX156-313" fmla="*/ 8421 w 10000"/>
                  <a:gd name="connsiteY156-314" fmla="*/ 7647 h 10000"/>
                  <a:gd name="connsiteX157-315" fmla="*/ 8379 w 10000"/>
                  <a:gd name="connsiteY157-316" fmla="*/ 7719 h 10000"/>
                  <a:gd name="connsiteX158-317" fmla="*/ 8334 w 10000"/>
                  <a:gd name="connsiteY158-318" fmla="*/ 7790 h 10000"/>
                  <a:gd name="connsiteX159-319" fmla="*/ 8290 w 10000"/>
                  <a:gd name="connsiteY159-320" fmla="*/ 7856 h 10000"/>
                  <a:gd name="connsiteX160-321" fmla="*/ 8242 w 10000"/>
                  <a:gd name="connsiteY160-322" fmla="*/ 7925 h 10000"/>
                  <a:gd name="connsiteX161-323" fmla="*/ 8194 w 10000"/>
                  <a:gd name="connsiteY161-324" fmla="*/ 7989 h 10000"/>
                  <a:gd name="connsiteX162-325" fmla="*/ 8142 w 10000"/>
                  <a:gd name="connsiteY162-326" fmla="*/ 8057 h 10000"/>
                  <a:gd name="connsiteX163-327" fmla="*/ 8094 w 10000"/>
                  <a:gd name="connsiteY163-328" fmla="*/ 8118 h 10000"/>
                  <a:gd name="connsiteX164-329" fmla="*/ 8039 w 10000"/>
                  <a:gd name="connsiteY164-330" fmla="*/ 8179 h 10000"/>
                  <a:gd name="connsiteX165-331" fmla="*/ 7985 w 10000"/>
                  <a:gd name="connsiteY165-332" fmla="*/ 8239 h 10000"/>
                  <a:gd name="connsiteX166-333" fmla="*/ 7932 w 10000"/>
                  <a:gd name="connsiteY166-334" fmla="*/ 8298 h 10000"/>
                  <a:gd name="connsiteX167-335" fmla="*/ 7877 w 10000"/>
                  <a:gd name="connsiteY167-336" fmla="*/ 8356 h 10000"/>
                  <a:gd name="connsiteX168-337" fmla="*/ 7818 w 10000"/>
                  <a:gd name="connsiteY168-338" fmla="*/ 8413 h 10000"/>
                  <a:gd name="connsiteX169-339" fmla="*/ 7761 w 10000"/>
                  <a:gd name="connsiteY169-340" fmla="*/ 8466 h 10000"/>
                  <a:gd name="connsiteX170-341" fmla="*/ 7701 w 10000"/>
                  <a:gd name="connsiteY170-342" fmla="*/ 8519 h 10000"/>
                  <a:gd name="connsiteX171-343" fmla="*/ 7638 w 10000"/>
                  <a:gd name="connsiteY171-344" fmla="*/ 8569 h 10000"/>
                  <a:gd name="connsiteX172-345" fmla="*/ 7578 w 10000"/>
                  <a:gd name="connsiteY172-346" fmla="*/ 8620 h 10000"/>
                  <a:gd name="connsiteX173-347" fmla="*/ 7514 w 10000"/>
                  <a:gd name="connsiteY173-348" fmla="*/ 8667 h 10000"/>
                  <a:gd name="connsiteX174-349" fmla="*/ 7452 w 10000"/>
                  <a:gd name="connsiteY174-350" fmla="*/ 8712 h 10000"/>
                  <a:gd name="connsiteX175-351" fmla="*/ 7387 w 10000"/>
                  <a:gd name="connsiteY175-352" fmla="*/ 8757 h 10000"/>
                  <a:gd name="connsiteX176-353" fmla="*/ 7320 w 10000"/>
                  <a:gd name="connsiteY176-354" fmla="*/ 8800 h 10000"/>
                  <a:gd name="connsiteX177-355" fmla="*/ 7252 w 10000"/>
                  <a:gd name="connsiteY177-356" fmla="*/ 8841 h 10000"/>
                  <a:gd name="connsiteX178-357" fmla="*/ 7186 w 10000"/>
                  <a:gd name="connsiteY178-358" fmla="*/ 8878 h 10000"/>
                  <a:gd name="connsiteX179-359" fmla="*/ 7115 w 10000"/>
                  <a:gd name="connsiteY179-360" fmla="*/ 8917 h 10000"/>
                  <a:gd name="connsiteX180-361" fmla="*/ 7048 w 10000"/>
                  <a:gd name="connsiteY180-362" fmla="*/ 8949 h 10000"/>
                  <a:gd name="connsiteX181-363" fmla="*/ 6975 w 10000"/>
                  <a:gd name="connsiteY181-364" fmla="*/ 8982 h 10000"/>
                  <a:gd name="connsiteX182-365" fmla="*/ 6905 w 10000"/>
                  <a:gd name="connsiteY182-366" fmla="*/ 9015 h 10000"/>
                  <a:gd name="connsiteX183-367" fmla="*/ 6832 w 10000"/>
                  <a:gd name="connsiteY183-368" fmla="*/ 9046 h 10000"/>
                  <a:gd name="connsiteX184-369" fmla="*/ 6761 w 10000"/>
                  <a:gd name="connsiteY184-370" fmla="*/ 9070 h 10000"/>
                  <a:gd name="connsiteX185-371" fmla="*/ 6686 w 10000"/>
                  <a:gd name="connsiteY185-372" fmla="*/ 9097 h 10000"/>
                  <a:gd name="connsiteX186-373" fmla="*/ 6611 w 10000"/>
                  <a:gd name="connsiteY186-374" fmla="*/ 9121 h 10000"/>
                  <a:gd name="connsiteX187-375" fmla="*/ 6535 w 10000"/>
                  <a:gd name="connsiteY187-376" fmla="*/ 9142 h 10000"/>
                  <a:gd name="connsiteX188-377" fmla="*/ 6460 w 10000"/>
                  <a:gd name="connsiteY188-378" fmla="*/ 9162 h 10000"/>
                  <a:gd name="connsiteX189-379" fmla="*/ 6382 w 10000"/>
                  <a:gd name="connsiteY189-380" fmla="*/ 9179 h 10000"/>
                  <a:gd name="connsiteX190-381" fmla="*/ 6305 w 10000"/>
                  <a:gd name="connsiteY190-382" fmla="*/ 9193 h 10000"/>
                  <a:gd name="connsiteX191-383" fmla="*/ 6227 w 10000"/>
                  <a:gd name="connsiteY191-384" fmla="*/ 9203 h 10000"/>
                  <a:gd name="connsiteX192-385" fmla="*/ 6149 w 10000"/>
                  <a:gd name="connsiteY192-386" fmla="*/ 9214 h 10000"/>
                  <a:gd name="connsiteX193-387" fmla="*/ 6070 w 10000"/>
                  <a:gd name="connsiteY193-388" fmla="*/ 9224 h 10000"/>
                  <a:gd name="connsiteX194-389" fmla="*/ 5992 w 10000"/>
                  <a:gd name="connsiteY194-390" fmla="*/ 9228 h 10000"/>
                  <a:gd name="connsiteX195-391" fmla="*/ 5912 w 10000"/>
                  <a:gd name="connsiteY195-392" fmla="*/ 9232 h 10000"/>
                  <a:gd name="connsiteX196-393" fmla="*/ 5830 w 10000"/>
                  <a:gd name="connsiteY196-394" fmla="*/ 9232 h 10000"/>
                  <a:gd name="connsiteX197-395" fmla="*/ 5750 w 10000"/>
                  <a:gd name="connsiteY197-396" fmla="*/ 9232 h 10000"/>
                  <a:gd name="connsiteX198-397" fmla="*/ 5670 w 10000"/>
                  <a:gd name="connsiteY198-398" fmla="*/ 9228 h 10000"/>
                  <a:gd name="connsiteX199-399" fmla="*/ 5588 w 10000"/>
                  <a:gd name="connsiteY199-400" fmla="*/ 9224 h 10000"/>
                  <a:gd name="connsiteX200-401" fmla="*/ 5510 w 10000"/>
                  <a:gd name="connsiteY200-402" fmla="*/ 9214 h 10000"/>
                  <a:gd name="connsiteX201-403" fmla="*/ 5432 w 10000"/>
                  <a:gd name="connsiteY201-404" fmla="*/ 9203 h 10000"/>
                  <a:gd name="connsiteX202-405" fmla="*/ 5353 w 10000"/>
                  <a:gd name="connsiteY202-406" fmla="*/ 9193 h 10000"/>
                  <a:gd name="connsiteX203-407" fmla="*/ 5277 w 10000"/>
                  <a:gd name="connsiteY203-408" fmla="*/ 9179 h 10000"/>
                  <a:gd name="connsiteX204-409" fmla="*/ 5200 w 10000"/>
                  <a:gd name="connsiteY204-410" fmla="*/ 9162 h 10000"/>
                  <a:gd name="connsiteX205-411" fmla="*/ 5124 w 10000"/>
                  <a:gd name="connsiteY205-412" fmla="*/ 9142 h 10000"/>
                  <a:gd name="connsiteX206-413" fmla="*/ 5049 w 10000"/>
                  <a:gd name="connsiteY206-414" fmla="*/ 9121 h 10000"/>
                  <a:gd name="connsiteX207-415" fmla="*/ 4974 w 10000"/>
                  <a:gd name="connsiteY207-416" fmla="*/ 9097 h 10000"/>
                  <a:gd name="connsiteX208-417" fmla="*/ 4901 w 10000"/>
                  <a:gd name="connsiteY208-418" fmla="*/ 9070 h 10000"/>
                  <a:gd name="connsiteX209-419" fmla="*/ 4826 w 10000"/>
                  <a:gd name="connsiteY209-420" fmla="*/ 9046 h 10000"/>
                  <a:gd name="connsiteX210-421" fmla="*/ 4754 w 10000"/>
                  <a:gd name="connsiteY210-422" fmla="*/ 9015 h 10000"/>
                  <a:gd name="connsiteX211-423" fmla="*/ 4684 w 10000"/>
                  <a:gd name="connsiteY211-424" fmla="*/ 8982 h 10000"/>
                  <a:gd name="connsiteX212-425" fmla="*/ 4615 w 10000"/>
                  <a:gd name="connsiteY212-426" fmla="*/ 8949 h 10000"/>
                  <a:gd name="connsiteX213-427" fmla="*/ 4544 w 10000"/>
                  <a:gd name="connsiteY213-428" fmla="*/ 8917 h 10000"/>
                  <a:gd name="connsiteX214-429" fmla="*/ 4476 w 10000"/>
                  <a:gd name="connsiteY214-430" fmla="*/ 8878 h 10000"/>
                  <a:gd name="connsiteX215-431" fmla="*/ 4406 w 10000"/>
                  <a:gd name="connsiteY215-432" fmla="*/ 8841 h 10000"/>
                  <a:gd name="connsiteX216-433" fmla="*/ 4339 w 10000"/>
                  <a:gd name="connsiteY216-434" fmla="*/ 8800 h 10000"/>
                  <a:gd name="connsiteX217-435" fmla="*/ 4275 w 10000"/>
                  <a:gd name="connsiteY217-436" fmla="*/ 8757 h 10000"/>
                  <a:gd name="connsiteX218-437" fmla="*/ 4209 w 10000"/>
                  <a:gd name="connsiteY218-438" fmla="*/ 8712 h 10000"/>
                  <a:gd name="connsiteX219-439" fmla="*/ 4145 w 10000"/>
                  <a:gd name="connsiteY219-440" fmla="*/ 8667 h 10000"/>
                  <a:gd name="connsiteX220-441" fmla="*/ 4083 w 10000"/>
                  <a:gd name="connsiteY220-442" fmla="*/ 8620 h 10000"/>
                  <a:gd name="connsiteX221-443" fmla="*/ 4020 w 10000"/>
                  <a:gd name="connsiteY221-444" fmla="*/ 8569 h 10000"/>
                  <a:gd name="connsiteX222-445" fmla="*/ 3960 w 10000"/>
                  <a:gd name="connsiteY222-446" fmla="*/ 8519 h 10000"/>
                  <a:gd name="connsiteX223-447" fmla="*/ 3901 w 10000"/>
                  <a:gd name="connsiteY223-448" fmla="*/ 8466 h 10000"/>
                  <a:gd name="connsiteX224-449" fmla="*/ 3841 w 10000"/>
                  <a:gd name="connsiteY224-450" fmla="*/ 8413 h 10000"/>
                  <a:gd name="connsiteX225-451" fmla="*/ 3784 w 10000"/>
                  <a:gd name="connsiteY225-452" fmla="*/ 8356 h 10000"/>
                  <a:gd name="connsiteX226-453" fmla="*/ 3727 w 10000"/>
                  <a:gd name="connsiteY226-454" fmla="*/ 8298 h 10000"/>
                  <a:gd name="connsiteX227-455" fmla="*/ 3673 w 10000"/>
                  <a:gd name="connsiteY227-456" fmla="*/ 8239 h 10000"/>
                  <a:gd name="connsiteX228-457" fmla="*/ 3620 w 10000"/>
                  <a:gd name="connsiteY228-458" fmla="*/ 8179 h 10000"/>
                  <a:gd name="connsiteX229-459" fmla="*/ 3566 w 10000"/>
                  <a:gd name="connsiteY229-460" fmla="*/ 8118 h 10000"/>
                  <a:gd name="connsiteX230-461" fmla="*/ 3517 w 10000"/>
                  <a:gd name="connsiteY230-462" fmla="*/ 8057 h 10000"/>
                  <a:gd name="connsiteX231-463" fmla="*/ 3467 w 10000"/>
                  <a:gd name="connsiteY231-464" fmla="*/ 7989 h 10000"/>
                  <a:gd name="connsiteX232-465" fmla="*/ 3417 w 10000"/>
                  <a:gd name="connsiteY232-466" fmla="*/ 7925 h 10000"/>
                  <a:gd name="connsiteX233-467" fmla="*/ 3371 w 10000"/>
                  <a:gd name="connsiteY233-468" fmla="*/ 7856 h 10000"/>
                  <a:gd name="connsiteX234-469" fmla="*/ 3324 w 10000"/>
                  <a:gd name="connsiteY234-470" fmla="*/ 7790 h 10000"/>
                  <a:gd name="connsiteX235-471" fmla="*/ 3282 w 10000"/>
                  <a:gd name="connsiteY235-472" fmla="*/ 7719 h 10000"/>
                  <a:gd name="connsiteX236-473" fmla="*/ 3237 w 10000"/>
                  <a:gd name="connsiteY236-474" fmla="*/ 7647 h 10000"/>
                  <a:gd name="connsiteX237-475" fmla="*/ 3196 w 10000"/>
                  <a:gd name="connsiteY237-476" fmla="*/ 7575 h 10000"/>
                  <a:gd name="connsiteX238-477" fmla="*/ 3157 w 10000"/>
                  <a:gd name="connsiteY238-478" fmla="*/ 7502 h 10000"/>
                  <a:gd name="connsiteX239-479" fmla="*/ 3118 w 10000"/>
                  <a:gd name="connsiteY239-480" fmla="*/ 7426 h 10000"/>
                  <a:gd name="connsiteX240-481" fmla="*/ 3081 w 10000"/>
                  <a:gd name="connsiteY240-482" fmla="*/ 7350 h 10000"/>
                  <a:gd name="connsiteX241-483" fmla="*/ 3045 w 10000"/>
                  <a:gd name="connsiteY241-484" fmla="*/ 7274 h 10000"/>
                  <a:gd name="connsiteX242-485" fmla="*/ 3013 w 10000"/>
                  <a:gd name="connsiteY242-486" fmla="*/ 7194 h 10000"/>
                  <a:gd name="connsiteX243-487" fmla="*/ 2979 w 10000"/>
                  <a:gd name="connsiteY243-488" fmla="*/ 7117 h 10000"/>
                  <a:gd name="connsiteX244-489" fmla="*/ 2951 w 10000"/>
                  <a:gd name="connsiteY244-490" fmla="*/ 7035 h 10000"/>
                  <a:gd name="connsiteX245-491" fmla="*/ 2922 w 10000"/>
                  <a:gd name="connsiteY245-492" fmla="*/ 6955 h 10000"/>
                  <a:gd name="connsiteX246-493" fmla="*/ 2892 w 10000"/>
                  <a:gd name="connsiteY246-494" fmla="*/ 6871 h 10000"/>
                  <a:gd name="connsiteX247-495" fmla="*/ 2869 w 10000"/>
                  <a:gd name="connsiteY247-496" fmla="*/ 6791 h 10000"/>
                  <a:gd name="connsiteX248-497" fmla="*/ 2846 w 10000"/>
                  <a:gd name="connsiteY248-498" fmla="*/ 6705 h 10000"/>
                  <a:gd name="connsiteX249-499" fmla="*/ 2823 w 10000"/>
                  <a:gd name="connsiteY249-500" fmla="*/ 6619 h 10000"/>
                  <a:gd name="connsiteX250-501" fmla="*/ 2801 w 10000"/>
                  <a:gd name="connsiteY250-502" fmla="*/ 6535 h 10000"/>
                  <a:gd name="connsiteX251-503" fmla="*/ 2783 w 10000"/>
                  <a:gd name="connsiteY251-504" fmla="*/ 6449 h 10000"/>
                  <a:gd name="connsiteX252-505" fmla="*/ 2767 w 10000"/>
                  <a:gd name="connsiteY252-506" fmla="*/ 6361 h 10000"/>
                  <a:gd name="connsiteX253-507" fmla="*/ 2753 w 10000"/>
                  <a:gd name="connsiteY253-508" fmla="*/ 6273 h 10000"/>
                  <a:gd name="connsiteX254-509" fmla="*/ 2741 w 10000"/>
                  <a:gd name="connsiteY254-510" fmla="*/ 6185 h 10000"/>
                  <a:gd name="connsiteX255-511" fmla="*/ 2730 w 10000"/>
                  <a:gd name="connsiteY255-512" fmla="*/ 6095 h 10000"/>
                  <a:gd name="connsiteX256-513" fmla="*/ 2719 w 10000"/>
                  <a:gd name="connsiteY256-514" fmla="*/ 6005 h 10000"/>
                  <a:gd name="connsiteX257-515" fmla="*/ 2712 w 10000"/>
                  <a:gd name="connsiteY257-516" fmla="*/ 5912 h 10000"/>
                  <a:gd name="connsiteX258-517" fmla="*/ 2709 w 10000"/>
                  <a:gd name="connsiteY258-518" fmla="*/ 5820 h 10000"/>
                  <a:gd name="connsiteX259-519" fmla="*/ 2705 w 10000"/>
                  <a:gd name="connsiteY259-520" fmla="*/ 5728 h 10000"/>
                  <a:gd name="connsiteX260-521" fmla="*/ 2705 w 10000"/>
                  <a:gd name="connsiteY260-522" fmla="*/ 5636 h 10000"/>
                  <a:gd name="connsiteX261-523" fmla="*/ 2705 w 10000"/>
                  <a:gd name="connsiteY261-524" fmla="*/ 5542 h 10000"/>
                  <a:gd name="connsiteX262-525" fmla="*/ 2709 w 10000"/>
                  <a:gd name="connsiteY262-526" fmla="*/ 5450 h 10000"/>
                  <a:gd name="connsiteX263-527" fmla="*/ 2712 w 10000"/>
                  <a:gd name="connsiteY263-528" fmla="*/ 5359 h 10000"/>
                  <a:gd name="connsiteX264-529" fmla="*/ 2719 w 10000"/>
                  <a:gd name="connsiteY264-530" fmla="*/ 5269 h 10000"/>
                  <a:gd name="connsiteX265-531" fmla="*/ 2730 w 10000"/>
                  <a:gd name="connsiteY265-532" fmla="*/ 5179 h 10000"/>
                  <a:gd name="connsiteX266-533" fmla="*/ 2741 w 10000"/>
                  <a:gd name="connsiteY266-534" fmla="*/ 5089 h 10000"/>
                  <a:gd name="connsiteX267-535" fmla="*/ 2753 w 10000"/>
                  <a:gd name="connsiteY267-536" fmla="*/ 4997 h 10000"/>
                  <a:gd name="connsiteX268-537" fmla="*/ 2767 w 10000"/>
                  <a:gd name="connsiteY268-538" fmla="*/ 4909 h 10000"/>
                  <a:gd name="connsiteX269-539" fmla="*/ 2783 w 10000"/>
                  <a:gd name="connsiteY269-540" fmla="*/ 4825 h 10000"/>
                  <a:gd name="connsiteX270-541" fmla="*/ 2801 w 10000"/>
                  <a:gd name="connsiteY270-542" fmla="*/ 4737 h 10000"/>
                  <a:gd name="connsiteX271-543" fmla="*/ 2823 w 10000"/>
                  <a:gd name="connsiteY271-544" fmla="*/ 4651 h 10000"/>
                  <a:gd name="connsiteX272-545" fmla="*/ 2846 w 10000"/>
                  <a:gd name="connsiteY272-546" fmla="*/ 4565 h 10000"/>
                  <a:gd name="connsiteX273-547" fmla="*/ 2869 w 10000"/>
                  <a:gd name="connsiteY273-548" fmla="*/ 4481 h 10000"/>
                  <a:gd name="connsiteX274-549" fmla="*/ 2892 w 10000"/>
                  <a:gd name="connsiteY274-550" fmla="*/ 4399 h 10000"/>
                  <a:gd name="connsiteX275-551" fmla="*/ 2922 w 10000"/>
                  <a:gd name="connsiteY275-552" fmla="*/ 4317 h 10000"/>
                  <a:gd name="connsiteX276-553" fmla="*/ 2951 w 10000"/>
                  <a:gd name="connsiteY276-554" fmla="*/ 4235 h 10000"/>
                  <a:gd name="connsiteX277-555" fmla="*/ 2979 w 10000"/>
                  <a:gd name="connsiteY277-556" fmla="*/ 4155 h 10000"/>
                  <a:gd name="connsiteX278-557" fmla="*/ 3013 w 10000"/>
                  <a:gd name="connsiteY278-558" fmla="*/ 4075 h 10000"/>
                  <a:gd name="connsiteX279-559" fmla="*/ 3045 w 10000"/>
                  <a:gd name="connsiteY279-560" fmla="*/ 4000 h 10000"/>
                  <a:gd name="connsiteX280-561" fmla="*/ 3081 w 10000"/>
                  <a:gd name="connsiteY280-562" fmla="*/ 3920 h 10000"/>
                  <a:gd name="connsiteX281-563" fmla="*/ 3118 w 10000"/>
                  <a:gd name="connsiteY281-564" fmla="*/ 3844 h 10000"/>
                  <a:gd name="connsiteX282-565" fmla="*/ 3157 w 10000"/>
                  <a:gd name="connsiteY282-566" fmla="*/ 3770 h 10000"/>
                  <a:gd name="connsiteX283-567" fmla="*/ 3196 w 10000"/>
                  <a:gd name="connsiteY283-568" fmla="*/ 3696 h 10000"/>
                  <a:gd name="connsiteX284-569" fmla="*/ 3237 w 10000"/>
                  <a:gd name="connsiteY284-570" fmla="*/ 3623 h 10000"/>
                  <a:gd name="connsiteX285-571" fmla="*/ 3282 w 10000"/>
                  <a:gd name="connsiteY285-572" fmla="*/ 3553 h 10000"/>
                  <a:gd name="connsiteX286-573" fmla="*/ 3324 w 10000"/>
                  <a:gd name="connsiteY286-574" fmla="*/ 3484 h 10000"/>
                  <a:gd name="connsiteX287-575" fmla="*/ 3371 w 10000"/>
                  <a:gd name="connsiteY287-576" fmla="*/ 3414 h 10000"/>
                  <a:gd name="connsiteX288-577" fmla="*/ 3417 w 10000"/>
                  <a:gd name="connsiteY288-578" fmla="*/ 3348 h 10000"/>
                  <a:gd name="connsiteX289-579" fmla="*/ 3467 w 10000"/>
                  <a:gd name="connsiteY289-580" fmla="*/ 3281 h 10000"/>
                  <a:gd name="connsiteX290-581" fmla="*/ 3517 w 10000"/>
                  <a:gd name="connsiteY290-582" fmla="*/ 3217 h 10000"/>
                  <a:gd name="connsiteX291-583" fmla="*/ 3566 w 10000"/>
                  <a:gd name="connsiteY291-584" fmla="*/ 3152 h 10000"/>
                  <a:gd name="connsiteX292-585" fmla="*/ 3620 w 10000"/>
                  <a:gd name="connsiteY292-586" fmla="*/ 3090 h 10000"/>
                  <a:gd name="connsiteX293-587" fmla="*/ 3673 w 10000"/>
                  <a:gd name="connsiteY293-588" fmla="*/ 3031 h 10000"/>
                  <a:gd name="connsiteX294-589" fmla="*/ 3727 w 10000"/>
                  <a:gd name="connsiteY294-590" fmla="*/ 2972 h 10000"/>
                  <a:gd name="connsiteX295-591" fmla="*/ 3784 w 10000"/>
                  <a:gd name="connsiteY295-592" fmla="*/ 2914 h 10000"/>
                  <a:gd name="connsiteX296-593" fmla="*/ 3841 w 10000"/>
                  <a:gd name="connsiteY296-594" fmla="*/ 2861 h 10000"/>
                  <a:gd name="connsiteX297-595" fmla="*/ 3901 w 10000"/>
                  <a:gd name="connsiteY297-596" fmla="*/ 2806 h 10000"/>
                  <a:gd name="connsiteX298-597" fmla="*/ 3960 w 10000"/>
                  <a:gd name="connsiteY298-598" fmla="*/ 2752 h 10000"/>
                  <a:gd name="connsiteX299-599" fmla="*/ 4020 w 10000"/>
                  <a:gd name="connsiteY299-600" fmla="*/ 2701 h 10000"/>
                  <a:gd name="connsiteX300-601" fmla="*/ 4083 w 10000"/>
                  <a:gd name="connsiteY300-602" fmla="*/ 2654 h 10000"/>
                  <a:gd name="connsiteX301-603" fmla="*/ 4145 w 10000"/>
                  <a:gd name="connsiteY301-604" fmla="*/ 2605 h 10000"/>
                  <a:gd name="connsiteX302-605" fmla="*/ 4209 w 10000"/>
                  <a:gd name="connsiteY302-606" fmla="*/ 2558 h 10000"/>
                  <a:gd name="connsiteX303-607" fmla="*/ 4275 w 10000"/>
                  <a:gd name="connsiteY303-608" fmla="*/ 2515 h 10000"/>
                  <a:gd name="connsiteX304-609" fmla="*/ 4339 w 10000"/>
                  <a:gd name="connsiteY304-610" fmla="*/ 2472 h 10000"/>
                  <a:gd name="connsiteX305-611" fmla="*/ 4406 w 10000"/>
                  <a:gd name="connsiteY305-612" fmla="*/ 2433 h 10000"/>
                  <a:gd name="connsiteX306-613" fmla="*/ 4476 w 10000"/>
                  <a:gd name="connsiteY306-614" fmla="*/ 2394 h 10000"/>
                  <a:gd name="connsiteX307-615" fmla="*/ 4544 w 10000"/>
                  <a:gd name="connsiteY307-616" fmla="*/ 2355 h 10000"/>
                  <a:gd name="connsiteX308-617" fmla="*/ 4615 w 10000"/>
                  <a:gd name="connsiteY308-618" fmla="*/ 2320 h 10000"/>
                  <a:gd name="connsiteX309-619" fmla="*/ 4684 w 10000"/>
                  <a:gd name="connsiteY309-620" fmla="*/ 2288 h 10000"/>
                  <a:gd name="connsiteX310-621" fmla="*/ 4754 w 10000"/>
                  <a:gd name="connsiteY310-622" fmla="*/ 2257 h 10000"/>
                  <a:gd name="connsiteX311-623" fmla="*/ 4826 w 10000"/>
                  <a:gd name="connsiteY311-624" fmla="*/ 2228 h 10000"/>
                  <a:gd name="connsiteX312-625" fmla="*/ 4901 w 10000"/>
                  <a:gd name="connsiteY312-626" fmla="*/ 2199 h 10000"/>
                  <a:gd name="connsiteX313-627" fmla="*/ 4974 w 10000"/>
                  <a:gd name="connsiteY313-628" fmla="*/ 2175 h 10000"/>
                  <a:gd name="connsiteX314-629" fmla="*/ 5049 w 10000"/>
                  <a:gd name="connsiteY314-630" fmla="*/ 2152 h 10000"/>
                  <a:gd name="connsiteX315-631" fmla="*/ 5124 w 10000"/>
                  <a:gd name="connsiteY315-632" fmla="*/ 2130 h 10000"/>
                  <a:gd name="connsiteX316-633" fmla="*/ 5200 w 10000"/>
                  <a:gd name="connsiteY316-634" fmla="*/ 2111 h 10000"/>
                  <a:gd name="connsiteX317-635" fmla="*/ 5277 w 10000"/>
                  <a:gd name="connsiteY317-636" fmla="*/ 2095 h 10000"/>
                  <a:gd name="connsiteX318-637" fmla="*/ 5353 w 10000"/>
                  <a:gd name="connsiteY318-638" fmla="*/ 2081 h 10000"/>
                  <a:gd name="connsiteX319-639" fmla="*/ 5432 w 10000"/>
                  <a:gd name="connsiteY319-640" fmla="*/ 2066 h 10000"/>
                  <a:gd name="connsiteX320-641" fmla="*/ 5510 w 10000"/>
                  <a:gd name="connsiteY320-642" fmla="*/ 2056 h 10000"/>
                  <a:gd name="connsiteX321-643" fmla="*/ 5588 w 10000"/>
                  <a:gd name="connsiteY321-644" fmla="*/ 2050 h 10000"/>
                  <a:gd name="connsiteX322-645" fmla="*/ 5670 w 10000"/>
                  <a:gd name="connsiteY322-646" fmla="*/ 2042 h 10000"/>
                  <a:gd name="connsiteX323-647" fmla="*/ 5750 w 10000"/>
                  <a:gd name="connsiteY323-648" fmla="*/ 2040 h 10000"/>
                  <a:gd name="connsiteX324-649" fmla="*/ 5830 w 10000"/>
                  <a:gd name="connsiteY324-650" fmla="*/ 2038 h 10000"/>
                  <a:gd name="connsiteX325-651" fmla="*/ 5432 w 10000"/>
                  <a:gd name="connsiteY325-652" fmla="*/ 3879 h 10000"/>
                  <a:gd name="connsiteX326-653" fmla="*/ 5432 w 10000"/>
                  <a:gd name="connsiteY326-654" fmla="*/ 3879 h 10000"/>
                  <a:gd name="connsiteX327-655" fmla="*/ 5394 w 10000"/>
                  <a:gd name="connsiteY327-656" fmla="*/ 3854 h 10000"/>
                  <a:gd name="connsiteX328-657" fmla="*/ 5355 w 10000"/>
                  <a:gd name="connsiteY328-658" fmla="*/ 3836 h 10000"/>
                  <a:gd name="connsiteX329-659" fmla="*/ 5316 w 10000"/>
                  <a:gd name="connsiteY329-660" fmla="*/ 3819 h 10000"/>
                  <a:gd name="connsiteX330-661" fmla="*/ 5277 w 10000"/>
                  <a:gd name="connsiteY330-662" fmla="*/ 3805 h 10000"/>
                  <a:gd name="connsiteX331-663" fmla="*/ 5236 w 10000"/>
                  <a:gd name="connsiteY331-664" fmla="*/ 3793 h 10000"/>
                  <a:gd name="connsiteX332-665" fmla="*/ 5195 w 10000"/>
                  <a:gd name="connsiteY332-666" fmla="*/ 3785 h 10000"/>
                  <a:gd name="connsiteX333-667" fmla="*/ 5154 w 10000"/>
                  <a:gd name="connsiteY333-668" fmla="*/ 3780 h 10000"/>
                  <a:gd name="connsiteX334-669" fmla="*/ 5109 w 10000"/>
                  <a:gd name="connsiteY334-670" fmla="*/ 3778 h 10000"/>
                  <a:gd name="connsiteX335-671" fmla="*/ 5069 w 10000"/>
                  <a:gd name="connsiteY335-672" fmla="*/ 3778 h 10000"/>
                  <a:gd name="connsiteX336-673" fmla="*/ 5026 w 10000"/>
                  <a:gd name="connsiteY336-674" fmla="*/ 3780 h 10000"/>
                  <a:gd name="connsiteX337-675" fmla="*/ 4981 w 10000"/>
                  <a:gd name="connsiteY337-676" fmla="*/ 3787 h 10000"/>
                  <a:gd name="connsiteX338-677" fmla="*/ 4939 w 10000"/>
                  <a:gd name="connsiteY338-678" fmla="*/ 3797 h 10000"/>
                  <a:gd name="connsiteX339-679" fmla="*/ 4894 w 10000"/>
                  <a:gd name="connsiteY339-680" fmla="*/ 3807 h 10000"/>
                  <a:gd name="connsiteX340-681" fmla="*/ 4851 w 10000"/>
                  <a:gd name="connsiteY340-682" fmla="*/ 3821 h 10000"/>
                  <a:gd name="connsiteX341-683" fmla="*/ 4810 w 10000"/>
                  <a:gd name="connsiteY341-684" fmla="*/ 3838 h 10000"/>
                  <a:gd name="connsiteX342-685" fmla="*/ 4766 w 10000"/>
                  <a:gd name="connsiteY342-686" fmla="*/ 3856 h 10000"/>
                  <a:gd name="connsiteX343-687" fmla="*/ 4723 w 10000"/>
                  <a:gd name="connsiteY343-688" fmla="*/ 3881 h 10000"/>
                  <a:gd name="connsiteX344-689" fmla="*/ 4682 w 10000"/>
                  <a:gd name="connsiteY344-690" fmla="*/ 3903 h 10000"/>
                  <a:gd name="connsiteX345-691" fmla="*/ 4641 w 10000"/>
                  <a:gd name="connsiteY345-692" fmla="*/ 3930 h 10000"/>
                  <a:gd name="connsiteX346-693" fmla="*/ 4599 w 10000"/>
                  <a:gd name="connsiteY346-694" fmla="*/ 3959 h 10000"/>
                  <a:gd name="connsiteX347-695" fmla="*/ 4558 w 10000"/>
                  <a:gd name="connsiteY347-696" fmla="*/ 3989 h 10000"/>
                  <a:gd name="connsiteX348-697" fmla="*/ 4519 w 10000"/>
                  <a:gd name="connsiteY348-698" fmla="*/ 4026 h 10000"/>
                  <a:gd name="connsiteX349-699" fmla="*/ 4479 w 10000"/>
                  <a:gd name="connsiteY349-700" fmla="*/ 4061 h 10000"/>
                  <a:gd name="connsiteX350-701" fmla="*/ 4440 w 10000"/>
                  <a:gd name="connsiteY350-702" fmla="*/ 4100 h 10000"/>
                  <a:gd name="connsiteX351-703" fmla="*/ 4403 w 10000"/>
                  <a:gd name="connsiteY351-704" fmla="*/ 4139 h 10000"/>
                  <a:gd name="connsiteX352-705" fmla="*/ 4367 w 10000"/>
                  <a:gd name="connsiteY352-706" fmla="*/ 4182 h 10000"/>
                  <a:gd name="connsiteX353-707" fmla="*/ 4330 w 10000"/>
                  <a:gd name="connsiteY353-708" fmla="*/ 4227 h 10000"/>
                  <a:gd name="connsiteX354-709" fmla="*/ 4298 w 10000"/>
                  <a:gd name="connsiteY354-710" fmla="*/ 4272 h 10000"/>
                  <a:gd name="connsiteX355-711" fmla="*/ 4264 w 10000"/>
                  <a:gd name="connsiteY355-712" fmla="*/ 4323 h 10000"/>
                  <a:gd name="connsiteX356-713" fmla="*/ 4234 w 10000"/>
                  <a:gd name="connsiteY356-714" fmla="*/ 4372 h 10000"/>
                  <a:gd name="connsiteX357-715" fmla="*/ 4204 w 10000"/>
                  <a:gd name="connsiteY357-716" fmla="*/ 4428 h 10000"/>
                  <a:gd name="connsiteX358-717" fmla="*/ 4173 w 10000"/>
                  <a:gd name="connsiteY358-718" fmla="*/ 4481 h 10000"/>
                  <a:gd name="connsiteX359-719" fmla="*/ 4147 w 10000"/>
                  <a:gd name="connsiteY359-720" fmla="*/ 4536 h 10000"/>
                  <a:gd name="connsiteX360-721" fmla="*/ 4122 w 10000"/>
                  <a:gd name="connsiteY360-722" fmla="*/ 4593 h 10000"/>
                  <a:gd name="connsiteX361-723" fmla="*/ 4099 w 10000"/>
                  <a:gd name="connsiteY361-724" fmla="*/ 4651 h 10000"/>
                  <a:gd name="connsiteX362-725" fmla="*/ 4079 w 10000"/>
                  <a:gd name="connsiteY362-726" fmla="*/ 4708 h 10000"/>
                  <a:gd name="connsiteX363-727" fmla="*/ 4059 w 10000"/>
                  <a:gd name="connsiteY363-728" fmla="*/ 4766 h 10000"/>
                  <a:gd name="connsiteX364-729" fmla="*/ 4045 w 10000"/>
                  <a:gd name="connsiteY364-730" fmla="*/ 4825 h 10000"/>
                  <a:gd name="connsiteX365-731" fmla="*/ 4031 w 10000"/>
                  <a:gd name="connsiteY365-732" fmla="*/ 4882 h 10000"/>
                  <a:gd name="connsiteX366-733" fmla="*/ 4019 w 10000"/>
                  <a:gd name="connsiteY366-734" fmla="*/ 4938 h 10000"/>
                  <a:gd name="connsiteX367-735" fmla="*/ 4011 w 10000"/>
                  <a:gd name="connsiteY367-736" fmla="*/ 4995 h 10000"/>
                  <a:gd name="connsiteX368-737" fmla="*/ 4002 w 10000"/>
                  <a:gd name="connsiteY368-738" fmla="*/ 5052 h 10000"/>
                  <a:gd name="connsiteX369-739" fmla="*/ 3995 w 10000"/>
                  <a:gd name="connsiteY369-740" fmla="*/ 5110 h 10000"/>
                  <a:gd name="connsiteX370-741" fmla="*/ 3994 w 10000"/>
                  <a:gd name="connsiteY370-742" fmla="*/ 5167 h 10000"/>
                  <a:gd name="connsiteX371-743" fmla="*/ 3992 w 10000"/>
                  <a:gd name="connsiteY371-744" fmla="*/ 5222 h 10000"/>
                  <a:gd name="connsiteX372-745" fmla="*/ 3994 w 10000"/>
                  <a:gd name="connsiteY372-746" fmla="*/ 5275 h 10000"/>
                  <a:gd name="connsiteX373-747" fmla="*/ 3995 w 10000"/>
                  <a:gd name="connsiteY373-748" fmla="*/ 5331 h 10000"/>
                  <a:gd name="connsiteX374-749" fmla="*/ 4001 w 10000"/>
                  <a:gd name="connsiteY374-750" fmla="*/ 5384 h 10000"/>
                  <a:gd name="connsiteX375-751" fmla="*/ 4008 w 10000"/>
                  <a:gd name="connsiteY375-752" fmla="*/ 5435 h 10000"/>
                  <a:gd name="connsiteX376-753" fmla="*/ 4017 w 10000"/>
                  <a:gd name="connsiteY376-754" fmla="*/ 5488 h 10000"/>
                  <a:gd name="connsiteX377-755" fmla="*/ 4027 w 10000"/>
                  <a:gd name="connsiteY377-756" fmla="*/ 5538 h 10000"/>
                  <a:gd name="connsiteX378-757" fmla="*/ 4042 w 10000"/>
                  <a:gd name="connsiteY378-758" fmla="*/ 5585 h 10000"/>
                  <a:gd name="connsiteX379-759" fmla="*/ 4056 w 10000"/>
                  <a:gd name="connsiteY379-760" fmla="*/ 5632 h 10000"/>
                  <a:gd name="connsiteX380-761" fmla="*/ 4072 w 10000"/>
                  <a:gd name="connsiteY380-762" fmla="*/ 5681 h 10000"/>
                  <a:gd name="connsiteX381-763" fmla="*/ 4091 w 10000"/>
                  <a:gd name="connsiteY381-764" fmla="*/ 5724 h 10000"/>
                  <a:gd name="connsiteX382-765" fmla="*/ 4111 w 10000"/>
                  <a:gd name="connsiteY382-766" fmla="*/ 5765 h 10000"/>
                  <a:gd name="connsiteX383-767" fmla="*/ 4134 w 10000"/>
                  <a:gd name="connsiteY383-768" fmla="*/ 5808 h 10000"/>
                  <a:gd name="connsiteX384-769" fmla="*/ 4159 w 10000"/>
                  <a:gd name="connsiteY384-770" fmla="*/ 5847 h 10000"/>
                  <a:gd name="connsiteX385-771" fmla="*/ 4186 w 10000"/>
                  <a:gd name="connsiteY385-772" fmla="*/ 5886 h 10000"/>
                  <a:gd name="connsiteX386-773" fmla="*/ 4214 w 10000"/>
                  <a:gd name="connsiteY386-774" fmla="*/ 5918 h 10000"/>
                  <a:gd name="connsiteX387-775" fmla="*/ 4246 w 10000"/>
                  <a:gd name="connsiteY387-776" fmla="*/ 5951 h 10000"/>
                  <a:gd name="connsiteX388-777" fmla="*/ 4278 w 10000"/>
                  <a:gd name="connsiteY388-778" fmla="*/ 5982 h 10000"/>
                  <a:gd name="connsiteX389-779" fmla="*/ 4312 w 10000"/>
                  <a:gd name="connsiteY389-780" fmla="*/ 6011 h 10000"/>
                  <a:gd name="connsiteX390-781" fmla="*/ 4350 w 10000"/>
                  <a:gd name="connsiteY390-782" fmla="*/ 6037 h 10000"/>
                  <a:gd name="connsiteX391-783" fmla="*/ 4387 w 10000"/>
                  <a:gd name="connsiteY391-784" fmla="*/ 6058 h 10000"/>
                  <a:gd name="connsiteX392-785" fmla="*/ 4422 w 10000"/>
                  <a:gd name="connsiteY392-786" fmla="*/ 6078 h 10000"/>
                  <a:gd name="connsiteX393-787" fmla="*/ 4455 w 10000"/>
                  <a:gd name="connsiteY393-788" fmla="*/ 6093 h 10000"/>
                  <a:gd name="connsiteX394-789" fmla="*/ 4490 w 10000"/>
                  <a:gd name="connsiteY394-790" fmla="*/ 6101 h 10000"/>
                  <a:gd name="connsiteX395-791" fmla="*/ 4520 w 10000"/>
                  <a:gd name="connsiteY395-792" fmla="*/ 6107 h 10000"/>
                  <a:gd name="connsiteX396-793" fmla="*/ 4554 w 10000"/>
                  <a:gd name="connsiteY396-794" fmla="*/ 6107 h 10000"/>
                  <a:gd name="connsiteX397-795" fmla="*/ 4583 w 10000"/>
                  <a:gd name="connsiteY397-796" fmla="*/ 6103 h 10000"/>
                  <a:gd name="connsiteX398-797" fmla="*/ 4615 w 10000"/>
                  <a:gd name="connsiteY398-798" fmla="*/ 6099 h 10000"/>
                  <a:gd name="connsiteX399-799" fmla="*/ 4643 w 10000"/>
                  <a:gd name="connsiteY399-800" fmla="*/ 6088 h 10000"/>
                  <a:gd name="connsiteX400-801" fmla="*/ 4672 w 10000"/>
                  <a:gd name="connsiteY400-802" fmla="*/ 6074 h 10000"/>
                  <a:gd name="connsiteX401-803" fmla="*/ 4698 w 10000"/>
                  <a:gd name="connsiteY401-804" fmla="*/ 6058 h 10000"/>
                  <a:gd name="connsiteX402-805" fmla="*/ 4727 w 10000"/>
                  <a:gd name="connsiteY402-806" fmla="*/ 6039 h 10000"/>
                  <a:gd name="connsiteX403-807" fmla="*/ 4754 w 10000"/>
                  <a:gd name="connsiteY403-808" fmla="*/ 6015 h 10000"/>
                  <a:gd name="connsiteX404-809" fmla="*/ 4782 w 10000"/>
                  <a:gd name="connsiteY404-810" fmla="*/ 5992 h 10000"/>
                  <a:gd name="connsiteX405-811" fmla="*/ 4805 w 10000"/>
                  <a:gd name="connsiteY405-812" fmla="*/ 5964 h 10000"/>
                  <a:gd name="connsiteX406-813" fmla="*/ 4834 w 10000"/>
                  <a:gd name="connsiteY406-814" fmla="*/ 5933 h 10000"/>
                  <a:gd name="connsiteX407-815" fmla="*/ 4859 w 10000"/>
                  <a:gd name="connsiteY407-816" fmla="*/ 5896 h 10000"/>
                  <a:gd name="connsiteX408-817" fmla="*/ 4882 w 10000"/>
                  <a:gd name="connsiteY408-818" fmla="*/ 5861 h 10000"/>
                  <a:gd name="connsiteX409-819" fmla="*/ 4931 w 10000"/>
                  <a:gd name="connsiteY409-820" fmla="*/ 5783 h 10000"/>
                  <a:gd name="connsiteX410-821" fmla="*/ 4981 w 10000"/>
                  <a:gd name="connsiteY410-822" fmla="*/ 5697 h 10000"/>
                  <a:gd name="connsiteX411-823" fmla="*/ 5033 w 10000"/>
                  <a:gd name="connsiteY411-824" fmla="*/ 5605 h 10000"/>
                  <a:gd name="connsiteX412-825" fmla="*/ 5083 w 10000"/>
                  <a:gd name="connsiteY412-826" fmla="*/ 5505 h 10000"/>
                  <a:gd name="connsiteX413-827" fmla="*/ 5134 w 10000"/>
                  <a:gd name="connsiteY413-828" fmla="*/ 5400 h 10000"/>
                  <a:gd name="connsiteX414-829" fmla="*/ 5241 w 10000"/>
                  <a:gd name="connsiteY414-830" fmla="*/ 5181 h 10000"/>
                  <a:gd name="connsiteX415-831" fmla="*/ 5353 w 10000"/>
                  <a:gd name="connsiteY415-832" fmla="*/ 4964 h 10000"/>
                  <a:gd name="connsiteX416-833" fmla="*/ 5405 w 10000"/>
                  <a:gd name="connsiteY416-834" fmla="*/ 4862 h 10000"/>
                  <a:gd name="connsiteX417-835" fmla="*/ 5497 w 10000"/>
                  <a:gd name="connsiteY417-836" fmla="*/ 4667 h 10000"/>
                  <a:gd name="connsiteX418-837" fmla="*/ 5537 w 10000"/>
                  <a:gd name="connsiteY418-838" fmla="*/ 4577 h 10000"/>
                  <a:gd name="connsiteX419-839" fmla="*/ 5572 w 10000"/>
                  <a:gd name="connsiteY419-840" fmla="*/ 4489 h 10000"/>
                  <a:gd name="connsiteX420-841" fmla="*/ 5585 w 10000"/>
                  <a:gd name="connsiteY420-842" fmla="*/ 4446 h 10000"/>
                  <a:gd name="connsiteX421-843" fmla="*/ 5597 w 10000"/>
                  <a:gd name="connsiteY421-844" fmla="*/ 4405 h 10000"/>
                  <a:gd name="connsiteX422-845" fmla="*/ 5608 w 10000"/>
                  <a:gd name="connsiteY422-846" fmla="*/ 4366 h 10000"/>
                  <a:gd name="connsiteX423-847" fmla="*/ 5617 w 10000"/>
                  <a:gd name="connsiteY423-848" fmla="*/ 4325 h 10000"/>
                  <a:gd name="connsiteX424-849" fmla="*/ 5622 w 10000"/>
                  <a:gd name="connsiteY424-850" fmla="*/ 4286 h 10000"/>
                  <a:gd name="connsiteX425-851" fmla="*/ 5624 w 10000"/>
                  <a:gd name="connsiteY425-852" fmla="*/ 4249 h 10000"/>
                  <a:gd name="connsiteX426-853" fmla="*/ 5626 w 10000"/>
                  <a:gd name="connsiteY426-854" fmla="*/ 4213 h 10000"/>
                  <a:gd name="connsiteX427-855" fmla="*/ 5624 w 10000"/>
                  <a:gd name="connsiteY427-856" fmla="*/ 4178 h 10000"/>
                  <a:gd name="connsiteX428-857" fmla="*/ 5618 w 10000"/>
                  <a:gd name="connsiteY428-858" fmla="*/ 4141 h 10000"/>
                  <a:gd name="connsiteX429-859" fmla="*/ 5611 w 10000"/>
                  <a:gd name="connsiteY429-860" fmla="*/ 4108 h 10000"/>
                  <a:gd name="connsiteX430-861" fmla="*/ 5601 w 10000"/>
                  <a:gd name="connsiteY430-862" fmla="*/ 4075 h 10000"/>
                  <a:gd name="connsiteX431-863" fmla="*/ 5586 w 10000"/>
                  <a:gd name="connsiteY431-864" fmla="*/ 4045 h 10000"/>
                  <a:gd name="connsiteX432-865" fmla="*/ 5570 w 10000"/>
                  <a:gd name="connsiteY432-866" fmla="*/ 4014 h 10000"/>
                  <a:gd name="connsiteX433-867" fmla="*/ 5549 w 10000"/>
                  <a:gd name="connsiteY433-868" fmla="*/ 3985 h 10000"/>
                  <a:gd name="connsiteX434-869" fmla="*/ 5526 w 10000"/>
                  <a:gd name="connsiteY434-870" fmla="*/ 3957 h 10000"/>
                  <a:gd name="connsiteX435-871" fmla="*/ 5497 w 10000"/>
                  <a:gd name="connsiteY435-872" fmla="*/ 3930 h 10000"/>
                  <a:gd name="connsiteX436-873" fmla="*/ 5467 w 10000"/>
                  <a:gd name="connsiteY436-874" fmla="*/ 3903 h 10000"/>
                  <a:gd name="connsiteX437-875" fmla="*/ 5432 w 10000"/>
                  <a:gd name="connsiteY437-876" fmla="*/ 3879 h 10000"/>
                  <a:gd name="connsiteX438-877" fmla="*/ 7341 w 10000"/>
                  <a:gd name="connsiteY438-878" fmla="*/ 3897 h 10000"/>
                  <a:gd name="connsiteX439-879" fmla="*/ 7341 w 10000"/>
                  <a:gd name="connsiteY439-880" fmla="*/ 3897 h 10000"/>
                  <a:gd name="connsiteX440-881" fmla="*/ 7266 w 10000"/>
                  <a:gd name="connsiteY440-882" fmla="*/ 3815 h 10000"/>
                  <a:gd name="connsiteX441-883" fmla="*/ 7188 w 10000"/>
                  <a:gd name="connsiteY441-884" fmla="*/ 3740 h 10000"/>
                  <a:gd name="connsiteX442-885" fmla="*/ 7108 w 10000"/>
                  <a:gd name="connsiteY442-886" fmla="*/ 3666 h 10000"/>
                  <a:gd name="connsiteX443-887" fmla="*/ 7024 w 10000"/>
                  <a:gd name="connsiteY443-888" fmla="*/ 3598 h 10000"/>
                  <a:gd name="connsiteX444-889" fmla="*/ 6982 w 10000"/>
                  <a:gd name="connsiteY444-890" fmla="*/ 3563 h 10000"/>
                  <a:gd name="connsiteX445-891" fmla="*/ 6939 w 10000"/>
                  <a:gd name="connsiteY445-892" fmla="*/ 3533 h 10000"/>
                  <a:gd name="connsiteX446-893" fmla="*/ 6893 w 10000"/>
                  <a:gd name="connsiteY446-894" fmla="*/ 3504 h 10000"/>
                  <a:gd name="connsiteX447-895" fmla="*/ 6848 w 10000"/>
                  <a:gd name="connsiteY447-896" fmla="*/ 3473 h 10000"/>
                  <a:gd name="connsiteX448-897" fmla="*/ 6802 w 10000"/>
                  <a:gd name="connsiteY448-898" fmla="*/ 3447 h 10000"/>
                  <a:gd name="connsiteX449-899" fmla="*/ 6756 w 10000"/>
                  <a:gd name="connsiteY449-900" fmla="*/ 3422 h 10000"/>
                  <a:gd name="connsiteX450-901" fmla="*/ 6709 w 10000"/>
                  <a:gd name="connsiteY450-902" fmla="*/ 3395 h 10000"/>
                  <a:gd name="connsiteX451-903" fmla="*/ 6661 w 10000"/>
                  <a:gd name="connsiteY451-904" fmla="*/ 3371 h 10000"/>
                  <a:gd name="connsiteX452-905" fmla="*/ 6613 w 10000"/>
                  <a:gd name="connsiteY452-906" fmla="*/ 3348 h 10000"/>
                  <a:gd name="connsiteX453-907" fmla="*/ 6563 w 10000"/>
                  <a:gd name="connsiteY453-908" fmla="*/ 3326 h 10000"/>
                  <a:gd name="connsiteX454-909" fmla="*/ 6515 w 10000"/>
                  <a:gd name="connsiteY454-910" fmla="*/ 3307 h 10000"/>
                  <a:gd name="connsiteX455-911" fmla="*/ 6466 w 10000"/>
                  <a:gd name="connsiteY455-912" fmla="*/ 3289 h 10000"/>
                  <a:gd name="connsiteX456-913" fmla="*/ 6416 w 10000"/>
                  <a:gd name="connsiteY456-914" fmla="*/ 3273 h 10000"/>
                  <a:gd name="connsiteX457-915" fmla="*/ 6364 w 10000"/>
                  <a:gd name="connsiteY457-916" fmla="*/ 3254 h 10000"/>
                  <a:gd name="connsiteX458-917" fmla="*/ 6313 w 10000"/>
                  <a:gd name="connsiteY458-918" fmla="*/ 3240 h 10000"/>
                  <a:gd name="connsiteX459-919" fmla="*/ 6261 w 10000"/>
                  <a:gd name="connsiteY459-920" fmla="*/ 3230 h 10000"/>
                  <a:gd name="connsiteX460-921" fmla="*/ 6209 w 10000"/>
                  <a:gd name="connsiteY460-922" fmla="*/ 3217 h 10000"/>
                  <a:gd name="connsiteX461-923" fmla="*/ 6156 w 10000"/>
                  <a:gd name="connsiteY461-924" fmla="*/ 3207 h 10000"/>
                  <a:gd name="connsiteX462-925" fmla="*/ 6101 w 10000"/>
                  <a:gd name="connsiteY462-926" fmla="*/ 3199 h 10000"/>
                  <a:gd name="connsiteX463-927" fmla="*/ 6047 w 10000"/>
                  <a:gd name="connsiteY463-928" fmla="*/ 3191 h 10000"/>
                  <a:gd name="connsiteX464-929" fmla="*/ 5994 w 10000"/>
                  <a:gd name="connsiteY464-930" fmla="*/ 3187 h 10000"/>
                  <a:gd name="connsiteX465-931" fmla="*/ 5941 w 10000"/>
                  <a:gd name="connsiteY465-932" fmla="*/ 3180 h 10000"/>
                  <a:gd name="connsiteX466-933" fmla="*/ 5885 w 10000"/>
                  <a:gd name="connsiteY466-934" fmla="*/ 3178 h 10000"/>
                  <a:gd name="connsiteX467-935" fmla="*/ 5830 w 10000"/>
                  <a:gd name="connsiteY467-936" fmla="*/ 3178 h 10000"/>
                  <a:gd name="connsiteX468-937" fmla="*/ 5775 w 10000"/>
                  <a:gd name="connsiteY468-938" fmla="*/ 3178 h 10000"/>
                  <a:gd name="connsiteX469-939" fmla="*/ 5720 w 10000"/>
                  <a:gd name="connsiteY469-940" fmla="*/ 3180 h 10000"/>
                  <a:gd name="connsiteX470-941" fmla="*/ 5665 w 10000"/>
                  <a:gd name="connsiteY470-942" fmla="*/ 3187 h 10000"/>
                  <a:gd name="connsiteX471-943" fmla="*/ 5611 w 10000"/>
                  <a:gd name="connsiteY471-944" fmla="*/ 3191 h 10000"/>
                  <a:gd name="connsiteX472-945" fmla="*/ 5558 w 10000"/>
                  <a:gd name="connsiteY472-946" fmla="*/ 3199 h 10000"/>
                  <a:gd name="connsiteX473-947" fmla="*/ 5505 w 10000"/>
                  <a:gd name="connsiteY473-948" fmla="*/ 3207 h 10000"/>
                  <a:gd name="connsiteX474-949" fmla="*/ 5453 w 10000"/>
                  <a:gd name="connsiteY474-950" fmla="*/ 3217 h 10000"/>
                  <a:gd name="connsiteX475-951" fmla="*/ 5400 w 10000"/>
                  <a:gd name="connsiteY475-952" fmla="*/ 3230 h 10000"/>
                  <a:gd name="connsiteX476-953" fmla="*/ 5348 w 10000"/>
                  <a:gd name="connsiteY476-954" fmla="*/ 3240 h 10000"/>
                  <a:gd name="connsiteX477-955" fmla="*/ 5296 w 10000"/>
                  <a:gd name="connsiteY477-956" fmla="*/ 3254 h 10000"/>
                  <a:gd name="connsiteX478-957" fmla="*/ 5246 w 10000"/>
                  <a:gd name="connsiteY478-958" fmla="*/ 3273 h 10000"/>
                  <a:gd name="connsiteX479-959" fmla="*/ 5195 w 10000"/>
                  <a:gd name="connsiteY479-960" fmla="*/ 3289 h 10000"/>
                  <a:gd name="connsiteX480-961" fmla="*/ 5145 w 10000"/>
                  <a:gd name="connsiteY480-962" fmla="*/ 3307 h 10000"/>
                  <a:gd name="connsiteX481-963" fmla="*/ 5095 w 10000"/>
                  <a:gd name="connsiteY481-964" fmla="*/ 3326 h 10000"/>
                  <a:gd name="connsiteX482-965" fmla="*/ 5047 w 10000"/>
                  <a:gd name="connsiteY482-966" fmla="*/ 3348 h 10000"/>
                  <a:gd name="connsiteX483-967" fmla="*/ 4997 w 10000"/>
                  <a:gd name="connsiteY483-968" fmla="*/ 3371 h 10000"/>
                  <a:gd name="connsiteX484-969" fmla="*/ 4951 w 10000"/>
                  <a:gd name="connsiteY484-970" fmla="*/ 3395 h 10000"/>
                  <a:gd name="connsiteX485-971" fmla="*/ 4903 w 10000"/>
                  <a:gd name="connsiteY485-972" fmla="*/ 3422 h 10000"/>
                  <a:gd name="connsiteX486-973" fmla="*/ 4859 w 10000"/>
                  <a:gd name="connsiteY486-974" fmla="*/ 3447 h 10000"/>
                  <a:gd name="connsiteX487-975" fmla="*/ 4812 w 10000"/>
                  <a:gd name="connsiteY487-976" fmla="*/ 3473 h 10000"/>
                  <a:gd name="connsiteX488-977" fmla="*/ 4766 w 10000"/>
                  <a:gd name="connsiteY488-978" fmla="*/ 3504 h 10000"/>
                  <a:gd name="connsiteX489-979" fmla="*/ 4723 w 10000"/>
                  <a:gd name="connsiteY489-980" fmla="*/ 3533 h 10000"/>
                  <a:gd name="connsiteX490-981" fmla="*/ 4679 w 10000"/>
                  <a:gd name="connsiteY490-982" fmla="*/ 3563 h 10000"/>
                  <a:gd name="connsiteX491-983" fmla="*/ 4636 w 10000"/>
                  <a:gd name="connsiteY491-984" fmla="*/ 3598 h 10000"/>
                  <a:gd name="connsiteX492-985" fmla="*/ 4552 w 10000"/>
                  <a:gd name="connsiteY492-986" fmla="*/ 3666 h 10000"/>
                  <a:gd name="connsiteX493-987" fmla="*/ 4471 w 10000"/>
                  <a:gd name="connsiteY493-988" fmla="*/ 3740 h 10000"/>
                  <a:gd name="connsiteX494-989" fmla="*/ 4394 w 10000"/>
                  <a:gd name="connsiteY494-990" fmla="*/ 3815 h 10000"/>
                  <a:gd name="connsiteX495-991" fmla="*/ 4321 w 10000"/>
                  <a:gd name="connsiteY495-992" fmla="*/ 3897 h 10000"/>
                  <a:gd name="connsiteX496-993" fmla="*/ 4248 w 10000"/>
                  <a:gd name="connsiteY496-994" fmla="*/ 3983 h 10000"/>
                  <a:gd name="connsiteX497-995" fmla="*/ 4182 w 10000"/>
                  <a:gd name="connsiteY497-996" fmla="*/ 4073 h 10000"/>
                  <a:gd name="connsiteX498-997" fmla="*/ 4118 w 10000"/>
                  <a:gd name="connsiteY498-998" fmla="*/ 4165 h 10000"/>
                  <a:gd name="connsiteX499-999" fmla="*/ 4058 w 10000"/>
                  <a:gd name="connsiteY499-1000" fmla="*/ 4262 h 10000"/>
                  <a:gd name="connsiteX500-1001" fmla="*/ 4031 w 10000"/>
                  <a:gd name="connsiteY500-1002" fmla="*/ 4311 h 10000"/>
                  <a:gd name="connsiteX501-1003" fmla="*/ 4004 w 10000"/>
                  <a:gd name="connsiteY501-1004" fmla="*/ 4360 h 10000"/>
                  <a:gd name="connsiteX502-1005" fmla="*/ 3978 w 10000"/>
                  <a:gd name="connsiteY502-1006" fmla="*/ 4413 h 10000"/>
                  <a:gd name="connsiteX503-1007" fmla="*/ 3953 w 10000"/>
                  <a:gd name="connsiteY503-1008" fmla="*/ 4464 h 10000"/>
                  <a:gd name="connsiteX504-1009" fmla="*/ 3928 w 10000"/>
                  <a:gd name="connsiteY504-1010" fmla="*/ 4518 h 10000"/>
                  <a:gd name="connsiteX505-1011" fmla="*/ 3905 w 10000"/>
                  <a:gd name="connsiteY505-1012" fmla="*/ 4569 h 10000"/>
                  <a:gd name="connsiteX506-1013" fmla="*/ 3883 w 10000"/>
                  <a:gd name="connsiteY506-1014" fmla="*/ 4624 h 10000"/>
                  <a:gd name="connsiteX507-1015" fmla="*/ 3862 w 10000"/>
                  <a:gd name="connsiteY507-1016" fmla="*/ 4680 h 10000"/>
                  <a:gd name="connsiteX508-1017" fmla="*/ 3842 w 10000"/>
                  <a:gd name="connsiteY508-1018" fmla="*/ 4735 h 10000"/>
                  <a:gd name="connsiteX509-1019" fmla="*/ 3825 w 10000"/>
                  <a:gd name="connsiteY509-1020" fmla="*/ 4790 h 10000"/>
                  <a:gd name="connsiteX510-1021" fmla="*/ 3807 w 10000"/>
                  <a:gd name="connsiteY510-1022" fmla="*/ 4847 h 10000"/>
                  <a:gd name="connsiteX511-1023" fmla="*/ 3789 w 10000"/>
                  <a:gd name="connsiteY511-1024" fmla="*/ 4905 h 10000"/>
                  <a:gd name="connsiteX512-1025" fmla="*/ 3775 w 10000"/>
                  <a:gd name="connsiteY512-1026" fmla="*/ 4962 h 10000"/>
                  <a:gd name="connsiteX513-1027" fmla="*/ 3760 w 10000"/>
                  <a:gd name="connsiteY513-1028" fmla="*/ 5022 h 10000"/>
                  <a:gd name="connsiteX514-1029" fmla="*/ 3748 w 10000"/>
                  <a:gd name="connsiteY514-1030" fmla="*/ 5081 h 10000"/>
                  <a:gd name="connsiteX515-1031" fmla="*/ 3737 w 10000"/>
                  <a:gd name="connsiteY515-1032" fmla="*/ 5140 h 10000"/>
                  <a:gd name="connsiteX516-1033" fmla="*/ 3727 w 10000"/>
                  <a:gd name="connsiteY516-1034" fmla="*/ 5200 h 10000"/>
                  <a:gd name="connsiteX517-1035" fmla="*/ 3720 w 10000"/>
                  <a:gd name="connsiteY517-1036" fmla="*/ 5261 h 10000"/>
                  <a:gd name="connsiteX518-1037" fmla="*/ 3711 w 10000"/>
                  <a:gd name="connsiteY518-1038" fmla="*/ 5325 h 10000"/>
                  <a:gd name="connsiteX519-1039" fmla="*/ 3705 w 10000"/>
                  <a:gd name="connsiteY519-1040" fmla="*/ 5386 h 10000"/>
                  <a:gd name="connsiteX520-1041" fmla="*/ 3700 w 10000"/>
                  <a:gd name="connsiteY520-1042" fmla="*/ 5447 h 10000"/>
                  <a:gd name="connsiteX521-1043" fmla="*/ 3696 w 10000"/>
                  <a:gd name="connsiteY521-1044" fmla="*/ 5509 h 10000"/>
                  <a:gd name="connsiteX522-1045" fmla="*/ 3695 w 10000"/>
                  <a:gd name="connsiteY522-1046" fmla="*/ 5572 h 10000"/>
                  <a:gd name="connsiteX523-1047" fmla="*/ 3695 w 10000"/>
                  <a:gd name="connsiteY523-1048" fmla="*/ 5636 h 10000"/>
                  <a:gd name="connsiteX524-1049" fmla="*/ 3695 w 10000"/>
                  <a:gd name="connsiteY524-1050" fmla="*/ 5699 h 10000"/>
                  <a:gd name="connsiteX525-1051" fmla="*/ 3696 w 10000"/>
                  <a:gd name="connsiteY525-1052" fmla="*/ 5761 h 10000"/>
                  <a:gd name="connsiteX526-1053" fmla="*/ 3700 w 10000"/>
                  <a:gd name="connsiteY526-1054" fmla="*/ 5826 h 10000"/>
                  <a:gd name="connsiteX527-1055" fmla="*/ 3705 w 10000"/>
                  <a:gd name="connsiteY527-1056" fmla="*/ 5888 h 10000"/>
                  <a:gd name="connsiteX528-1057" fmla="*/ 3711 w 10000"/>
                  <a:gd name="connsiteY528-1058" fmla="*/ 5949 h 10000"/>
                  <a:gd name="connsiteX529-1059" fmla="*/ 3720 w 10000"/>
                  <a:gd name="connsiteY529-1060" fmla="*/ 6011 h 10000"/>
                  <a:gd name="connsiteX530-1061" fmla="*/ 3727 w 10000"/>
                  <a:gd name="connsiteY530-1062" fmla="*/ 6070 h 10000"/>
                  <a:gd name="connsiteX531-1063" fmla="*/ 3737 w 10000"/>
                  <a:gd name="connsiteY531-1064" fmla="*/ 6131 h 10000"/>
                  <a:gd name="connsiteX532-1065" fmla="*/ 3748 w 10000"/>
                  <a:gd name="connsiteY532-1066" fmla="*/ 6191 h 10000"/>
                  <a:gd name="connsiteX533-1067" fmla="*/ 3760 w 10000"/>
                  <a:gd name="connsiteY533-1068" fmla="*/ 6250 h 10000"/>
                  <a:gd name="connsiteX534-1069" fmla="*/ 3775 w 10000"/>
                  <a:gd name="connsiteY534-1070" fmla="*/ 6308 h 10000"/>
                  <a:gd name="connsiteX535-1071" fmla="*/ 3789 w 10000"/>
                  <a:gd name="connsiteY535-1072" fmla="*/ 6367 h 10000"/>
                  <a:gd name="connsiteX536-1073" fmla="*/ 3807 w 10000"/>
                  <a:gd name="connsiteY536-1074" fmla="*/ 6424 h 10000"/>
                  <a:gd name="connsiteX537-1075" fmla="*/ 3825 w 10000"/>
                  <a:gd name="connsiteY537-1076" fmla="*/ 6482 h 10000"/>
                  <a:gd name="connsiteX538-1077" fmla="*/ 3842 w 10000"/>
                  <a:gd name="connsiteY538-1078" fmla="*/ 6537 h 10000"/>
                  <a:gd name="connsiteX539-1079" fmla="*/ 3862 w 10000"/>
                  <a:gd name="connsiteY539-1080" fmla="*/ 6594 h 10000"/>
                  <a:gd name="connsiteX540-1081" fmla="*/ 3883 w 10000"/>
                  <a:gd name="connsiteY540-1082" fmla="*/ 6648 h 10000"/>
                  <a:gd name="connsiteX541-1083" fmla="*/ 3905 w 10000"/>
                  <a:gd name="connsiteY541-1084" fmla="*/ 6701 h 10000"/>
                  <a:gd name="connsiteX542-1085" fmla="*/ 3928 w 10000"/>
                  <a:gd name="connsiteY542-1086" fmla="*/ 6754 h 10000"/>
                  <a:gd name="connsiteX543-1087" fmla="*/ 3953 w 10000"/>
                  <a:gd name="connsiteY543-1088" fmla="*/ 6807 h 10000"/>
                  <a:gd name="connsiteX544-1089" fmla="*/ 3978 w 10000"/>
                  <a:gd name="connsiteY544-1090" fmla="*/ 6861 h 10000"/>
                  <a:gd name="connsiteX545-1091" fmla="*/ 4004 w 10000"/>
                  <a:gd name="connsiteY545-1092" fmla="*/ 6910 h 10000"/>
                  <a:gd name="connsiteX546-1093" fmla="*/ 4031 w 10000"/>
                  <a:gd name="connsiteY546-1094" fmla="*/ 6959 h 10000"/>
                  <a:gd name="connsiteX547-1095" fmla="*/ 4058 w 10000"/>
                  <a:gd name="connsiteY547-1096" fmla="*/ 7010 h 10000"/>
                  <a:gd name="connsiteX548-1097" fmla="*/ 4118 w 10000"/>
                  <a:gd name="connsiteY548-1098" fmla="*/ 7106 h 10000"/>
                  <a:gd name="connsiteX549-1099" fmla="*/ 4182 w 10000"/>
                  <a:gd name="connsiteY549-1100" fmla="*/ 7200 h 10000"/>
                  <a:gd name="connsiteX550-1101" fmla="*/ 4248 w 10000"/>
                  <a:gd name="connsiteY550-1102" fmla="*/ 7289 h 10000"/>
                  <a:gd name="connsiteX551-1103" fmla="*/ 4321 w 10000"/>
                  <a:gd name="connsiteY551-1104" fmla="*/ 7373 h 10000"/>
                  <a:gd name="connsiteX552-1105" fmla="*/ 4394 w 10000"/>
                  <a:gd name="connsiteY552-1106" fmla="*/ 7454 h 10000"/>
                  <a:gd name="connsiteX553-1107" fmla="*/ 4471 w 10000"/>
                  <a:gd name="connsiteY553-1108" fmla="*/ 7532 h 10000"/>
                  <a:gd name="connsiteX554-1109" fmla="*/ 4552 w 10000"/>
                  <a:gd name="connsiteY554-1110" fmla="*/ 7606 h 10000"/>
                  <a:gd name="connsiteX555-1111" fmla="*/ 4636 w 10000"/>
                  <a:gd name="connsiteY555-1112" fmla="*/ 7674 h 10000"/>
                  <a:gd name="connsiteX556-1113" fmla="*/ 4679 w 10000"/>
                  <a:gd name="connsiteY556-1114" fmla="*/ 7706 h 10000"/>
                  <a:gd name="connsiteX557-1115" fmla="*/ 4723 w 10000"/>
                  <a:gd name="connsiteY557-1116" fmla="*/ 7737 h 10000"/>
                  <a:gd name="connsiteX558-1117" fmla="*/ 4766 w 10000"/>
                  <a:gd name="connsiteY558-1118" fmla="*/ 7768 h 10000"/>
                  <a:gd name="connsiteX559-1119" fmla="*/ 4812 w 10000"/>
                  <a:gd name="connsiteY559-1120" fmla="*/ 7796 h 10000"/>
                  <a:gd name="connsiteX560-1121" fmla="*/ 4859 w 10000"/>
                  <a:gd name="connsiteY560-1122" fmla="*/ 7825 h 10000"/>
                  <a:gd name="connsiteX561-1123" fmla="*/ 4903 w 10000"/>
                  <a:gd name="connsiteY561-1124" fmla="*/ 7852 h 10000"/>
                  <a:gd name="connsiteX562-1125" fmla="*/ 4951 w 10000"/>
                  <a:gd name="connsiteY562-1126" fmla="*/ 7878 h 10000"/>
                  <a:gd name="connsiteX563-1127" fmla="*/ 4997 w 10000"/>
                  <a:gd name="connsiteY563-1128" fmla="*/ 7901 h 10000"/>
                  <a:gd name="connsiteX564-1129" fmla="*/ 5047 w 10000"/>
                  <a:gd name="connsiteY564-1130" fmla="*/ 7923 h 10000"/>
                  <a:gd name="connsiteX565-1131" fmla="*/ 5095 w 10000"/>
                  <a:gd name="connsiteY565-1132" fmla="*/ 7944 h 10000"/>
                  <a:gd name="connsiteX566-1133" fmla="*/ 5145 w 10000"/>
                  <a:gd name="connsiteY566-1134" fmla="*/ 7964 h 10000"/>
                  <a:gd name="connsiteX567-1135" fmla="*/ 5195 w 10000"/>
                  <a:gd name="connsiteY567-1136" fmla="*/ 7985 h 10000"/>
                  <a:gd name="connsiteX568-1137" fmla="*/ 5246 w 10000"/>
                  <a:gd name="connsiteY568-1138" fmla="*/ 8001 h 10000"/>
                  <a:gd name="connsiteX569-1139" fmla="*/ 5296 w 10000"/>
                  <a:gd name="connsiteY569-1140" fmla="*/ 8016 h 10000"/>
                  <a:gd name="connsiteX570-1141" fmla="*/ 5348 w 10000"/>
                  <a:gd name="connsiteY570-1142" fmla="*/ 8032 h 10000"/>
                  <a:gd name="connsiteX571-1143" fmla="*/ 5400 w 10000"/>
                  <a:gd name="connsiteY571-1144" fmla="*/ 8044 h 10000"/>
                  <a:gd name="connsiteX572-1145" fmla="*/ 5453 w 10000"/>
                  <a:gd name="connsiteY572-1146" fmla="*/ 8057 h 10000"/>
                  <a:gd name="connsiteX573-1147" fmla="*/ 5505 w 10000"/>
                  <a:gd name="connsiteY573-1148" fmla="*/ 8065 h 10000"/>
                  <a:gd name="connsiteX574-1149" fmla="*/ 5558 w 10000"/>
                  <a:gd name="connsiteY574-1150" fmla="*/ 8075 h 10000"/>
                  <a:gd name="connsiteX575-1151" fmla="*/ 5611 w 10000"/>
                  <a:gd name="connsiteY575-1152" fmla="*/ 8081 h 10000"/>
                  <a:gd name="connsiteX576-1153" fmla="*/ 5665 w 10000"/>
                  <a:gd name="connsiteY576-1154" fmla="*/ 8087 h 10000"/>
                  <a:gd name="connsiteX577-1155" fmla="*/ 5720 w 10000"/>
                  <a:gd name="connsiteY577-1156" fmla="*/ 8091 h 10000"/>
                  <a:gd name="connsiteX578-1157" fmla="*/ 5775 w 10000"/>
                  <a:gd name="connsiteY578-1158" fmla="*/ 8093 h 10000"/>
                  <a:gd name="connsiteX579-1159" fmla="*/ 5830 w 10000"/>
                  <a:gd name="connsiteY579-1160" fmla="*/ 8093 h 10000"/>
                  <a:gd name="connsiteX580-1161" fmla="*/ 5885 w 10000"/>
                  <a:gd name="connsiteY580-1162" fmla="*/ 8093 h 10000"/>
                  <a:gd name="connsiteX581-1163" fmla="*/ 5941 w 10000"/>
                  <a:gd name="connsiteY581-1164" fmla="*/ 8091 h 10000"/>
                  <a:gd name="connsiteX582-1165" fmla="*/ 5994 w 10000"/>
                  <a:gd name="connsiteY582-1166" fmla="*/ 8087 h 10000"/>
                  <a:gd name="connsiteX583-1167" fmla="*/ 6047 w 10000"/>
                  <a:gd name="connsiteY583-1168" fmla="*/ 8081 h 10000"/>
                  <a:gd name="connsiteX584-1169" fmla="*/ 6101 w 10000"/>
                  <a:gd name="connsiteY584-1170" fmla="*/ 8075 h 10000"/>
                  <a:gd name="connsiteX585-1171" fmla="*/ 6156 w 10000"/>
                  <a:gd name="connsiteY585-1172" fmla="*/ 8065 h 10000"/>
                  <a:gd name="connsiteX586-1173" fmla="*/ 6209 w 10000"/>
                  <a:gd name="connsiteY586-1174" fmla="*/ 8057 h 10000"/>
                  <a:gd name="connsiteX587-1175" fmla="*/ 6261 w 10000"/>
                  <a:gd name="connsiteY587-1176" fmla="*/ 8044 h 10000"/>
                  <a:gd name="connsiteX588-1177" fmla="*/ 6313 w 10000"/>
                  <a:gd name="connsiteY588-1178" fmla="*/ 8032 h 10000"/>
                  <a:gd name="connsiteX589-1179" fmla="*/ 6364 w 10000"/>
                  <a:gd name="connsiteY589-1180" fmla="*/ 8016 h 10000"/>
                  <a:gd name="connsiteX590-1181" fmla="*/ 6416 w 10000"/>
                  <a:gd name="connsiteY590-1182" fmla="*/ 8001 h 10000"/>
                  <a:gd name="connsiteX591-1183" fmla="*/ 6466 w 10000"/>
                  <a:gd name="connsiteY591-1184" fmla="*/ 7985 h 10000"/>
                  <a:gd name="connsiteX592-1185" fmla="*/ 6515 w 10000"/>
                  <a:gd name="connsiteY592-1186" fmla="*/ 7964 h 10000"/>
                  <a:gd name="connsiteX593-1187" fmla="*/ 6563 w 10000"/>
                  <a:gd name="connsiteY593-1188" fmla="*/ 7944 h 10000"/>
                  <a:gd name="connsiteX594-1189" fmla="*/ 6613 w 10000"/>
                  <a:gd name="connsiteY594-1190" fmla="*/ 7923 h 10000"/>
                  <a:gd name="connsiteX595-1191" fmla="*/ 6661 w 10000"/>
                  <a:gd name="connsiteY595-1192" fmla="*/ 7901 h 10000"/>
                  <a:gd name="connsiteX596-1193" fmla="*/ 6709 w 10000"/>
                  <a:gd name="connsiteY596-1194" fmla="*/ 7878 h 10000"/>
                  <a:gd name="connsiteX597-1195" fmla="*/ 6756 w 10000"/>
                  <a:gd name="connsiteY597-1196" fmla="*/ 7852 h 10000"/>
                  <a:gd name="connsiteX598-1197" fmla="*/ 6802 w 10000"/>
                  <a:gd name="connsiteY598-1198" fmla="*/ 7825 h 10000"/>
                  <a:gd name="connsiteX599-1199" fmla="*/ 6848 w 10000"/>
                  <a:gd name="connsiteY599-1200" fmla="*/ 7796 h 10000"/>
                  <a:gd name="connsiteX600-1201" fmla="*/ 6893 w 10000"/>
                  <a:gd name="connsiteY600-1202" fmla="*/ 7768 h 10000"/>
                  <a:gd name="connsiteX601-1203" fmla="*/ 6939 w 10000"/>
                  <a:gd name="connsiteY601-1204" fmla="*/ 7737 h 10000"/>
                  <a:gd name="connsiteX602-1205" fmla="*/ 6982 w 10000"/>
                  <a:gd name="connsiteY602-1206" fmla="*/ 7706 h 10000"/>
                  <a:gd name="connsiteX603-1207" fmla="*/ 7024 w 10000"/>
                  <a:gd name="connsiteY603-1208" fmla="*/ 7674 h 10000"/>
                  <a:gd name="connsiteX604-1209" fmla="*/ 7108 w 10000"/>
                  <a:gd name="connsiteY604-1210" fmla="*/ 7606 h 10000"/>
                  <a:gd name="connsiteX605-1211" fmla="*/ 7188 w 10000"/>
                  <a:gd name="connsiteY605-1212" fmla="*/ 7532 h 10000"/>
                  <a:gd name="connsiteX606-1213" fmla="*/ 7266 w 10000"/>
                  <a:gd name="connsiteY606-1214" fmla="*/ 7454 h 10000"/>
                  <a:gd name="connsiteX607-1215" fmla="*/ 7341 w 10000"/>
                  <a:gd name="connsiteY607-1216" fmla="*/ 7373 h 10000"/>
                  <a:gd name="connsiteX608-1217" fmla="*/ 7411 w 10000"/>
                  <a:gd name="connsiteY608-1218" fmla="*/ 7289 h 10000"/>
                  <a:gd name="connsiteX609-1219" fmla="*/ 7478 w 10000"/>
                  <a:gd name="connsiteY609-1220" fmla="*/ 7200 h 10000"/>
                  <a:gd name="connsiteX610-1221" fmla="*/ 6017 w 10000"/>
                  <a:gd name="connsiteY610-1222" fmla="*/ 7855 h 10000"/>
                  <a:gd name="connsiteX611-1223" fmla="*/ 7601 w 10000"/>
                  <a:gd name="connsiteY611-1224" fmla="*/ 7010 h 10000"/>
                  <a:gd name="connsiteX612-1225" fmla="*/ 7628 w 10000"/>
                  <a:gd name="connsiteY612-1226" fmla="*/ 6959 h 10000"/>
                  <a:gd name="connsiteX613-1227" fmla="*/ 7658 w 10000"/>
                  <a:gd name="connsiteY613-1228" fmla="*/ 6910 h 10000"/>
                  <a:gd name="connsiteX614-1229" fmla="*/ 7683 w 10000"/>
                  <a:gd name="connsiteY614-1230" fmla="*/ 6861 h 10000"/>
                  <a:gd name="connsiteX615-1231" fmla="*/ 7710 w 10000"/>
                  <a:gd name="connsiteY615-1232" fmla="*/ 6807 h 10000"/>
                  <a:gd name="connsiteX616-1233" fmla="*/ 7731 w 10000"/>
                  <a:gd name="connsiteY616-1234" fmla="*/ 6754 h 10000"/>
                  <a:gd name="connsiteX617-1235" fmla="*/ 7754 w 10000"/>
                  <a:gd name="connsiteY617-1236" fmla="*/ 6701 h 10000"/>
                  <a:gd name="connsiteX618-1237" fmla="*/ 7777 w 10000"/>
                  <a:gd name="connsiteY618-1238" fmla="*/ 6648 h 10000"/>
                  <a:gd name="connsiteX619-1239" fmla="*/ 7799 w 10000"/>
                  <a:gd name="connsiteY619-1240" fmla="*/ 6594 h 10000"/>
                  <a:gd name="connsiteX620-1241" fmla="*/ 7818 w 10000"/>
                  <a:gd name="connsiteY620-1242" fmla="*/ 6537 h 10000"/>
                  <a:gd name="connsiteX621-1243" fmla="*/ 7838 w 10000"/>
                  <a:gd name="connsiteY621-1244" fmla="*/ 6482 h 10000"/>
                  <a:gd name="connsiteX622-1245" fmla="*/ 7854 w 10000"/>
                  <a:gd name="connsiteY622-1246" fmla="*/ 6424 h 10000"/>
                  <a:gd name="connsiteX623-1247" fmla="*/ 7870 w 10000"/>
                  <a:gd name="connsiteY623-1248" fmla="*/ 6367 h 10000"/>
                  <a:gd name="connsiteX624-1249" fmla="*/ 7884 w 10000"/>
                  <a:gd name="connsiteY624-1250" fmla="*/ 6308 h 10000"/>
                  <a:gd name="connsiteX625-1251" fmla="*/ 7898 w 10000"/>
                  <a:gd name="connsiteY625-1252" fmla="*/ 6250 h 10000"/>
                  <a:gd name="connsiteX626-1253" fmla="*/ 7911 w 10000"/>
                  <a:gd name="connsiteY626-1254" fmla="*/ 6191 h 10000"/>
                  <a:gd name="connsiteX627-1255" fmla="*/ 7921 w 10000"/>
                  <a:gd name="connsiteY627-1256" fmla="*/ 6131 h 10000"/>
                  <a:gd name="connsiteX628-1257" fmla="*/ 7932 w 10000"/>
                  <a:gd name="connsiteY628-1258" fmla="*/ 6070 h 10000"/>
                  <a:gd name="connsiteX629-1259" fmla="*/ 7941 w 10000"/>
                  <a:gd name="connsiteY629-1260" fmla="*/ 6011 h 10000"/>
                  <a:gd name="connsiteX630-1261" fmla="*/ 7948 w 10000"/>
                  <a:gd name="connsiteY630-1262" fmla="*/ 5949 h 10000"/>
                  <a:gd name="connsiteX631-1263" fmla="*/ 7955 w 10000"/>
                  <a:gd name="connsiteY631-1264" fmla="*/ 5888 h 10000"/>
                  <a:gd name="connsiteX632-1265" fmla="*/ 7959 w 10000"/>
                  <a:gd name="connsiteY632-1266" fmla="*/ 5826 h 10000"/>
                  <a:gd name="connsiteX633-1267" fmla="*/ 7962 w 10000"/>
                  <a:gd name="connsiteY633-1268" fmla="*/ 5761 h 10000"/>
                  <a:gd name="connsiteX634-1269" fmla="*/ 7966 w 10000"/>
                  <a:gd name="connsiteY634-1270" fmla="*/ 5699 h 10000"/>
                  <a:gd name="connsiteX635-1271" fmla="*/ 7966 w 10000"/>
                  <a:gd name="connsiteY635-1272" fmla="*/ 5636 h 10000"/>
                  <a:gd name="connsiteX636-1273" fmla="*/ 7966 w 10000"/>
                  <a:gd name="connsiteY636-1274" fmla="*/ 5572 h 10000"/>
                  <a:gd name="connsiteX637-1275" fmla="*/ 7962 w 10000"/>
                  <a:gd name="connsiteY637-1276" fmla="*/ 5509 h 10000"/>
                  <a:gd name="connsiteX638-1277" fmla="*/ 7959 w 10000"/>
                  <a:gd name="connsiteY638-1278" fmla="*/ 5447 h 10000"/>
                  <a:gd name="connsiteX639-1279" fmla="*/ 7955 w 10000"/>
                  <a:gd name="connsiteY639-1280" fmla="*/ 5386 h 10000"/>
                  <a:gd name="connsiteX640-1281" fmla="*/ 7948 w 10000"/>
                  <a:gd name="connsiteY640-1282" fmla="*/ 5325 h 10000"/>
                  <a:gd name="connsiteX641-1283" fmla="*/ 7941 w 10000"/>
                  <a:gd name="connsiteY641-1284" fmla="*/ 5261 h 10000"/>
                  <a:gd name="connsiteX642-1285" fmla="*/ 7932 w 10000"/>
                  <a:gd name="connsiteY642-1286" fmla="*/ 5200 h 10000"/>
                  <a:gd name="connsiteX643-1287" fmla="*/ 7921 w 10000"/>
                  <a:gd name="connsiteY643-1288" fmla="*/ 5140 h 10000"/>
                  <a:gd name="connsiteX644-1289" fmla="*/ 7911 w 10000"/>
                  <a:gd name="connsiteY644-1290" fmla="*/ 5081 h 10000"/>
                  <a:gd name="connsiteX645-1291" fmla="*/ 7898 w 10000"/>
                  <a:gd name="connsiteY645-1292" fmla="*/ 5022 h 10000"/>
                  <a:gd name="connsiteX646-1293" fmla="*/ 7884 w 10000"/>
                  <a:gd name="connsiteY646-1294" fmla="*/ 4962 h 10000"/>
                  <a:gd name="connsiteX647-1295" fmla="*/ 7870 w 10000"/>
                  <a:gd name="connsiteY647-1296" fmla="*/ 4905 h 10000"/>
                  <a:gd name="connsiteX648-1297" fmla="*/ 7854 w 10000"/>
                  <a:gd name="connsiteY648-1298" fmla="*/ 4847 h 10000"/>
                  <a:gd name="connsiteX649-1299" fmla="*/ 7838 w 10000"/>
                  <a:gd name="connsiteY649-1300" fmla="*/ 4790 h 10000"/>
                  <a:gd name="connsiteX650-1301" fmla="*/ 7818 w 10000"/>
                  <a:gd name="connsiteY650-1302" fmla="*/ 4735 h 10000"/>
                  <a:gd name="connsiteX651-1303" fmla="*/ 7799 w 10000"/>
                  <a:gd name="connsiteY651-1304" fmla="*/ 4680 h 10000"/>
                  <a:gd name="connsiteX652-1305" fmla="*/ 7777 w 10000"/>
                  <a:gd name="connsiteY652-1306" fmla="*/ 4624 h 10000"/>
                  <a:gd name="connsiteX653-1307" fmla="*/ 7754 w 10000"/>
                  <a:gd name="connsiteY653-1308" fmla="*/ 4569 h 10000"/>
                  <a:gd name="connsiteX654-1309" fmla="*/ 7731 w 10000"/>
                  <a:gd name="connsiteY654-1310" fmla="*/ 4518 h 10000"/>
                  <a:gd name="connsiteX655-1311" fmla="*/ 7710 w 10000"/>
                  <a:gd name="connsiteY655-1312" fmla="*/ 4464 h 10000"/>
                  <a:gd name="connsiteX656-1313" fmla="*/ 7683 w 10000"/>
                  <a:gd name="connsiteY656-1314" fmla="*/ 4413 h 10000"/>
                  <a:gd name="connsiteX657-1315" fmla="*/ 7658 w 10000"/>
                  <a:gd name="connsiteY657-1316" fmla="*/ 4360 h 10000"/>
                  <a:gd name="connsiteX658-1317" fmla="*/ 7628 w 10000"/>
                  <a:gd name="connsiteY658-1318" fmla="*/ 4311 h 10000"/>
                  <a:gd name="connsiteX659-1319" fmla="*/ 7601 w 10000"/>
                  <a:gd name="connsiteY659-1320" fmla="*/ 4262 h 10000"/>
                  <a:gd name="connsiteX660-1321" fmla="*/ 7542 w 10000"/>
                  <a:gd name="connsiteY660-1322" fmla="*/ 4165 h 10000"/>
                  <a:gd name="connsiteX661-1323" fmla="*/ 7478 w 10000"/>
                  <a:gd name="connsiteY661-1324" fmla="*/ 4073 h 10000"/>
                  <a:gd name="connsiteX662-1325" fmla="*/ 7411 w 10000"/>
                  <a:gd name="connsiteY662-1326" fmla="*/ 3983 h 10000"/>
                  <a:gd name="connsiteX663-1327" fmla="*/ 7341 w 10000"/>
                  <a:gd name="connsiteY663-1328" fmla="*/ 3897 h 10000"/>
                  <a:gd name="connsiteX664-1329" fmla="*/ 4205 w 10000"/>
                  <a:gd name="connsiteY664-1330" fmla="*/ 0 h 10000"/>
                  <a:gd name="connsiteX665-1331" fmla="*/ 3515 w 10000"/>
                  <a:gd name="connsiteY665-1332" fmla="*/ 1509 h 10000"/>
                  <a:gd name="connsiteX666-1333" fmla="*/ 1180 w 10000"/>
                  <a:gd name="connsiteY666-1334" fmla="*/ 1509 h 10000"/>
                  <a:gd name="connsiteX667-1335" fmla="*/ 1119 w 10000"/>
                  <a:gd name="connsiteY667-1336" fmla="*/ 1509 h 10000"/>
                  <a:gd name="connsiteX668-1337" fmla="*/ 1061 w 10000"/>
                  <a:gd name="connsiteY668-1338" fmla="*/ 1513 h 10000"/>
                  <a:gd name="connsiteX669-1339" fmla="*/ 1000 w 10000"/>
                  <a:gd name="connsiteY669-1340" fmla="*/ 1524 h 10000"/>
                  <a:gd name="connsiteX670-1341" fmla="*/ 943 w 10000"/>
                  <a:gd name="connsiteY670-1342" fmla="*/ 1536 h 10000"/>
                  <a:gd name="connsiteX671-1343" fmla="*/ 886 w 10000"/>
                  <a:gd name="connsiteY671-1344" fmla="*/ 1552 h 10000"/>
                  <a:gd name="connsiteX672-1345" fmla="*/ 831 w 10000"/>
                  <a:gd name="connsiteY672-1346" fmla="*/ 1569 h 10000"/>
                  <a:gd name="connsiteX673-1347" fmla="*/ 774 w 10000"/>
                  <a:gd name="connsiteY673-1348" fmla="*/ 1591 h 10000"/>
                  <a:gd name="connsiteX674-1349" fmla="*/ 721 w 10000"/>
                  <a:gd name="connsiteY674-1350" fmla="*/ 1616 h 10000"/>
                  <a:gd name="connsiteX675-1351" fmla="*/ 669 w 10000"/>
                  <a:gd name="connsiteY675-1352" fmla="*/ 1642 h 10000"/>
                  <a:gd name="connsiteX676-1353" fmla="*/ 618 w 10000"/>
                  <a:gd name="connsiteY676-1354" fmla="*/ 1673 h 10000"/>
                  <a:gd name="connsiteX677-1355" fmla="*/ 571 w 10000"/>
                  <a:gd name="connsiteY677-1356" fmla="*/ 1704 h 10000"/>
                  <a:gd name="connsiteX678-1357" fmla="*/ 521 w 10000"/>
                  <a:gd name="connsiteY678-1358" fmla="*/ 1741 h 10000"/>
                  <a:gd name="connsiteX679-1359" fmla="*/ 475 w 10000"/>
                  <a:gd name="connsiteY679-1360" fmla="*/ 1778 h 10000"/>
                  <a:gd name="connsiteX680-1361" fmla="*/ 431 w 10000"/>
                  <a:gd name="connsiteY680-1362" fmla="*/ 1819 h 10000"/>
                  <a:gd name="connsiteX681-1363" fmla="*/ 388 w 10000"/>
                  <a:gd name="connsiteY681-1364" fmla="*/ 1862 h 10000"/>
                  <a:gd name="connsiteX682-1365" fmla="*/ 347 w 10000"/>
                  <a:gd name="connsiteY682-1366" fmla="*/ 1907 h 10000"/>
                  <a:gd name="connsiteX683-1367" fmla="*/ 308 w 10000"/>
                  <a:gd name="connsiteY683-1368" fmla="*/ 1954 h 10000"/>
                  <a:gd name="connsiteX684-1369" fmla="*/ 271 w 10000"/>
                  <a:gd name="connsiteY684-1370" fmla="*/ 2005 h 10000"/>
                  <a:gd name="connsiteX685-1371" fmla="*/ 235 w 10000"/>
                  <a:gd name="connsiteY685-1372" fmla="*/ 2054 h 10000"/>
                  <a:gd name="connsiteX686-1373" fmla="*/ 203 w 10000"/>
                  <a:gd name="connsiteY686-1374" fmla="*/ 2109 h 10000"/>
                  <a:gd name="connsiteX687-1375" fmla="*/ 173 w 10000"/>
                  <a:gd name="connsiteY687-1376" fmla="*/ 2163 h 10000"/>
                  <a:gd name="connsiteX688-1377" fmla="*/ 142 w 10000"/>
                  <a:gd name="connsiteY688-1378" fmla="*/ 2220 h 10000"/>
                  <a:gd name="connsiteX689-1379" fmla="*/ 117 w 10000"/>
                  <a:gd name="connsiteY689-1380" fmla="*/ 2277 h 10000"/>
                  <a:gd name="connsiteX690-1381" fmla="*/ 93 w 10000"/>
                  <a:gd name="connsiteY690-1382" fmla="*/ 2339 h 10000"/>
                  <a:gd name="connsiteX691-1383" fmla="*/ 73 w 10000"/>
                  <a:gd name="connsiteY691-1384" fmla="*/ 2398 h 10000"/>
                  <a:gd name="connsiteX692-1385" fmla="*/ 53 w 10000"/>
                  <a:gd name="connsiteY692-1386" fmla="*/ 2464 h 10000"/>
                  <a:gd name="connsiteX693-1387" fmla="*/ 37 w 10000"/>
                  <a:gd name="connsiteY693-1388" fmla="*/ 2527 h 10000"/>
                  <a:gd name="connsiteX694-1389" fmla="*/ 25 w 10000"/>
                  <a:gd name="connsiteY694-1390" fmla="*/ 2591 h 10000"/>
                  <a:gd name="connsiteX695-1391" fmla="*/ 14 w 10000"/>
                  <a:gd name="connsiteY695-1392" fmla="*/ 2660 h 10000"/>
                  <a:gd name="connsiteX696-1393" fmla="*/ 7 w 10000"/>
                  <a:gd name="connsiteY696-1394" fmla="*/ 2728 h 10000"/>
                  <a:gd name="connsiteX697-1395" fmla="*/ 2 w 10000"/>
                  <a:gd name="connsiteY697-1396" fmla="*/ 2795 h 10000"/>
                  <a:gd name="connsiteX698-1397" fmla="*/ 0 w 10000"/>
                  <a:gd name="connsiteY698-1398" fmla="*/ 2865 h 10000"/>
                  <a:gd name="connsiteX699-1399" fmla="*/ 0 w 10000"/>
                  <a:gd name="connsiteY699-1400" fmla="*/ 8646 h 10000"/>
                  <a:gd name="connsiteX700-1401" fmla="*/ 2 w 10000"/>
                  <a:gd name="connsiteY700-1402" fmla="*/ 8714 h 10000"/>
                  <a:gd name="connsiteX701-1403" fmla="*/ 7 w 10000"/>
                  <a:gd name="connsiteY701-1404" fmla="*/ 8784 h 10000"/>
                  <a:gd name="connsiteX702-1405" fmla="*/ 14 w 10000"/>
                  <a:gd name="connsiteY702-1406" fmla="*/ 8849 h 10000"/>
                  <a:gd name="connsiteX703-1407" fmla="*/ 25 w 10000"/>
                  <a:gd name="connsiteY703-1408" fmla="*/ 8917 h 10000"/>
                  <a:gd name="connsiteX704-1409" fmla="*/ 37 w 10000"/>
                  <a:gd name="connsiteY704-1410" fmla="*/ 8982 h 10000"/>
                  <a:gd name="connsiteX705-1411" fmla="*/ 53 w 10000"/>
                  <a:gd name="connsiteY705-1412" fmla="*/ 9048 h 10000"/>
                  <a:gd name="connsiteX706-1413" fmla="*/ 73 w 10000"/>
                  <a:gd name="connsiteY706-1414" fmla="*/ 9109 h 10000"/>
                  <a:gd name="connsiteX707-1415" fmla="*/ 93 w 10000"/>
                  <a:gd name="connsiteY707-1416" fmla="*/ 9171 h 10000"/>
                  <a:gd name="connsiteX708-1417" fmla="*/ 117 w 10000"/>
                  <a:gd name="connsiteY708-1418" fmla="*/ 9230 h 10000"/>
                  <a:gd name="connsiteX709-1419" fmla="*/ 142 w 10000"/>
                  <a:gd name="connsiteY709-1420" fmla="*/ 9289 h 10000"/>
                  <a:gd name="connsiteX710-1421" fmla="*/ 173 w 10000"/>
                  <a:gd name="connsiteY710-1422" fmla="*/ 9347 h 10000"/>
                  <a:gd name="connsiteX711-1423" fmla="*/ 203 w 10000"/>
                  <a:gd name="connsiteY711-1424" fmla="*/ 9402 h 10000"/>
                  <a:gd name="connsiteX712-1425" fmla="*/ 235 w 10000"/>
                  <a:gd name="connsiteY712-1426" fmla="*/ 9453 h 10000"/>
                  <a:gd name="connsiteX713-1427" fmla="*/ 271 w 10000"/>
                  <a:gd name="connsiteY713-1428" fmla="*/ 9506 h 10000"/>
                  <a:gd name="connsiteX714-1429" fmla="*/ 308 w 10000"/>
                  <a:gd name="connsiteY714-1430" fmla="*/ 9556 h 10000"/>
                  <a:gd name="connsiteX715-1431" fmla="*/ 347 w 10000"/>
                  <a:gd name="connsiteY715-1432" fmla="*/ 9603 h 10000"/>
                  <a:gd name="connsiteX716-1433" fmla="*/ 388 w 10000"/>
                  <a:gd name="connsiteY716-1434" fmla="*/ 9650 h 10000"/>
                  <a:gd name="connsiteX717-1435" fmla="*/ 431 w 10000"/>
                  <a:gd name="connsiteY717-1436" fmla="*/ 9691 h 10000"/>
                  <a:gd name="connsiteX718-1437" fmla="*/ 475 w 10000"/>
                  <a:gd name="connsiteY718-1438" fmla="*/ 9732 h 10000"/>
                  <a:gd name="connsiteX719-1439" fmla="*/ 521 w 10000"/>
                  <a:gd name="connsiteY719-1440" fmla="*/ 9769 h 10000"/>
                  <a:gd name="connsiteX720-1441" fmla="*/ 571 w 10000"/>
                  <a:gd name="connsiteY720-1442" fmla="*/ 9803 h 10000"/>
                  <a:gd name="connsiteX721-1443" fmla="*/ 618 w 10000"/>
                  <a:gd name="connsiteY721-1444" fmla="*/ 9836 h 10000"/>
                  <a:gd name="connsiteX722-1445" fmla="*/ 669 w 10000"/>
                  <a:gd name="connsiteY722-1446" fmla="*/ 9867 h 10000"/>
                  <a:gd name="connsiteX723-1447" fmla="*/ 721 w 10000"/>
                  <a:gd name="connsiteY723-1448" fmla="*/ 9894 h 10000"/>
                  <a:gd name="connsiteX724-1449" fmla="*/ 774 w 10000"/>
                  <a:gd name="connsiteY724-1450" fmla="*/ 9918 h 10000"/>
                  <a:gd name="connsiteX725-1451" fmla="*/ 831 w 10000"/>
                  <a:gd name="connsiteY725-1452" fmla="*/ 9939 h 10000"/>
                  <a:gd name="connsiteX726-1453" fmla="*/ 886 w 10000"/>
                  <a:gd name="connsiteY726-1454" fmla="*/ 9957 h 10000"/>
                  <a:gd name="connsiteX727-1455" fmla="*/ 943 w 10000"/>
                  <a:gd name="connsiteY727-1456" fmla="*/ 9975 h 10000"/>
                  <a:gd name="connsiteX728-1457" fmla="*/ 1000 w 10000"/>
                  <a:gd name="connsiteY728-1458" fmla="*/ 9986 h 10000"/>
                  <a:gd name="connsiteX729-1459" fmla="*/ 1061 w 10000"/>
                  <a:gd name="connsiteY729-1460" fmla="*/ 9994 h 10000"/>
                  <a:gd name="connsiteX730-1461" fmla="*/ 1119 w 10000"/>
                  <a:gd name="connsiteY730-1462" fmla="*/ 10000 h 10000"/>
                  <a:gd name="connsiteX731-1463" fmla="*/ 1180 w 10000"/>
                  <a:gd name="connsiteY731-1464" fmla="*/ 10000 h 10000"/>
                  <a:gd name="connsiteX732-1465" fmla="*/ 8820 w 10000"/>
                  <a:gd name="connsiteY732-1466" fmla="*/ 10000 h 10000"/>
                  <a:gd name="connsiteX733-1467" fmla="*/ 8882 w 10000"/>
                  <a:gd name="connsiteY733-1468" fmla="*/ 10000 h 10000"/>
                  <a:gd name="connsiteX734-1469" fmla="*/ 8941 w 10000"/>
                  <a:gd name="connsiteY734-1470" fmla="*/ 9994 h 10000"/>
                  <a:gd name="connsiteX735-1471" fmla="*/ 9000 w 10000"/>
                  <a:gd name="connsiteY735-1472" fmla="*/ 9986 h 10000"/>
                  <a:gd name="connsiteX736-1473" fmla="*/ 9059 w 10000"/>
                  <a:gd name="connsiteY736-1474" fmla="*/ 9975 h 10000"/>
                  <a:gd name="connsiteX737-1475" fmla="*/ 9114 w 10000"/>
                  <a:gd name="connsiteY737-1476" fmla="*/ 9957 h 10000"/>
                  <a:gd name="connsiteX738-1477" fmla="*/ 9172 w 10000"/>
                  <a:gd name="connsiteY738-1478" fmla="*/ 9939 h 10000"/>
                  <a:gd name="connsiteX739-1479" fmla="*/ 9226 w 10000"/>
                  <a:gd name="connsiteY739-1480" fmla="*/ 9918 h 10000"/>
                  <a:gd name="connsiteX740-1481" fmla="*/ 9279 w 10000"/>
                  <a:gd name="connsiteY740-1482" fmla="*/ 9894 h 10000"/>
                  <a:gd name="connsiteX741-1483" fmla="*/ 9331 w 10000"/>
                  <a:gd name="connsiteY741-1484" fmla="*/ 9867 h 10000"/>
                  <a:gd name="connsiteX742-1485" fmla="*/ 9382 w 10000"/>
                  <a:gd name="connsiteY742-1486" fmla="*/ 9836 h 10000"/>
                  <a:gd name="connsiteX743-1487" fmla="*/ 9432 w 10000"/>
                  <a:gd name="connsiteY743-1488" fmla="*/ 9803 h 10000"/>
                  <a:gd name="connsiteX744-1489" fmla="*/ 9480 w 10000"/>
                  <a:gd name="connsiteY744-1490" fmla="*/ 9769 h 10000"/>
                  <a:gd name="connsiteX745-1491" fmla="*/ 9525 w 10000"/>
                  <a:gd name="connsiteY745-1492" fmla="*/ 9732 h 10000"/>
                  <a:gd name="connsiteX746-1493" fmla="*/ 9571 w 10000"/>
                  <a:gd name="connsiteY746-1494" fmla="*/ 9691 h 10000"/>
                  <a:gd name="connsiteX747-1495" fmla="*/ 9612 w 10000"/>
                  <a:gd name="connsiteY747-1496" fmla="*/ 9650 h 10000"/>
                  <a:gd name="connsiteX748-1497" fmla="*/ 9653 w 10000"/>
                  <a:gd name="connsiteY748-1498" fmla="*/ 9603 h 10000"/>
                  <a:gd name="connsiteX749-1499" fmla="*/ 9692 w 10000"/>
                  <a:gd name="connsiteY749-1500" fmla="*/ 9556 h 10000"/>
                  <a:gd name="connsiteX750-1501" fmla="*/ 9729 w 10000"/>
                  <a:gd name="connsiteY750-1502" fmla="*/ 9506 h 10000"/>
                  <a:gd name="connsiteX751-1503" fmla="*/ 9765 w 10000"/>
                  <a:gd name="connsiteY751-1504" fmla="*/ 9453 h 10000"/>
                  <a:gd name="connsiteX752-1505" fmla="*/ 9797 w 10000"/>
                  <a:gd name="connsiteY752-1506" fmla="*/ 9402 h 10000"/>
                  <a:gd name="connsiteX753-1507" fmla="*/ 9829 w 10000"/>
                  <a:gd name="connsiteY753-1508" fmla="*/ 9347 h 10000"/>
                  <a:gd name="connsiteX754-1509" fmla="*/ 9858 w 10000"/>
                  <a:gd name="connsiteY754-1510" fmla="*/ 9289 h 10000"/>
                  <a:gd name="connsiteX755-1511" fmla="*/ 9883 w 10000"/>
                  <a:gd name="connsiteY755-1512" fmla="*/ 9230 h 10000"/>
                  <a:gd name="connsiteX756-1513" fmla="*/ 9907 w 10000"/>
                  <a:gd name="connsiteY756-1514" fmla="*/ 9171 h 10000"/>
                  <a:gd name="connsiteX757-1515" fmla="*/ 9927 w 10000"/>
                  <a:gd name="connsiteY757-1516" fmla="*/ 9109 h 10000"/>
                  <a:gd name="connsiteX758-1517" fmla="*/ 9947 w 10000"/>
                  <a:gd name="connsiteY758-1518" fmla="*/ 9048 h 10000"/>
                  <a:gd name="connsiteX759-1519" fmla="*/ 9963 w 10000"/>
                  <a:gd name="connsiteY759-1520" fmla="*/ 8982 h 10000"/>
                  <a:gd name="connsiteX760-1521" fmla="*/ 9975 w 10000"/>
                  <a:gd name="connsiteY760-1522" fmla="*/ 8917 h 10000"/>
                  <a:gd name="connsiteX761-1523" fmla="*/ 9986 w 10000"/>
                  <a:gd name="connsiteY761-1524" fmla="*/ 8849 h 10000"/>
                  <a:gd name="connsiteX762-1525" fmla="*/ 9995 w 10000"/>
                  <a:gd name="connsiteY762-1526" fmla="*/ 8784 h 10000"/>
                  <a:gd name="connsiteX763-1527" fmla="*/ 9998 w 10000"/>
                  <a:gd name="connsiteY763-1528" fmla="*/ 8714 h 10000"/>
                  <a:gd name="connsiteX764-1529" fmla="*/ 10000 w 10000"/>
                  <a:gd name="connsiteY764-1530" fmla="*/ 8646 h 10000"/>
                  <a:gd name="connsiteX765-1531" fmla="*/ 10000 w 10000"/>
                  <a:gd name="connsiteY765-1532" fmla="*/ 2865 h 10000"/>
                  <a:gd name="connsiteX766-1533" fmla="*/ 9998 w 10000"/>
                  <a:gd name="connsiteY766-1534" fmla="*/ 2795 h 10000"/>
                  <a:gd name="connsiteX767-1535" fmla="*/ 9995 w 10000"/>
                  <a:gd name="connsiteY767-1536" fmla="*/ 2728 h 10000"/>
                  <a:gd name="connsiteX768-1537" fmla="*/ 9986 w 10000"/>
                  <a:gd name="connsiteY768-1538" fmla="*/ 2660 h 10000"/>
                  <a:gd name="connsiteX769-1539" fmla="*/ 9975 w 10000"/>
                  <a:gd name="connsiteY769-1540" fmla="*/ 2591 h 10000"/>
                  <a:gd name="connsiteX770-1541" fmla="*/ 9963 w 10000"/>
                  <a:gd name="connsiteY770-1542" fmla="*/ 2527 h 10000"/>
                  <a:gd name="connsiteX771-1543" fmla="*/ 9947 w 10000"/>
                  <a:gd name="connsiteY771-1544" fmla="*/ 2464 h 10000"/>
                  <a:gd name="connsiteX772-1545" fmla="*/ 9927 w 10000"/>
                  <a:gd name="connsiteY772-1546" fmla="*/ 2398 h 10000"/>
                  <a:gd name="connsiteX773-1547" fmla="*/ 9907 w 10000"/>
                  <a:gd name="connsiteY773-1548" fmla="*/ 2339 h 10000"/>
                  <a:gd name="connsiteX774-1549" fmla="*/ 9883 w 10000"/>
                  <a:gd name="connsiteY774-1550" fmla="*/ 2277 h 10000"/>
                  <a:gd name="connsiteX775-1551" fmla="*/ 9858 w 10000"/>
                  <a:gd name="connsiteY775-1552" fmla="*/ 2220 h 10000"/>
                  <a:gd name="connsiteX776-1553" fmla="*/ 9829 w 10000"/>
                  <a:gd name="connsiteY776-1554" fmla="*/ 2163 h 10000"/>
                  <a:gd name="connsiteX777-1555" fmla="*/ 9797 w 10000"/>
                  <a:gd name="connsiteY777-1556" fmla="*/ 2109 h 10000"/>
                  <a:gd name="connsiteX778-1557" fmla="*/ 9765 w 10000"/>
                  <a:gd name="connsiteY778-1558" fmla="*/ 2054 h 10000"/>
                  <a:gd name="connsiteX779-1559" fmla="*/ 9729 w 10000"/>
                  <a:gd name="connsiteY779-1560" fmla="*/ 2005 h 10000"/>
                  <a:gd name="connsiteX780-1561" fmla="*/ 9692 w 10000"/>
                  <a:gd name="connsiteY780-1562" fmla="*/ 1954 h 10000"/>
                  <a:gd name="connsiteX781-1563" fmla="*/ 9653 w 10000"/>
                  <a:gd name="connsiteY781-1564" fmla="*/ 1907 h 10000"/>
                  <a:gd name="connsiteX782-1565" fmla="*/ 9612 w 10000"/>
                  <a:gd name="connsiteY782-1566" fmla="*/ 1862 h 10000"/>
                  <a:gd name="connsiteX783-1567" fmla="*/ 9571 w 10000"/>
                  <a:gd name="connsiteY783-1568" fmla="*/ 1819 h 10000"/>
                  <a:gd name="connsiteX784-1569" fmla="*/ 9525 w 10000"/>
                  <a:gd name="connsiteY784-1570" fmla="*/ 1778 h 10000"/>
                  <a:gd name="connsiteX785-1571" fmla="*/ 9480 w 10000"/>
                  <a:gd name="connsiteY785-1572" fmla="*/ 1741 h 10000"/>
                  <a:gd name="connsiteX786-1573" fmla="*/ 9432 w 10000"/>
                  <a:gd name="connsiteY786-1574" fmla="*/ 1704 h 10000"/>
                  <a:gd name="connsiteX787-1575" fmla="*/ 9382 w 10000"/>
                  <a:gd name="connsiteY787-1576" fmla="*/ 1673 h 10000"/>
                  <a:gd name="connsiteX788-1577" fmla="*/ 9331 w 10000"/>
                  <a:gd name="connsiteY788-1578" fmla="*/ 1642 h 10000"/>
                  <a:gd name="connsiteX789-1579" fmla="*/ 9279 w 10000"/>
                  <a:gd name="connsiteY789-1580" fmla="*/ 1616 h 10000"/>
                  <a:gd name="connsiteX790-1581" fmla="*/ 9226 w 10000"/>
                  <a:gd name="connsiteY790-1582" fmla="*/ 1591 h 10000"/>
                  <a:gd name="connsiteX791-1583" fmla="*/ 9172 w 10000"/>
                  <a:gd name="connsiteY791-1584" fmla="*/ 1569 h 10000"/>
                  <a:gd name="connsiteX792-1585" fmla="*/ 9114 w 10000"/>
                  <a:gd name="connsiteY792-1586" fmla="*/ 1552 h 10000"/>
                  <a:gd name="connsiteX793-1587" fmla="*/ 9059 w 10000"/>
                  <a:gd name="connsiteY793-1588" fmla="*/ 1536 h 10000"/>
                  <a:gd name="connsiteX794-1589" fmla="*/ 9000 w 10000"/>
                  <a:gd name="connsiteY794-1590" fmla="*/ 1524 h 10000"/>
                  <a:gd name="connsiteX795-1591" fmla="*/ 8941 w 10000"/>
                  <a:gd name="connsiteY795-1592" fmla="*/ 1513 h 10000"/>
                  <a:gd name="connsiteX796-1593" fmla="*/ 8882 w 10000"/>
                  <a:gd name="connsiteY796-1594" fmla="*/ 1509 h 10000"/>
                  <a:gd name="connsiteX797-1595" fmla="*/ 8820 w 10000"/>
                  <a:gd name="connsiteY797-1596" fmla="*/ 1509 h 10000"/>
                  <a:gd name="connsiteX798-1597" fmla="*/ 8446 w 10000"/>
                  <a:gd name="connsiteY798-1598" fmla="*/ 1509 h 10000"/>
                  <a:gd name="connsiteX799-1599" fmla="*/ 7653 w 10000"/>
                  <a:gd name="connsiteY799-1600" fmla="*/ 0 h 10000"/>
                  <a:gd name="connsiteX800-1601" fmla="*/ 4205 w 10000"/>
                  <a:gd name="connsiteY800-1602" fmla="*/ 0 h 10000"/>
                  <a:gd name="connsiteX0-1603" fmla="*/ 2161 w 10000"/>
                  <a:gd name="connsiteY0-1604" fmla="*/ 80 h 10000"/>
                  <a:gd name="connsiteX1-1605" fmla="*/ 2161 w 10000"/>
                  <a:gd name="connsiteY1-1606" fmla="*/ 80 h 10000"/>
                  <a:gd name="connsiteX2-1607" fmla="*/ 2207 w 10000"/>
                  <a:gd name="connsiteY2-1608" fmla="*/ 80 h 10000"/>
                  <a:gd name="connsiteX3-1609" fmla="*/ 2253 w 10000"/>
                  <a:gd name="connsiteY3-1610" fmla="*/ 86 h 10000"/>
                  <a:gd name="connsiteX4-1611" fmla="*/ 2296 w 10000"/>
                  <a:gd name="connsiteY4-1612" fmla="*/ 90 h 10000"/>
                  <a:gd name="connsiteX5-1613" fmla="*/ 2338 w 10000"/>
                  <a:gd name="connsiteY5-1614" fmla="*/ 100 h 10000"/>
                  <a:gd name="connsiteX6-1615" fmla="*/ 2383 w 10000"/>
                  <a:gd name="connsiteY6-1616" fmla="*/ 109 h 10000"/>
                  <a:gd name="connsiteX7-1617" fmla="*/ 2426 w 10000"/>
                  <a:gd name="connsiteY7-1618" fmla="*/ 121 h 10000"/>
                  <a:gd name="connsiteX8-1619" fmla="*/ 2467 w 10000"/>
                  <a:gd name="connsiteY8-1620" fmla="*/ 135 h 10000"/>
                  <a:gd name="connsiteX9-1621" fmla="*/ 2506 w 10000"/>
                  <a:gd name="connsiteY9-1622" fmla="*/ 152 h 10000"/>
                  <a:gd name="connsiteX10-1623" fmla="*/ 2545 w 10000"/>
                  <a:gd name="connsiteY10-1624" fmla="*/ 170 h 10000"/>
                  <a:gd name="connsiteX11-1625" fmla="*/ 2584 w 10000"/>
                  <a:gd name="connsiteY11-1626" fmla="*/ 193 h 10000"/>
                  <a:gd name="connsiteX12-1627" fmla="*/ 2621 w 10000"/>
                  <a:gd name="connsiteY12-1628" fmla="*/ 213 h 10000"/>
                  <a:gd name="connsiteX13-1629" fmla="*/ 2659 w 10000"/>
                  <a:gd name="connsiteY13-1630" fmla="*/ 240 h 10000"/>
                  <a:gd name="connsiteX14-1631" fmla="*/ 2696 w 10000"/>
                  <a:gd name="connsiteY14-1632" fmla="*/ 264 h 10000"/>
                  <a:gd name="connsiteX15-1633" fmla="*/ 2730 w 10000"/>
                  <a:gd name="connsiteY15-1634" fmla="*/ 293 h 10000"/>
                  <a:gd name="connsiteX16-1635" fmla="*/ 2764 w 10000"/>
                  <a:gd name="connsiteY16-1636" fmla="*/ 322 h 10000"/>
                  <a:gd name="connsiteX17-1637" fmla="*/ 2796 w 10000"/>
                  <a:gd name="connsiteY17-1638" fmla="*/ 354 h 10000"/>
                  <a:gd name="connsiteX18-1639" fmla="*/ 2826 w 10000"/>
                  <a:gd name="connsiteY18-1640" fmla="*/ 385 h 10000"/>
                  <a:gd name="connsiteX19-1641" fmla="*/ 2858 w 10000"/>
                  <a:gd name="connsiteY19-1642" fmla="*/ 420 h 10000"/>
                  <a:gd name="connsiteX20-1643" fmla="*/ 2887 w 10000"/>
                  <a:gd name="connsiteY20-1644" fmla="*/ 457 h 10000"/>
                  <a:gd name="connsiteX21-1645" fmla="*/ 2913 w 10000"/>
                  <a:gd name="connsiteY21-1646" fmla="*/ 492 h 10000"/>
                  <a:gd name="connsiteX22-1647" fmla="*/ 2938 w 10000"/>
                  <a:gd name="connsiteY22-1648" fmla="*/ 530 h 10000"/>
                  <a:gd name="connsiteX23-1649" fmla="*/ 2963 w 10000"/>
                  <a:gd name="connsiteY23-1650" fmla="*/ 571 h 10000"/>
                  <a:gd name="connsiteX24-1651" fmla="*/ 2986 w 10000"/>
                  <a:gd name="connsiteY24-1652" fmla="*/ 610 h 10000"/>
                  <a:gd name="connsiteX25-1653" fmla="*/ 3008 w 10000"/>
                  <a:gd name="connsiteY25-1654" fmla="*/ 653 h 10000"/>
                  <a:gd name="connsiteX26-1655" fmla="*/ 3027 w 10000"/>
                  <a:gd name="connsiteY26-1656" fmla="*/ 696 h 10000"/>
                  <a:gd name="connsiteX27-1657" fmla="*/ 3045 w 10000"/>
                  <a:gd name="connsiteY27-1658" fmla="*/ 741 h 10000"/>
                  <a:gd name="connsiteX28-1659" fmla="*/ 3063 w 10000"/>
                  <a:gd name="connsiteY28-1660" fmla="*/ 786 h 10000"/>
                  <a:gd name="connsiteX29-1661" fmla="*/ 3077 w 10000"/>
                  <a:gd name="connsiteY29-1662" fmla="*/ 831 h 10000"/>
                  <a:gd name="connsiteX30-1663" fmla="*/ 3090 w 10000"/>
                  <a:gd name="connsiteY30-1664" fmla="*/ 879 h 10000"/>
                  <a:gd name="connsiteX31-1665" fmla="*/ 3102 w 10000"/>
                  <a:gd name="connsiteY31-1666" fmla="*/ 928 h 10000"/>
                  <a:gd name="connsiteX32-1667" fmla="*/ 3109 w 10000"/>
                  <a:gd name="connsiteY32-1668" fmla="*/ 977 h 10000"/>
                  <a:gd name="connsiteX33-1669" fmla="*/ 3118 w 10000"/>
                  <a:gd name="connsiteY33-1670" fmla="*/ 1026 h 10000"/>
                  <a:gd name="connsiteX34-1671" fmla="*/ 1207 w 10000"/>
                  <a:gd name="connsiteY34-1672" fmla="*/ 1026 h 10000"/>
                  <a:gd name="connsiteX35-1673" fmla="*/ 1214 w 10000"/>
                  <a:gd name="connsiteY35-1674" fmla="*/ 977 h 10000"/>
                  <a:gd name="connsiteX36-1675" fmla="*/ 1223 w 10000"/>
                  <a:gd name="connsiteY36-1676" fmla="*/ 928 h 10000"/>
                  <a:gd name="connsiteX37-1677" fmla="*/ 1233 w 10000"/>
                  <a:gd name="connsiteY37-1678" fmla="*/ 879 h 10000"/>
                  <a:gd name="connsiteX38-1679" fmla="*/ 1248 w 10000"/>
                  <a:gd name="connsiteY38-1680" fmla="*/ 831 h 10000"/>
                  <a:gd name="connsiteX39-1681" fmla="*/ 1262 w 10000"/>
                  <a:gd name="connsiteY39-1682" fmla="*/ 786 h 10000"/>
                  <a:gd name="connsiteX40-1683" fmla="*/ 1280 w 10000"/>
                  <a:gd name="connsiteY40-1684" fmla="*/ 741 h 10000"/>
                  <a:gd name="connsiteX41-1685" fmla="*/ 1296 w 10000"/>
                  <a:gd name="connsiteY41-1686" fmla="*/ 696 h 10000"/>
                  <a:gd name="connsiteX42-1687" fmla="*/ 1317 w 10000"/>
                  <a:gd name="connsiteY42-1688" fmla="*/ 653 h 10000"/>
                  <a:gd name="connsiteX43-1689" fmla="*/ 1337 w 10000"/>
                  <a:gd name="connsiteY43-1690" fmla="*/ 610 h 10000"/>
                  <a:gd name="connsiteX44-1691" fmla="*/ 1360 w 10000"/>
                  <a:gd name="connsiteY44-1692" fmla="*/ 571 h 10000"/>
                  <a:gd name="connsiteX45-1693" fmla="*/ 1385 w 10000"/>
                  <a:gd name="connsiteY45-1694" fmla="*/ 530 h 10000"/>
                  <a:gd name="connsiteX46-1695" fmla="*/ 1411 w 10000"/>
                  <a:gd name="connsiteY46-1696" fmla="*/ 492 h 10000"/>
                  <a:gd name="connsiteX47-1697" fmla="*/ 1438 w 10000"/>
                  <a:gd name="connsiteY47-1698" fmla="*/ 457 h 10000"/>
                  <a:gd name="connsiteX48-1699" fmla="*/ 1466 w 10000"/>
                  <a:gd name="connsiteY48-1700" fmla="*/ 420 h 10000"/>
                  <a:gd name="connsiteX49-1701" fmla="*/ 1497 w 10000"/>
                  <a:gd name="connsiteY49-1702" fmla="*/ 385 h 10000"/>
                  <a:gd name="connsiteX50-1703" fmla="*/ 1527 w 10000"/>
                  <a:gd name="connsiteY50-1704" fmla="*/ 354 h 10000"/>
                  <a:gd name="connsiteX51-1705" fmla="*/ 1561 w 10000"/>
                  <a:gd name="connsiteY51-1706" fmla="*/ 322 h 10000"/>
                  <a:gd name="connsiteX52-1707" fmla="*/ 1593 w 10000"/>
                  <a:gd name="connsiteY52-1708" fmla="*/ 293 h 10000"/>
                  <a:gd name="connsiteX53-1709" fmla="*/ 1628 w 10000"/>
                  <a:gd name="connsiteY53-1710" fmla="*/ 264 h 10000"/>
                  <a:gd name="connsiteX54-1711" fmla="*/ 1664 w 10000"/>
                  <a:gd name="connsiteY54-1712" fmla="*/ 240 h 10000"/>
                  <a:gd name="connsiteX55-1713" fmla="*/ 1701 w 10000"/>
                  <a:gd name="connsiteY55-1714" fmla="*/ 213 h 10000"/>
                  <a:gd name="connsiteX56-1715" fmla="*/ 1737 w 10000"/>
                  <a:gd name="connsiteY56-1716" fmla="*/ 193 h 10000"/>
                  <a:gd name="connsiteX57-1717" fmla="*/ 1778 w 10000"/>
                  <a:gd name="connsiteY57-1718" fmla="*/ 170 h 10000"/>
                  <a:gd name="connsiteX58-1719" fmla="*/ 1817 w 10000"/>
                  <a:gd name="connsiteY58-1720" fmla="*/ 152 h 10000"/>
                  <a:gd name="connsiteX59-1721" fmla="*/ 1858 w 10000"/>
                  <a:gd name="connsiteY59-1722" fmla="*/ 135 h 10000"/>
                  <a:gd name="connsiteX60-1723" fmla="*/ 1899 w 10000"/>
                  <a:gd name="connsiteY60-1724" fmla="*/ 121 h 10000"/>
                  <a:gd name="connsiteX61-1725" fmla="*/ 1940 w 10000"/>
                  <a:gd name="connsiteY61-1726" fmla="*/ 109 h 10000"/>
                  <a:gd name="connsiteX62-1727" fmla="*/ 1984 w 10000"/>
                  <a:gd name="connsiteY62-1728" fmla="*/ 100 h 10000"/>
                  <a:gd name="connsiteX63-1729" fmla="*/ 2027 w 10000"/>
                  <a:gd name="connsiteY63-1730" fmla="*/ 90 h 10000"/>
                  <a:gd name="connsiteX64-1731" fmla="*/ 2073 w 10000"/>
                  <a:gd name="connsiteY64-1732" fmla="*/ 86 h 10000"/>
                  <a:gd name="connsiteX65-1733" fmla="*/ 2116 w 10000"/>
                  <a:gd name="connsiteY65-1734" fmla="*/ 80 h 10000"/>
                  <a:gd name="connsiteX66-1735" fmla="*/ 2161 w 10000"/>
                  <a:gd name="connsiteY66-1736" fmla="*/ 80 h 10000"/>
                  <a:gd name="connsiteX67-1737" fmla="*/ 5830 w 10000"/>
                  <a:gd name="connsiteY67-1738" fmla="*/ 2038 h 10000"/>
                  <a:gd name="connsiteX68-1739" fmla="*/ 5830 w 10000"/>
                  <a:gd name="connsiteY68-1740" fmla="*/ 2038 h 10000"/>
                  <a:gd name="connsiteX69-1741" fmla="*/ 5912 w 10000"/>
                  <a:gd name="connsiteY69-1742" fmla="*/ 2040 h 10000"/>
                  <a:gd name="connsiteX70-1743" fmla="*/ 5992 w 10000"/>
                  <a:gd name="connsiteY70-1744" fmla="*/ 2042 h 10000"/>
                  <a:gd name="connsiteX71-1745" fmla="*/ 6070 w 10000"/>
                  <a:gd name="connsiteY71-1746" fmla="*/ 2050 h 10000"/>
                  <a:gd name="connsiteX72-1747" fmla="*/ 6149 w 10000"/>
                  <a:gd name="connsiteY72-1748" fmla="*/ 2056 h 10000"/>
                  <a:gd name="connsiteX73-1749" fmla="*/ 6227 w 10000"/>
                  <a:gd name="connsiteY73-1750" fmla="*/ 2066 h 10000"/>
                  <a:gd name="connsiteX74-1751" fmla="*/ 6305 w 10000"/>
                  <a:gd name="connsiteY74-1752" fmla="*/ 2081 h 10000"/>
                  <a:gd name="connsiteX75-1753" fmla="*/ 6382 w 10000"/>
                  <a:gd name="connsiteY75-1754" fmla="*/ 2095 h 10000"/>
                  <a:gd name="connsiteX76-1755" fmla="*/ 6460 w 10000"/>
                  <a:gd name="connsiteY76-1756" fmla="*/ 2111 h 10000"/>
                  <a:gd name="connsiteX77-1757" fmla="*/ 6535 w 10000"/>
                  <a:gd name="connsiteY77-1758" fmla="*/ 2130 h 10000"/>
                  <a:gd name="connsiteX78-1759" fmla="*/ 6611 w 10000"/>
                  <a:gd name="connsiteY78-1760" fmla="*/ 2152 h 10000"/>
                  <a:gd name="connsiteX79-1761" fmla="*/ 6686 w 10000"/>
                  <a:gd name="connsiteY79-1762" fmla="*/ 2175 h 10000"/>
                  <a:gd name="connsiteX80-1763" fmla="*/ 6761 w 10000"/>
                  <a:gd name="connsiteY80-1764" fmla="*/ 2199 h 10000"/>
                  <a:gd name="connsiteX81-1765" fmla="*/ 6832 w 10000"/>
                  <a:gd name="connsiteY81-1766" fmla="*/ 2228 h 10000"/>
                  <a:gd name="connsiteX82-1767" fmla="*/ 6905 w 10000"/>
                  <a:gd name="connsiteY82-1768" fmla="*/ 2257 h 10000"/>
                  <a:gd name="connsiteX83-1769" fmla="*/ 6975 w 10000"/>
                  <a:gd name="connsiteY83-1770" fmla="*/ 2288 h 10000"/>
                  <a:gd name="connsiteX84-1771" fmla="*/ 7048 w 10000"/>
                  <a:gd name="connsiteY84-1772" fmla="*/ 2320 h 10000"/>
                  <a:gd name="connsiteX85-1773" fmla="*/ 7115 w 10000"/>
                  <a:gd name="connsiteY85-1774" fmla="*/ 2355 h 10000"/>
                  <a:gd name="connsiteX86-1775" fmla="*/ 7186 w 10000"/>
                  <a:gd name="connsiteY86-1776" fmla="*/ 2394 h 10000"/>
                  <a:gd name="connsiteX87-1777" fmla="*/ 7252 w 10000"/>
                  <a:gd name="connsiteY87-1778" fmla="*/ 2433 h 10000"/>
                  <a:gd name="connsiteX88-1779" fmla="*/ 7320 w 10000"/>
                  <a:gd name="connsiteY88-1780" fmla="*/ 2472 h 10000"/>
                  <a:gd name="connsiteX89-1781" fmla="*/ 7387 w 10000"/>
                  <a:gd name="connsiteY89-1782" fmla="*/ 2515 h 10000"/>
                  <a:gd name="connsiteX90-1783" fmla="*/ 7452 w 10000"/>
                  <a:gd name="connsiteY90-1784" fmla="*/ 2558 h 10000"/>
                  <a:gd name="connsiteX91-1785" fmla="*/ 7514 w 10000"/>
                  <a:gd name="connsiteY91-1786" fmla="*/ 2605 h 10000"/>
                  <a:gd name="connsiteX92-1787" fmla="*/ 7578 w 10000"/>
                  <a:gd name="connsiteY92-1788" fmla="*/ 2654 h 10000"/>
                  <a:gd name="connsiteX93-1789" fmla="*/ 7638 w 10000"/>
                  <a:gd name="connsiteY93-1790" fmla="*/ 2701 h 10000"/>
                  <a:gd name="connsiteX94-1791" fmla="*/ 7701 w 10000"/>
                  <a:gd name="connsiteY94-1792" fmla="*/ 2752 h 10000"/>
                  <a:gd name="connsiteX95-1793" fmla="*/ 7761 w 10000"/>
                  <a:gd name="connsiteY95-1794" fmla="*/ 2806 h 10000"/>
                  <a:gd name="connsiteX96-1795" fmla="*/ 7818 w 10000"/>
                  <a:gd name="connsiteY96-1796" fmla="*/ 2861 h 10000"/>
                  <a:gd name="connsiteX97-1797" fmla="*/ 7877 w 10000"/>
                  <a:gd name="connsiteY97-1798" fmla="*/ 2914 h 10000"/>
                  <a:gd name="connsiteX98-1799" fmla="*/ 7932 w 10000"/>
                  <a:gd name="connsiteY98-1800" fmla="*/ 2972 h 10000"/>
                  <a:gd name="connsiteX99-1801" fmla="*/ 7985 w 10000"/>
                  <a:gd name="connsiteY99-1802" fmla="*/ 3031 h 10000"/>
                  <a:gd name="connsiteX100-1803" fmla="*/ 8039 w 10000"/>
                  <a:gd name="connsiteY100-1804" fmla="*/ 3090 h 10000"/>
                  <a:gd name="connsiteX101-1805" fmla="*/ 8094 w 10000"/>
                  <a:gd name="connsiteY101-1806" fmla="*/ 3152 h 10000"/>
                  <a:gd name="connsiteX102-1807" fmla="*/ 8142 w 10000"/>
                  <a:gd name="connsiteY102-1808" fmla="*/ 3217 h 10000"/>
                  <a:gd name="connsiteX103-1809" fmla="*/ 8194 w 10000"/>
                  <a:gd name="connsiteY103-1810" fmla="*/ 3281 h 10000"/>
                  <a:gd name="connsiteX104-1811" fmla="*/ 8242 w 10000"/>
                  <a:gd name="connsiteY104-1812" fmla="*/ 3348 h 10000"/>
                  <a:gd name="connsiteX105-1813" fmla="*/ 8290 w 10000"/>
                  <a:gd name="connsiteY105-1814" fmla="*/ 3414 h 10000"/>
                  <a:gd name="connsiteX106-1815" fmla="*/ 8334 w 10000"/>
                  <a:gd name="connsiteY106-1816" fmla="*/ 3484 h 10000"/>
                  <a:gd name="connsiteX107-1817" fmla="*/ 8379 w 10000"/>
                  <a:gd name="connsiteY107-1818" fmla="*/ 3553 h 10000"/>
                  <a:gd name="connsiteX108-1819" fmla="*/ 8421 w 10000"/>
                  <a:gd name="connsiteY108-1820" fmla="*/ 3623 h 10000"/>
                  <a:gd name="connsiteX109-1821" fmla="*/ 8462 w 10000"/>
                  <a:gd name="connsiteY109-1822" fmla="*/ 3696 h 10000"/>
                  <a:gd name="connsiteX110-1823" fmla="*/ 8505 w 10000"/>
                  <a:gd name="connsiteY110-1824" fmla="*/ 3770 h 10000"/>
                  <a:gd name="connsiteX111-1825" fmla="*/ 8541 w 10000"/>
                  <a:gd name="connsiteY111-1826" fmla="*/ 3844 h 10000"/>
                  <a:gd name="connsiteX112-1827" fmla="*/ 8578 w 10000"/>
                  <a:gd name="connsiteY112-1828" fmla="*/ 3920 h 10000"/>
                  <a:gd name="connsiteX113-1829" fmla="*/ 8614 w 10000"/>
                  <a:gd name="connsiteY113-1830" fmla="*/ 4000 h 10000"/>
                  <a:gd name="connsiteX114-1831" fmla="*/ 8647 w 10000"/>
                  <a:gd name="connsiteY114-1832" fmla="*/ 4075 h 10000"/>
                  <a:gd name="connsiteX115-1833" fmla="*/ 8679 w 10000"/>
                  <a:gd name="connsiteY115-1834" fmla="*/ 4155 h 10000"/>
                  <a:gd name="connsiteX116-1835" fmla="*/ 8712 w 10000"/>
                  <a:gd name="connsiteY116-1836" fmla="*/ 4235 h 10000"/>
                  <a:gd name="connsiteX117-1837" fmla="*/ 8740 w 10000"/>
                  <a:gd name="connsiteY117-1838" fmla="*/ 4317 h 10000"/>
                  <a:gd name="connsiteX118-1839" fmla="*/ 8767 w 10000"/>
                  <a:gd name="connsiteY118-1840" fmla="*/ 4399 h 10000"/>
                  <a:gd name="connsiteX119-1841" fmla="*/ 8792 w 10000"/>
                  <a:gd name="connsiteY119-1842" fmla="*/ 4481 h 10000"/>
                  <a:gd name="connsiteX120-1843" fmla="*/ 8817 w 10000"/>
                  <a:gd name="connsiteY120-1844" fmla="*/ 4565 h 10000"/>
                  <a:gd name="connsiteX121-1845" fmla="*/ 8836 w 10000"/>
                  <a:gd name="connsiteY121-1846" fmla="*/ 4651 h 10000"/>
                  <a:gd name="connsiteX122-1847" fmla="*/ 8857 w 10000"/>
                  <a:gd name="connsiteY122-1848" fmla="*/ 4737 h 10000"/>
                  <a:gd name="connsiteX123-1849" fmla="*/ 8877 w 10000"/>
                  <a:gd name="connsiteY123-1850" fmla="*/ 4825 h 10000"/>
                  <a:gd name="connsiteX124-1851" fmla="*/ 8893 w 10000"/>
                  <a:gd name="connsiteY124-1852" fmla="*/ 4909 h 10000"/>
                  <a:gd name="connsiteX125-1853" fmla="*/ 8907 w 10000"/>
                  <a:gd name="connsiteY125-1854" fmla="*/ 4997 h 10000"/>
                  <a:gd name="connsiteX126-1855" fmla="*/ 8920 w 10000"/>
                  <a:gd name="connsiteY126-1856" fmla="*/ 5089 h 10000"/>
                  <a:gd name="connsiteX127-1857" fmla="*/ 8930 w 10000"/>
                  <a:gd name="connsiteY127-1858" fmla="*/ 5179 h 10000"/>
                  <a:gd name="connsiteX128-1859" fmla="*/ 8941 w 10000"/>
                  <a:gd name="connsiteY128-1860" fmla="*/ 5269 h 10000"/>
                  <a:gd name="connsiteX129-1861" fmla="*/ 8946 w 10000"/>
                  <a:gd name="connsiteY129-1862" fmla="*/ 5359 h 10000"/>
                  <a:gd name="connsiteX130-1863" fmla="*/ 8954 w 10000"/>
                  <a:gd name="connsiteY130-1864" fmla="*/ 5450 h 10000"/>
                  <a:gd name="connsiteX131-1865" fmla="*/ 8955 w 10000"/>
                  <a:gd name="connsiteY131-1866" fmla="*/ 5542 h 10000"/>
                  <a:gd name="connsiteX132-1867" fmla="*/ 8957 w 10000"/>
                  <a:gd name="connsiteY132-1868" fmla="*/ 5636 h 10000"/>
                  <a:gd name="connsiteX133-1869" fmla="*/ 8955 w 10000"/>
                  <a:gd name="connsiteY133-1870" fmla="*/ 5728 h 10000"/>
                  <a:gd name="connsiteX134-1871" fmla="*/ 8954 w 10000"/>
                  <a:gd name="connsiteY134-1872" fmla="*/ 5820 h 10000"/>
                  <a:gd name="connsiteX135-1873" fmla="*/ 8946 w 10000"/>
                  <a:gd name="connsiteY135-1874" fmla="*/ 5912 h 10000"/>
                  <a:gd name="connsiteX136-1875" fmla="*/ 8941 w 10000"/>
                  <a:gd name="connsiteY136-1876" fmla="*/ 6005 h 10000"/>
                  <a:gd name="connsiteX137-1877" fmla="*/ 8930 w 10000"/>
                  <a:gd name="connsiteY137-1878" fmla="*/ 6095 h 10000"/>
                  <a:gd name="connsiteX138-1879" fmla="*/ 8920 w 10000"/>
                  <a:gd name="connsiteY138-1880" fmla="*/ 6185 h 10000"/>
                  <a:gd name="connsiteX139-1881" fmla="*/ 8907 w 10000"/>
                  <a:gd name="connsiteY139-1882" fmla="*/ 6273 h 10000"/>
                  <a:gd name="connsiteX140-1883" fmla="*/ 8893 w 10000"/>
                  <a:gd name="connsiteY140-1884" fmla="*/ 6361 h 10000"/>
                  <a:gd name="connsiteX141-1885" fmla="*/ 8877 w 10000"/>
                  <a:gd name="connsiteY141-1886" fmla="*/ 6449 h 10000"/>
                  <a:gd name="connsiteX142-1887" fmla="*/ 8857 w 10000"/>
                  <a:gd name="connsiteY142-1888" fmla="*/ 6535 h 10000"/>
                  <a:gd name="connsiteX143-1889" fmla="*/ 8836 w 10000"/>
                  <a:gd name="connsiteY143-1890" fmla="*/ 6619 h 10000"/>
                  <a:gd name="connsiteX144-1891" fmla="*/ 8817 w 10000"/>
                  <a:gd name="connsiteY144-1892" fmla="*/ 6705 h 10000"/>
                  <a:gd name="connsiteX145-1893" fmla="*/ 8792 w 10000"/>
                  <a:gd name="connsiteY145-1894" fmla="*/ 6791 h 10000"/>
                  <a:gd name="connsiteX146-1895" fmla="*/ 8767 w 10000"/>
                  <a:gd name="connsiteY146-1896" fmla="*/ 6871 h 10000"/>
                  <a:gd name="connsiteX147-1897" fmla="*/ 8740 w 10000"/>
                  <a:gd name="connsiteY147-1898" fmla="*/ 6955 h 10000"/>
                  <a:gd name="connsiteX148-1899" fmla="*/ 8712 w 10000"/>
                  <a:gd name="connsiteY148-1900" fmla="*/ 7035 h 10000"/>
                  <a:gd name="connsiteX149-1901" fmla="*/ 8679 w 10000"/>
                  <a:gd name="connsiteY149-1902" fmla="*/ 7117 h 10000"/>
                  <a:gd name="connsiteX150-1903" fmla="*/ 8647 w 10000"/>
                  <a:gd name="connsiteY150-1904" fmla="*/ 7194 h 10000"/>
                  <a:gd name="connsiteX151-1905" fmla="*/ 8614 w 10000"/>
                  <a:gd name="connsiteY151-1906" fmla="*/ 7274 h 10000"/>
                  <a:gd name="connsiteX152-1907" fmla="*/ 8578 w 10000"/>
                  <a:gd name="connsiteY152-1908" fmla="*/ 7350 h 10000"/>
                  <a:gd name="connsiteX153-1909" fmla="*/ 8541 w 10000"/>
                  <a:gd name="connsiteY153-1910" fmla="*/ 7426 h 10000"/>
                  <a:gd name="connsiteX154-1911" fmla="*/ 8505 w 10000"/>
                  <a:gd name="connsiteY154-1912" fmla="*/ 7502 h 10000"/>
                  <a:gd name="connsiteX155-1913" fmla="*/ 8462 w 10000"/>
                  <a:gd name="connsiteY155-1914" fmla="*/ 7575 h 10000"/>
                  <a:gd name="connsiteX156-1915" fmla="*/ 8421 w 10000"/>
                  <a:gd name="connsiteY156-1916" fmla="*/ 7647 h 10000"/>
                  <a:gd name="connsiteX157-1917" fmla="*/ 8379 w 10000"/>
                  <a:gd name="connsiteY157-1918" fmla="*/ 7719 h 10000"/>
                  <a:gd name="connsiteX158-1919" fmla="*/ 8334 w 10000"/>
                  <a:gd name="connsiteY158-1920" fmla="*/ 7790 h 10000"/>
                  <a:gd name="connsiteX159-1921" fmla="*/ 8290 w 10000"/>
                  <a:gd name="connsiteY159-1922" fmla="*/ 7856 h 10000"/>
                  <a:gd name="connsiteX160-1923" fmla="*/ 8242 w 10000"/>
                  <a:gd name="connsiteY160-1924" fmla="*/ 7925 h 10000"/>
                  <a:gd name="connsiteX161-1925" fmla="*/ 8194 w 10000"/>
                  <a:gd name="connsiteY161-1926" fmla="*/ 7989 h 10000"/>
                  <a:gd name="connsiteX162-1927" fmla="*/ 8142 w 10000"/>
                  <a:gd name="connsiteY162-1928" fmla="*/ 8057 h 10000"/>
                  <a:gd name="connsiteX163-1929" fmla="*/ 8094 w 10000"/>
                  <a:gd name="connsiteY163-1930" fmla="*/ 8118 h 10000"/>
                  <a:gd name="connsiteX164-1931" fmla="*/ 8039 w 10000"/>
                  <a:gd name="connsiteY164-1932" fmla="*/ 8179 h 10000"/>
                  <a:gd name="connsiteX165-1933" fmla="*/ 7985 w 10000"/>
                  <a:gd name="connsiteY165-1934" fmla="*/ 8239 h 10000"/>
                  <a:gd name="connsiteX166-1935" fmla="*/ 7932 w 10000"/>
                  <a:gd name="connsiteY166-1936" fmla="*/ 8298 h 10000"/>
                  <a:gd name="connsiteX167-1937" fmla="*/ 7877 w 10000"/>
                  <a:gd name="connsiteY167-1938" fmla="*/ 8356 h 10000"/>
                  <a:gd name="connsiteX168-1939" fmla="*/ 7818 w 10000"/>
                  <a:gd name="connsiteY168-1940" fmla="*/ 8413 h 10000"/>
                  <a:gd name="connsiteX169-1941" fmla="*/ 7761 w 10000"/>
                  <a:gd name="connsiteY169-1942" fmla="*/ 8466 h 10000"/>
                  <a:gd name="connsiteX170-1943" fmla="*/ 7701 w 10000"/>
                  <a:gd name="connsiteY170-1944" fmla="*/ 8519 h 10000"/>
                  <a:gd name="connsiteX171-1945" fmla="*/ 7638 w 10000"/>
                  <a:gd name="connsiteY171-1946" fmla="*/ 8569 h 10000"/>
                  <a:gd name="connsiteX172-1947" fmla="*/ 7578 w 10000"/>
                  <a:gd name="connsiteY172-1948" fmla="*/ 8620 h 10000"/>
                  <a:gd name="connsiteX173-1949" fmla="*/ 7514 w 10000"/>
                  <a:gd name="connsiteY173-1950" fmla="*/ 8667 h 10000"/>
                  <a:gd name="connsiteX174-1951" fmla="*/ 7452 w 10000"/>
                  <a:gd name="connsiteY174-1952" fmla="*/ 8712 h 10000"/>
                  <a:gd name="connsiteX175-1953" fmla="*/ 7387 w 10000"/>
                  <a:gd name="connsiteY175-1954" fmla="*/ 8757 h 10000"/>
                  <a:gd name="connsiteX176-1955" fmla="*/ 7320 w 10000"/>
                  <a:gd name="connsiteY176-1956" fmla="*/ 8800 h 10000"/>
                  <a:gd name="connsiteX177-1957" fmla="*/ 7252 w 10000"/>
                  <a:gd name="connsiteY177-1958" fmla="*/ 8841 h 10000"/>
                  <a:gd name="connsiteX178-1959" fmla="*/ 7186 w 10000"/>
                  <a:gd name="connsiteY178-1960" fmla="*/ 8878 h 10000"/>
                  <a:gd name="connsiteX179-1961" fmla="*/ 7115 w 10000"/>
                  <a:gd name="connsiteY179-1962" fmla="*/ 8917 h 10000"/>
                  <a:gd name="connsiteX180-1963" fmla="*/ 7048 w 10000"/>
                  <a:gd name="connsiteY180-1964" fmla="*/ 8949 h 10000"/>
                  <a:gd name="connsiteX181-1965" fmla="*/ 6975 w 10000"/>
                  <a:gd name="connsiteY181-1966" fmla="*/ 8982 h 10000"/>
                  <a:gd name="connsiteX182-1967" fmla="*/ 6905 w 10000"/>
                  <a:gd name="connsiteY182-1968" fmla="*/ 9015 h 10000"/>
                  <a:gd name="connsiteX183-1969" fmla="*/ 6832 w 10000"/>
                  <a:gd name="connsiteY183-1970" fmla="*/ 9046 h 10000"/>
                  <a:gd name="connsiteX184-1971" fmla="*/ 6761 w 10000"/>
                  <a:gd name="connsiteY184-1972" fmla="*/ 9070 h 10000"/>
                  <a:gd name="connsiteX185-1973" fmla="*/ 6686 w 10000"/>
                  <a:gd name="connsiteY185-1974" fmla="*/ 9097 h 10000"/>
                  <a:gd name="connsiteX186-1975" fmla="*/ 6611 w 10000"/>
                  <a:gd name="connsiteY186-1976" fmla="*/ 9121 h 10000"/>
                  <a:gd name="connsiteX187-1977" fmla="*/ 6535 w 10000"/>
                  <a:gd name="connsiteY187-1978" fmla="*/ 9142 h 10000"/>
                  <a:gd name="connsiteX188-1979" fmla="*/ 6460 w 10000"/>
                  <a:gd name="connsiteY188-1980" fmla="*/ 9162 h 10000"/>
                  <a:gd name="connsiteX189-1981" fmla="*/ 6382 w 10000"/>
                  <a:gd name="connsiteY189-1982" fmla="*/ 9179 h 10000"/>
                  <a:gd name="connsiteX190-1983" fmla="*/ 6305 w 10000"/>
                  <a:gd name="connsiteY190-1984" fmla="*/ 9193 h 10000"/>
                  <a:gd name="connsiteX191-1985" fmla="*/ 6227 w 10000"/>
                  <a:gd name="connsiteY191-1986" fmla="*/ 9203 h 10000"/>
                  <a:gd name="connsiteX192-1987" fmla="*/ 6149 w 10000"/>
                  <a:gd name="connsiteY192-1988" fmla="*/ 9214 h 10000"/>
                  <a:gd name="connsiteX193-1989" fmla="*/ 6070 w 10000"/>
                  <a:gd name="connsiteY193-1990" fmla="*/ 9224 h 10000"/>
                  <a:gd name="connsiteX194-1991" fmla="*/ 5992 w 10000"/>
                  <a:gd name="connsiteY194-1992" fmla="*/ 9228 h 10000"/>
                  <a:gd name="connsiteX195-1993" fmla="*/ 5912 w 10000"/>
                  <a:gd name="connsiteY195-1994" fmla="*/ 9232 h 10000"/>
                  <a:gd name="connsiteX196-1995" fmla="*/ 5830 w 10000"/>
                  <a:gd name="connsiteY196-1996" fmla="*/ 9232 h 10000"/>
                  <a:gd name="connsiteX197-1997" fmla="*/ 5750 w 10000"/>
                  <a:gd name="connsiteY197-1998" fmla="*/ 9232 h 10000"/>
                  <a:gd name="connsiteX198-1999" fmla="*/ 5670 w 10000"/>
                  <a:gd name="connsiteY198-2000" fmla="*/ 9228 h 10000"/>
                  <a:gd name="connsiteX199-2001" fmla="*/ 5588 w 10000"/>
                  <a:gd name="connsiteY199-2002" fmla="*/ 9224 h 10000"/>
                  <a:gd name="connsiteX200-2003" fmla="*/ 5510 w 10000"/>
                  <a:gd name="connsiteY200-2004" fmla="*/ 9214 h 10000"/>
                  <a:gd name="connsiteX201-2005" fmla="*/ 5432 w 10000"/>
                  <a:gd name="connsiteY201-2006" fmla="*/ 9203 h 10000"/>
                  <a:gd name="connsiteX202-2007" fmla="*/ 5353 w 10000"/>
                  <a:gd name="connsiteY202-2008" fmla="*/ 9193 h 10000"/>
                  <a:gd name="connsiteX203-2009" fmla="*/ 5277 w 10000"/>
                  <a:gd name="connsiteY203-2010" fmla="*/ 9179 h 10000"/>
                  <a:gd name="connsiteX204-2011" fmla="*/ 5200 w 10000"/>
                  <a:gd name="connsiteY204-2012" fmla="*/ 9162 h 10000"/>
                  <a:gd name="connsiteX205-2013" fmla="*/ 5124 w 10000"/>
                  <a:gd name="connsiteY205-2014" fmla="*/ 9142 h 10000"/>
                  <a:gd name="connsiteX206-2015" fmla="*/ 5049 w 10000"/>
                  <a:gd name="connsiteY206-2016" fmla="*/ 9121 h 10000"/>
                  <a:gd name="connsiteX207-2017" fmla="*/ 4974 w 10000"/>
                  <a:gd name="connsiteY207-2018" fmla="*/ 9097 h 10000"/>
                  <a:gd name="connsiteX208-2019" fmla="*/ 4901 w 10000"/>
                  <a:gd name="connsiteY208-2020" fmla="*/ 9070 h 10000"/>
                  <a:gd name="connsiteX209-2021" fmla="*/ 4826 w 10000"/>
                  <a:gd name="connsiteY209-2022" fmla="*/ 9046 h 10000"/>
                  <a:gd name="connsiteX210-2023" fmla="*/ 4754 w 10000"/>
                  <a:gd name="connsiteY210-2024" fmla="*/ 9015 h 10000"/>
                  <a:gd name="connsiteX211-2025" fmla="*/ 4684 w 10000"/>
                  <a:gd name="connsiteY211-2026" fmla="*/ 8982 h 10000"/>
                  <a:gd name="connsiteX212-2027" fmla="*/ 4615 w 10000"/>
                  <a:gd name="connsiteY212-2028" fmla="*/ 8949 h 10000"/>
                  <a:gd name="connsiteX213-2029" fmla="*/ 4544 w 10000"/>
                  <a:gd name="connsiteY213-2030" fmla="*/ 8917 h 10000"/>
                  <a:gd name="connsiteX214-2031" fmla="*/ 4476 w 10000"/>
                  <a:gd name="connsiteY214-2032" fmla="*/ 8878 h 10000"/>
                  <a:gd name="connsiteX215-2033" fmla="*/ 4406 w 10000"/>
                  <a:gd name="connsiteY215-2034" fmla="*/ 8841 h 10000"/>
                  <a:gd name="connsiteX216-2035" fmla="*/ 4339 w 10000"/>
                  <a:gd name="connsiteY216-2036" fmla="*/ 8800 h 10000"/>
                  <a:gd name="connsiteX217-2037" fmla="*/ 4275 w 10000"/>
                  <a:gd name="connsiteY217-2038" fmla="*/ 8757 h 10000"/>
                  <a:gd name="connsiteX218-2039" fmla="*/ 4209 w 10000"/>
                  <a:gd name="connsiteY218-2040" fmla="*/ 8712 h 10000"/>
                  <a:gd name="connsiteX219-2041" fmla="*/ 4145 w 10000"/>
                  <a:gd name="connsiteY219-2042" fmla="*/ 8667 h 10000"/>
                  <a:gd name="connsiteX220-2043" fmla="*/ 4083 w 10000"/>
                  <a:gd name="connsiteY220-2044" fmla="*/ 8620 h 10000"/>
                  <a:gd name="connsiteX221-2045" fmla="*/ 4020 w 10000"/>
                  <a:gd name="connsiteY221-2046" fmla="*/ 8569 h 10000"/>
                  <a:gd name="connsiteX222-2047" fmla="*/ 3960 w 10000"/>
                  <a:gd name="connsiteY222-2048" fmla="*/ 8519 h 10000"/>
                  <a:gd name="connsiteX223-2049" fmla="*/ 3901 w 10000"/>
                  <a:gd name="connsiteY223-2050" fmla="*/ 8466 h 10000"/>
                  <a:gd name="connsiteX224-2051" fmla="*/ 3841 w 10000"/>
                  <a:gd name="connsiteY224-2052" fmla="*/ 8413 h 10000"/>
                  <a:gd name="connsiteX225-2053" fmla="*/ 3784 w 10000"/>
                  <a:gd name="connsiteY225-2054" fmla="*/ 8356 h 10000"/>
                  <a:gd name="connsiteX226-2055" fmla="*/ 3727 w 10000"/>
                  <a:gd name="connsiteY226-2056" fmla="*/ 8298 h 10000"/>
                  <a:gd name="connsiteX227-2057" fmla="*/ 3673 w 10000"/>
                  <a:gd name="connsiteY227-2058" fmla="*/ 8239 h 10000"/>
                  <a:gd name="connsiteX228-2059" fmla="*/ 3620 w 10000"/>
                  <a:gd name="connsiteY228-2060" fmla="*/ 8179 h 10000"/>
                  <a:gd name="connsiteX229-2061" fmla="*/ 3566 w 10000"/>
                  <a:gd name="connsiteY229-2062" fmla="*/ 8118 h 10000"/>
                  <a:gd name="connsiteX230-2063" fmla="*/ 3517 w 10000"/>
                  <a:gd name="connsiteY230-2064" fmla="*/ 8057 h 10000"/>
                  <a:gd name="connsiteX231-2065" fmla="*/ 3467 w 10000"/>
                  <a:gd name="connsiteY231-2066" fmla="*/ 7989 h 10000"/>
                  <a:gd name="connsiteX232-2067" fmla="*/ 3417 w 10000"/>
                  <a:gd name="connsiteY232-2068" fmla="*/ 7925 h 10000"/>
                  <a:gd name="connsiteX233-2069" fmla="*/ 3371 w 10000"/>
                  <a:gd name="connsiteY233-2070" fmla="*/ 7856 h 10000"/>
                  <a:gd name="connsiteX234-2071" fmla="*/ 3324 w 10000"/>
                  <a:gd name="connsiteY234-2072" fmla="*/ 7790 h 10000"/>
                  <a:gd name="connsiteX235-2073" fmla="*/ 3282 w 10000"/>
                  <a:gd name="connsiteY235-2074" fmla="*/ 7719 h 10000"/>
                  <a:gd name="connsiteX236-2075" fmla="*/ 3237 w 10000"/>
                  <a:gd name="connsiteY236-2076" fmla="*/ 7647 h 10000"/>
                  <a:gd name="connsiteX237-2077" fmla="*/ 3196 w 10000"/>
                  <a:gd name="connsiteY237-2078" fmla="*/ 7575 h 10000"/>
                  <a:gd name="connsiteX238-2079" fmla="*/ 3157 w 10000"/>
                  <a:gd name="connsiteY238-2080" fmla="*/ 7502 h 10000"/>
                  <a:gd name="connsiteX239-2081" fmla="*/ 3118 w 10000"/>
                  <a:gd name="connsiteY239-2082" fmla="*/ 7426 h 10000"/>
                  <a:gd name="connsiteX240-2083" fmla="*/ 3081 w 10000"/>
                  <a:gd name="connsiteY240-2084" fmla="*/ 7350 h 10000"/>
                  <a:gd name="connsiteX241-2085" fmla="*/ 3045 w 10000"/>
                  <a:gd name="connsiteY241-2086" fmla="*/ 7274 h 10000"/>
                  <a:gd name="connsiteX242-2087" fmla="*/ 3013 w 10000"/>
                  <a:gd name="connsiteY242-2088" fmla="*/ 7194 h 10000"/>
                  <a:gd name="connsiteX243-2089" fmla="*/ 2979 w 10000"/>
                  <a:gd name="connsiteY243-2090" fmla="*/ 7117 h 10000"/>
                  <a:gd name="connsiteX244-2091" fmla="*/ 2951 w 10000"/>
                  <a:gd name="connsiteY244-2092" fmla="*/ 7035 h 10000"/>
                  <a:gd name="connsiteX245-2093" fmla="*/ 2922 w 10000"/>
                  <a:gd name="connsiteY245-2094" fmla="*/ 6955 h 10000"/>
                  <a:gd name="connsiteX246-2095" fmla="*/ 2892 w 10000"/>
                  <a:gd name="connsiteY246-2096" fmla="*/ 6871 h 10000"/>
                  <a:gd name="connsiteX247-2097" fmla="*/ 2869 w 10000"/>
                  <a:gd name="connsiteY247-2098" fmla="*/ 6791 h 10000"/>
                  <a:gd name="connsiteX248-2099" fmla="*/ 2846 w 10000"/>
                  <a:gd name="connsiteY248-2100" fmla="*/ 6705 h 10000"/>
                  <a:gd name="connsiteX249-2101" fmla="*/ 2823 w 10000"/>
                  <a:gd name="connsiteY249-2102" fmla="*/ 6619 h 10000"/>
                  <a:gd name="connsiteX250-2103" fmla="*/ 2801 w 10000"/>
                  <a:gd name="connsiteY250-2104" fmla="*/ 6535 h 10000"/>
                  <a:gd name="connsiteX251-2105" fmla="*/ 2783 w 10000"/>
                  <a:gd name="connsiteY251-2106" fmla="*/ 6449 h 10000"/>
                  <a:gd name="connsiteX252-2107" fmla="*/ 2767 w 10000"/>
                  <a:gd name="connsiteY252-2108" fmla="*/ 6361 h 10000"/>
                  <a:gd name="connsiteX253-2109" fmla="*/ 2753 w 10000"/>
                  <a:gd name="connsiteY253-2110" fmla="*/ 6273 h 10000"/>
                  <a:gd name="connsiteX254-2111" fmla="*/ 2741 w 10000"/>
                  <a:gd name="connsiteY254-2112" fmla="*/ 6185 h 10000"/>
                  <a:gd name="connsiteX255-2113" fmla="*/ 2730 w 10000"/>
                  <a:gd name="connsiteY255-2114" fmla="*/ 6095 h 10000"/>
                  <a:gd name="connsiteX256-2115" fmla="*/ 2719 w 10000"/>
                  <a:gd name="connsiteY256-2116" fmla="*/ 6005 h 10000"/>
                  <a:gd name="connsiteX257-2117" fmla="*/ 2712 w 10000"/>
                  <a:gd name="connsiteY257-2118" fmla="*/ 5912 h 10000"/>
                  <a:gd name="connsiteX258-2119" fmla="*/ 2709 w 10000"/>
                  <a:gd name="connsiteY258-2120" fmla="*/ 5820 h 10000"/>
                  <a:gd name="connsiteX259-2121" fmla="*/ 2705 w 10000"/>
                  <a:gd name="connsiteY259-2122" fmla="*/ 5728 h 10000"/>
                  <a:gd name="connsiteX260-2123" fmla="*/ 2705 w 10000"/>
                  <a:gd name="connsiteY260-2124" fmla="*/ 5636 h 10000"/>
                  <a:gd name="connsiteX261-2125" fmla="*/ 2705 w 10000"/>
                  <a:gd name="connsiteY261-2126" fmla="*/ 5542 h 10000"/>
                  <a:gd name="connsiteX262-2127" fmla="*/ 2709 w 10000"/>
                  <a:gd name="connsiteY262-2128" fmla="*/ 5450 h 10000"/>
                  <a:gd name="connsiteX263-2129" fmla="*/ 2712 w 10000"/>
                  <a:gd name="connsiteY263-2130" fmla="*/ 5359 h 10000"/>
                  <a:gd name="connsiteX264-2131" fmla="*/ 2719 w 10000"/>
                  <a:gd name="connsiteY264-2132" fmla="*/ 5269 h 10000"/>
                  <a:gd name="connsiteX265-2133" fmla="*/ 2730 w 10000"/>
                  <a:gd name="connsiteY265-2134" fmla="*/ 5179 h 10000"/>
                  <a:gd name="connsiteX266-2135" fmla="*/ 2741 w 10000"/>
                  <a:gd name="connsiteY266-2136" fmla="*/ 5089 h 10000"/>
                  <a:gd name="connsiteX267-2137" fmla="*/ 2753 w 10000"/>
                  <a:gd name="connsiteY267-2138" fmla="*/ 4997 h 10000"/>
                  <a:gd name="connsiteX268-2139" fmla="*/ 2767 w 10000"/>
                  <a:gd name="connsiteY268-2140" fmla="*/ 4909 h 10000"/>
                  <a:gd name="connsiteX269-2141" fmla="*/ 2783 w 10000"/>
                  <a:gd name="connsiteY269-2142" fmla="*/ 4825 h 10000"/>
                  <a:gd name="connsiteX270-2143" fmla="*/ 2801 w 10000"/>
                  <a:gd name="connsiteY270-2144" fmla="*/ 4737 h 10000"/>
                  <a:gd name="connsiteX271-2145" fmla="*/ 2823 w 10000"/>
                  <a:gd name="connsiteY271-2146" fmla="*/ 4651 h 10000"/>
                  <a:gd name="connsiteX272-2147" fmla="*/ 2846 w 10000"/>
                  <a:gd name="connsiteY272-2148" fmla="*/ 4565 h 10000"/>
                  <a:gd name="connsiteX273-2149" fmla="*/ 2869 w 10000"/>
                  <a:gd name="connsiteY273-2150" fmla="*/ 4481 h 10000"/>
                  <a:gd name="connsiteX274-2151" fmla="*/ 2892 w 10000"/>
                  <a:gd name="connsiteY274-2152" fmla="*/ 4399 h 10000"/>
                  <a:gd name="connsiteX275-2153" fmla="*/ 2922 w 10000"/>
                  <a:gd name="connsiteY275-2154" fmla="*/ 4317 h 10000"/>
                  <a:gd name="connsiteX276-2155" fmla="*/ 2951 w 10000"/>
                  <a:gd name="connsiteY276-2156" fmla="*/ 4235 h 10000"/>
                  <a:gd name="connsiteX277-2157" fmla="*/ 2979 w 10000"/>
                  <a:gd name="connsiteY277-2158" fmla="*/ 4155 h 10000"/>
                  <a:gd name="connsiteX278-2159" fmla="*/ 3013 w 10000"/>
                  <a:gd name="connsiteY278-2160" fmla="*/ 4075 h 10000"/>
                  <a:gd name="connsiteX279-2161" fmla="*/ 3045 w 10000"/>
                  <a:gd name="connsiteY279-2162" fmla="*/ 4000 h 10000"/>
                  <a:gd name="connsiteX280-2163" fmla="*/ 3081 w 10000"/>
                  <a:gd name="connsiteY280-2164" fmla="*/ 3920 h 10000"/>
                  <a:gd name="connsiteX281-2165" fmla="*/ 3118 w 10000"/>
                  <a:gd name="connsiteY281-2166" fmla="*/ 3844 h 10000"/>
                  <a:gd name="connsiteX282-2167" fmla="*/ 3157 w 10000"/>
                  <a:gd name="connsiteY282-2168" fmla="*/ 3770 h 10000"/>
                  <a:gd name="connsiteX283-2169" fmla="*/ 3196 w 10000"/>
                  <a:gd name="connsiteY283-2170" fmla="*/ 3696 h 10000"/>
                  <a:gd name="connsiteX284-2171" fmla="*/ 3237 w 10000"/>
                  <a:gd name="connsiteY284-2172" fmla="*/ 3623 h 10000"/>
                  <a:gd name="connsiteX285-2173" fmla="*/ 3282 w 10000"/>
                  <a:gd name="connsiteY285-2174" fmla="*/ 3553 h 10000"/>
                  <a:gd name="connsiteX286-2175" fmla="*/ 3324 w 10000"/>
                  <a:gd name="connsiteY286-2176" fmla="*/ 3484 h 10000"/>
                  <a:gd name="connsiteX287-2177" fmla="*/ 3371 w 10000"/>
                  <a:gd name="connsiteY287-2178" fmla="*/ 3414 h 10000"/>
                  <a:gd name="connsiteX288-2179" fmla="*/ 3417 w 10000"/>
                  <a:gd name="connsiteY288-2180" fmla="*/ 3348 h 10000"/>
                  <a:gd name="connsiteX289-2181" fmla="*/ 3467 w 10000"/>
                  <a:gd name="connsiteY289-2182" fmla="*/ 3281 h 10000"/>
                  <a:gd name="connsiteX290-2183" fmla="*/ 3517 w 10000"/>
                  <a:gd name="connsiteY290-2184" fmla="*/ 3217 h 10000"/>
                  <a:gd name="connsiteX291-2185" fmla="*/ 3566 w 10000"/>
                  <a:gd name="connsiteY291-2186" fmla="*/ 3152 h 10000"/>
                  <a:gd name="connsiteX292-2187" fmla="*/ 3620 w 10000"/>
                  <a:gd name="connsiteY292-2188" fmla="*/ 3090 h 10000"/>
                  <a:gd name="connsiteX293-2189" fmla="*/ 3673 w 10000"/>
                  <a:gd name="connsiteY293-2190" fmla="*/ 3031 h 10000"/>
                  <a:gd name="connsiteX294-2191" fmla="*/ 3727 w 10000"/>
                  <a:gd name="connsiteY294-2192" fmla="*/ 2972 h 10000"/>
                  <a:gd name="connsiteX295-2193" fmla="*/ 3784 w 10000"/>
                  <a:gd name="connsiteY295-2194" fmla="*/ 2914 h 10000"/>
                  <a:gd name="connsiteX296-2195" fmla="*/ 3841 w 10000"/>
                  <a:gd name="connsiteY296-2196" fmla="*/ 2861 h 10000"/>
                  <a:gd name="connsiteX297-2197" fmla="*/ 3901 w 10000"/>
                  <a:gd name="connsiteY297-2198" fmla="*/ 2806 h 10000"/>
                  <a:gd name="connsiteX298-2199" fmla="*/ 3960 w 10000"/>
                  <a:gd name="connsiteY298-2200" fmla="*/ 2752 h 10000"/>
                  <a:gd name="connsiteX299-2201" fmla="*/ 4020 w 10000"/>
                  <a:gd name="connsiteY299-2202" fmla="*/ 2701 h 10000"/>
                  <a:gd name="connsiteX300-2203" fmla="*/ 4083 w 10000"/>
                  <a:gd name="connsiteY300-2204" fmla="*/ 2654 h 10000"/>
                  <a:gd name="connsiteX301-2205" fmla="*/ 4145 w 10000"/>
                  <a:gd name="connsiteY301-2206" fmla="*/ 2605 h 10000"/>
                  <a:gd name="connsiteX302-2207" fmla="*/ 4209 w 10000"/>
                  <a:gd name="connsiteY302-2208" fmla="*/ 2558 h 10000"/>
                  <a:gd name="connsiteX303-2209" fmla="*/ 4275 w 10000"/>
                  <a:gd name="connsiteY303-2210" fmla="*/ 2515 h 10000"/>
                  <a:gd name="connsiteX304-2211" fmla="*/ 4339 w 10000"/>
                  <a:gd name="connsiteY304-2212" fmla="*/ 2472 h 10000"/>
                  <a:gd name="connsiteX305-2213" fmla="*/ 4406 w 10000"/>
                  <a:gd name="connsiteY305-2214" fmla="*/ 2433 h 10000"/>
                  <a:gd name="connsiteX306-2215" fmla="*/ 4476 w 10000"/>
                  <a:gd name="connsiteY306-2216" fmla="*/ 2394 h 10000"/>
                  <a:gd name="connsiteX307-2217" fmla="*/ 4544 w 10000"/>
                  <a:gd name="connsiteY307-2218" fmla="*/ 2355 h 10000"/>
                  <a:gd name="connsiteX308-2219" fmla="*/ 4615 w 10000"/>
                  <a:gd name="connsiteY308-2220" fmla="*/ 2320 h 10000"/>
                  <a:gd name="connsiteX309-2221" fmla="*/ 4684 w 10000"/>
                  <a:gd name="connsiteY309-2222" fmla="*/ 2288 h 10000"/>
                  <a:gd name="connsiteX310-2223" fmla="*/ 4754 w 10000"/>
                  <a:gd name="connsiteY310-2224" fmla="*/ 2257 h 10000"/>
                  <a:gd name="connsiteX311-2225" fmla="*/ 4826 w 10000"/>
                  <a:gd name="connsiteY311-2226" fmla="*/ 2228 h 10000"/>
                  <a:gd name="connsiteX312-2227" fmla="*/ 4901 w 10000"/>
                  <a:gd name="connsiteY312-2228" fmla="*/ 2199 h 10000"/>
                  <a:gd name="connsiteX313-2229" fmla="*/ 4974 w 10000"/>
                  <a:gd name="connsiteY313-2230" fmla="*/ 2175 h 10000"/>
                  <a:gd name="connsiteX314-2231" fmla="*/ 5049 w 10000"/>
                  <a:gd name="connsiteY314-2232" fmla="*/ 2152 h 10000"/>
                  <a:gd name="connsiteX315-2233" fmla="*/ 5124 w 10000"/>
                  <a:gd name="connsiteY315-2234" fmla="*/ 2130 h 10000"/>
                  <a:gd name="connsiteX316-2235" fmla="*/ 5200 w 10000"/>
                  <a:gd name="connsiteY316-2236" fmla="*/ 2111 h 10000"/>
                  <a:gd name="connsiteX317-2237" fmla="*/ 5277 w 10000"/>
                  <a:gd name="connsiteY317-2238" fmla="*/ 2095 h 10000"/>
                  <a:gd name="connsiteX318-2239" fmla="*/ 5353 w 10000"/>
                  <a:gd name="connsiteY318-2240" fmla="*/ 2081 h 10000"/>
                  <a:gd name="connsiteX319-2241" fmla="*/ 5432 w 10000"/>
                  <a:gd name="connsiteY319-2242" fmla="*/ 2066 h 10000"/>
                  <a:gd name="connsiteX320-2243" fmla="*/ 5510 w 10000"/>
                  <a:gd name="connsiteY320-2244" fmla="*/ 2056 h 10000"/>
                  <a:gd name="connsiteX321-2245" fmla="*/ 5588 w 10000"/>
                  <a:gd name="connsiteY321-2246" fmla="*/ 2050 h 10000"/>
                  <a:gd name="connsiteX322-2247" fmla="*/ 5670 w 10000"/>
                  <a:gd name="connsiteY322-2248" fmla="*/ 2042 h 10000"/>
                  <a:gd name="connsiteX323-2249" fmla="*/ 5750 w 10000"/>
                  <a:gd name="connsiteY323-2250" fmla="*/ 2040 h 10000"/>
                  <a:gd name="connsiteX324-2251" fmla="*/ 5830 w 10000"/>
                  <a:gd name="connsiteY324-2252" fmla="*/ 2038 h 10000"/>
                  <a:gd name="connsiteX325-2253" fmla="*/ 5432 w 10000"/>
                  <a:gd name="connsiteY325-2254" fmla="*/ 3879 h 10000"/>
                  <a:gd name="connsiteX326-2255" fmla="*/ 5432 w 10000"/>
                  <a:gd name="connsiteY326-2256" fmla="*/ 3879 h 10000"/>
                  <a:gd name="connsiteX327-2257" fmla="*/ 5394 w 10000"/>
                  <a:gd name="connsiteY327-2258" fmla="*/ 3854 h 10000"/>
                  <a:gd name="connsiteX328-2259" fmla="*/ 5355 w 10000"/>
                  <a:gd name="connsiteY328-2260" fmla="*/ 3836 h 10000"/>
                  <a:gd name="connsiteX329-2261" fmla="*/ 5316 w 10000"/>
                  <a:gd name="connsiteY329-2262" fmla="*/ 3819 h 10000"/>
                  <a:gd name="connsiteX330-2263" fmla="*/ 5277 w 10000"/>
                  <a:gd name="connsiteY330-2264" fmla="*/ 3805 h 10000"/>
                  <a:gd name="connsiteX331-2265" fmla="*/ 5236 w 10000"/>
                  <a:gd name="connsiteY331-2266" fmla="*/ 3793 h 10000"/>
                  <a:gd name="connsiteX332-2267" fmla="*/ 5195 w 10000"/>
                  <a:gd name="connsiteY332-2268" fmla="*/ 3785 h 10000"/>
                  <a:gd name="connsiteX333-2269" fmla="*/ 5154 w 10000"/>
                  <a:gd name="connsiteY333-2270" fmla="*/ 3780 h 10000"/>
                  <a:gd name="connsiteX334-2271" fmla="*/ 5109 w 10000"/>
                  <a:gd name="connsiteY334-2272" fmla="*/ 3778 h 10000"/>
                  <a:gd name="connsiteX335-2273" fmla="*/ 5069 w 10000"/>
                  <a:gd name="connsiteY335-2274" fmla="*/ 3778 h 10000"/>
                  <a:gd name="connsiteX336-2275" fmla="*/ 5026 w 10000"/>
                  <a:gd name="connsiteY336-2276" fmla="*/ 3780 h 10000"/>
                  <a:gd name="connsiteX337-2277" fmla="*/ 4981 w 10000"/>
                  <a:gd name="connsiteY337-2278" fmla="*/ 3787 h 10000"/>
                  <a:gd name="connsiteX338-2279" fmla="*/ 4939 w 10000"/>
                  <a:gd name="connsiteY338-2280" fmla="*/ 3797 h 10000"/>
                  <a:gd name="connsiteX339-2281" fmla="*/ 4894 w 10000"/>
                  <a:gd name="connsiteY339-2282" fmla="*/ 3807 h 10000"/>
                  <a:gd name="connsiteX340-2283" fmla="*/ 4851 w 10000"/>
                  <a:gd name="connsiteY340-2284" fmla="*/ 3821 h 10000"/>
                  <a:gd name="connsiteX341-2285" fmla="*/ 4810 w 10000"/>
                  <a:gd name="connsiteY341-2286" fmla="*/ 3838 h 10000"/>
                  <a:gd name="connsiteX342-2287" fmla="*/ 4766 w 10000"/>
                  <a:gd name="connsiteY342-2288" fmla="*/ 3856 h 10000"/>
                  <a:gd name="connsiteX343-2289" fmla="*/ 4723 w 10000"/>
                  <a:gd name="connsiteY343-2290" fmla="*/ 3881 h 10000"/>
                  <a:gd name="connsiteX344-2291" fmla="*/ 4682 w 10000"/>
                  <a:gd name="connsiteY344-2292" fmla="*/ 3903 h 10000"/>
                  <a:gd name="connsiteX345-2293" fmla="*/ 4641 w 10000"/>
                  <a:gd name="connsiteY345-2294" fmla="*/ 3930 h 10000"/>
                  <a:gd name="connsiteX346-2295" fmla="*/ 4599 w 10000"/>
                  <a:gd name="connsiteY346-2296" fmla="*/ 3959 h 10000"/>
                  <a:gd name="connsiteX347-2297" fmla="*/ 4558 w 10000"/>
                  <a:gd name="connsiteY347-2298" fmla="*/ 3989 h 10000"/>
                  <a:gd name="connsiteX348-2299" fmla="*/ 4519 w 10000"/>
                  <a:gd name="connsiteY348-2300" fmla="*/ 4026 h 10000"/>
                  <a:gd name="connsiteX349-2301" fmla="*/ 4479 w 10000"/>
                  <a:gd name="connsiteY349-2302" fmla="*/ 4061 h 10000"/>
                  <a:gd name="connsiteX350-2303" fmla="*/ 4440 w 10000"/>
                  <a:gd name="connsiteY350-2304" fmla="*/ 4100 h 10000"/>
                  <a:gd name="connsiteX351-2305" fmla="*/ 4403 w 10000"/>
                  <a:gd name="connsiteY351-2306" fmla="*/ 4139 h 10000"/>
                  <a:gd name="connsiteX352-2307" fmla="*/ 4367 w 10000"/>
                  <a:gd name="connsiteY352-2308" fmla="*/ 4182 h 10000"/>
                  <a:gd name="connsiteX353-2309" fmla="*/ 4330 w 10000"/>
                  <a:gd name="connsiteY353-2310" fmla="*/ 4227 h 10000"/>
                  <a:gd name="connsiteX354-2311" fmla="*/ 4298 w 10000"/>
                  <a:gd name="connsiteY354-2312" fmla="*/ 4272 h 10000"/>
                  <a:gd name="connsiteX355-2313" fmla="*/ 4264 w 10000"/>
                  <a:gd name="connsiteY355-2314" fmla="*/ 4323 h 10000"/>
                  <a:gd name="connsiteX356-2315" fmla="*/ 4234 w 10000"/>
                  <a:gd name="connsiteY356-2316" fmla="*/ 4372 h 10000"/>
                  <a:gd name="connsiteX357-2317" fmla="*/ 4204 w 10000"/>
                  <a:gd name="connsiteY357-2318" fmla="*/ 4428 h 10000"/>
                  <a:gd name="connsiteX358-2319" fmla="*/ 4173 w 10000"/>
                  <a:gd name="connsiteY358-2320" fmla="*/ 4481 h 10000"/>
                  <a:gd name="connsiteX359-2321" fmla="*/ 4147 w 10000"/>
                  <a:gd name="connsiteY359-2322" fmla="*/ 4536 h 10000"/>
                  <a:gd name="connsiteX360-2323" fmla="*/ 4122 w 10000"/>
                  <a:gd name="connsiteY360-2324" fmla="*/ 4593 h 10000"/>
                  <a:gd name="connsiteX361-2325" fmla="*/ 4099 w 10000"/>
                  <a:gd name="connsiteY361-2326" fmla="*/ 4651 h 10000"/>
                  <a:gd name="connsiteX362-2327" fmla="*/ 4079 w 10000"/>
                  <a:gd name="connsiteY362-2328" fmla="*/ 4708 h 10000"/>
                  <a:gd name="connsiteX363-2329" fmla="*/ 4059 w 10000"/>
                  <a:gd name="connsiteY363-2330" fmla="*/ 4766 h 10000"/>
                  <a:gd name="connsiteX364-2331" fmla="*/ 4045 w 10000"/>
                  <a:gd name="connsiteY364-2332" fmla="*/ 4825 h 10000"/>
                  <a:gd name="connsiteX365-2333" fmla="*/ 4031 w 10000"/>
                  <a:gd name="connsiteY365-2334" fmla="*/ 4882 h 10000"/>
                  <a:gd name="connsiteX366-2335" fmla="*/ 4019 w 10000"/>
                  <a:gd name="connsiteY366-2336" fmla="*/ 4938 h 10000"/>
                  <a:gd name="connsiteX367-2337" fmla="*/ 4011 w 10000"/>
                  <a:gd name="connsiteY367-2338" fmla="*/ 4995 h 10000"/>
                  <a:gd name="connsiteX368-2339" fmla="*/ 4002 w 10000"/>
                  <a:gd name="connsiteY368-2340" fmla="*/ 5052 h 10000"/>
                  <a:gd name="connsiteX369-2341" fmla="*/ 3995 w 10000"/>
                  <a:gd name="connsiteY369-2342" fmla="*/ 5110 h 10000"/>
                  <a:gd name="connsiteX370-2343" fmla="*/ 3994 w 10000"/>
                  <a:gd name="connsiteY370-2344" fmla="*/ 5167 h 10000"/>
                  <a:gd name="connsiteX371-2345" fmla="*/ 3992 w 10000"/>
                  <a:gd name="connsiteY371-2346" fmla="*/ 5222 h 10000"/>
                  <a:gd name="connsiteX372-2347" fmla="*/ 3994 w 10000"/>
                  <a:gd name="connsiteY372-2348" fmla="*/ 5275 h 10000"/>
                  <a:gd name="connsiteX373-2349" fmla="*/ 3995 w 10000"/>
                  <a:gd name="connsiteY373-2350" fmla="*/ 5331 h 10000"/>
                  <a:gd name="connsiteX374-2351" fmla="*/ 4001 w 10000"/>
                  <a:gd name="connsiteY374-2352" fmla="*/ 5384 h 10000"/>
                  <a:gd name="connsiteX375-2353" fmla="*/ 4008 w 10000"/>
                  <a:gd name="connsiteY375-2354" fmla="*/ 5435 h 10000"/>
                  <a:gd name="connsiteX376-2355" fmla="*/ 4017 w 10000"/>
                  <a:gd name="connsiteY376-2356" fmla="*/ 5488 h 10000"/>
                  <a:gd name="connsiteX377-2357" fmla="*/ 4027 w 10000"/>
                  <a:gd name="connsiteY377-2358" fmla="*/ 5538 h 10000"/>
                  <a:gd name="connsiteX378-2359" fmla="*/ 4042 w 10000"/>
                  <a:gd name="connsiteY378-2360" fmla="*/ 5585 h 10000"/>
                  <a:gd name="connsiteX379-2361" fmla="*/ 4056 w 10000"/>
                  <a:gd name="connsiteY379-2362" fmla="*/ 5632 h 10000"/>
                  <a:gd name="connsiteX380-2363" fmla="*/ 4072 w 10000"/>
                  <a:gd name="connsiteY380-2364" fmla="*/ 5681 h 10000"/>
                  <a:gd name="connsiteX381-2365" fmla="*/ 4091 w 10000"/>
                  <a:gd name="connsiteY381-2366" fmla="*/ 5724 h 10000"/>
                  <a:gd name="connsiteX382-2367" fmla="*/ 4111 w 10000"/>
                  <a:gd name="connsiteY382-2368" fmla="*/ 5765 h 10000"/>
                  <a:gd name="connsiteX383-2369" fmla="*/ 4134 w 10000"/>
                  <a:gd name="connsiteY383-2370" fmla="*/ 5808 h 10000"/>
                  <a:gd name="connsiteX384-2371" fmla="*/ 4159 w 10000"/>
                  <a:gd name="connsiteY384-2372" fmla="*/ 5847 h 10000"/>
                  <a:gd name="connsiteX385-2373" fmla="*/ 4186 w 10000"/>
                  <a:gd name="connsiteY385-2374" fmla="*/ 5886 h 10000"/>
                  <a:gd name="connsiteX386-2375" fmla="*/ 4214 w 10000"/>
                  <a:gd name="connsiteY386-2376" fmla="*/ 5918 h 10000"/>
                  <a:gd name="connsiteX387-2377" fmla="*/ 4246 w 10000"/>
                  <a:gd name="connsiteY387-2378" fmla="*/ 5951 h 10000"/>
                  <a:gd name="connsiteX388-2379" fmla="*/ 4278 w 10000"/>
                  <a:gd name="connsiteY388-2380" fmla="*/ 5982 h 10000"/>
                  <a:gd name="connsiteX389-2381" fmla="*/ 4312 w 10000"/>
                  <a:gd name="connsiteY389-2382" fmla="*/ 6011 h 10000"/>
                  <a:gd name="connsiteX390-2383" fmla="*/ 4350 w 10000"/>
                  <a:gd name="connsiteY390-2384" fmla="*/ 6037 h 10000"/>
                  <a:gd name="connsiteX391-2385" fmla="*/ 4387 w 10000"/>
                  <a:gd name="connsiteY391-2386" fmla="*/ 6058 h 10000"/>
                  <a:gd name="connsiteX392-2387" fmla="*/ 4422 w 10000"/>
                  <a:gd name="connsiteY392-2388" fmla="*/ 6078 h 10000"/>
                  <a:gd name="connsiteX393-2389" fmla="*/ 4455 w 10000"/>
                  <a:gd name="connsiteY393-2390" fmla="*/ 6093 h 10000"/>
                  <a:gd name="connsiteX394-2391" fmla="*/ 4490 w 10000"/>
                  <a:gd name="connsiteY394-2392" fmla="*/ 6101 h 10000"/>
                  <a:gd name="connsiteX395-2393" fmla="*/ 4520 w 10000"/>
                  <a:gd name="connsiteY395-2394" fmla="*/ 6107 h 10000"/>
                  <a:gd name="connsiteX396-2395" fmla="*/ 4554 w 10000"/>
                  <a:gd name="connsiteY396-2396" fmla="*/ 6107 h 10000"/>
                  <a:gd name="connsiteX397-2397" fmla="*/ 4583 w 10000"/>
                  <a:gd name="connsiteY397-2398" fmla="*/ 6103 h 10000"/>
                  <a:gd name="connsiteX398-2399" fmla="*/ 4615 w 10000"/>
                  <a:gd name="connsiteY398-2400" fmla="*/ 6099 h 10000"/>
                  <a:gd name="connsiteX399-2401" fmla="*/ 4643 w 10000"/>
                  <a:gd name="connsiteY399-2402" fmla="*/ 6088 h 10000"/>
                  <a:gd name="connsiteX400-2403" fmla="*/ 4672 w 10000"/>
                  <a:gd name="connsiteY400-2404" fmla="*/ 6074 h 10000"/>
                  <a:gd name="connsiteX401-2405" fmla="*/ 4698 w 10000"/>
                  <a:gd name="connsiteY401-2406" fmla="*/ 6058 h 10000"/>
                  <a:gd name="connsiteX402-2407" fmla="*/ 4727 w 10000"/>
                  <a:gd name="connsiteY402-2408" fmla="*/ 6039 h 10000"/>
                  <a:gd name="connsiteX403-2409" fmla="*/ 4754 w 10000"/>
                  <a:gd name="connsiteY403-2410" fmla="*/ 6015 h 10000"/>
                  <a:gd name="connsiteX404-2411" fmla="*/ 4782 w 10000"/>
                  <a:gd name="connsiteY404-2412" fmla="*/ 5992 h 10000"/>
                  <a:gd name="connsiteX405-2413" fmla="*/ 4805 w 10000"/>
                  <a:gd name="connsiteY405-2414" fmla="*/ 5964 h 10000"/>
                  <a:gd name="connsiteX406-2415" fmla="*/ 4834 w 10000"/>
                  <a:gd name="connsiteY406-2416" fmla="*/ 5933 h 10000"/>
                  <a:gd name="connsiteX407-2417" fmla="*/ 4859 w 10000"/>
                  <a:gd name="connsiteY407-2418" fmla="*/ 5896 h 10000"/>
                  <a:gd name="connsiteX408-2419" fmla="*/ 4882 w 10000"/>
                  <a:gd name="connsiteY408-2420" fmla="*/ 5861 h 10000"/>
                  <a:gd name="connsiteX409-2421" fmla="*/ 4931 w 10000"/>
                  <a:gd name="connsiteY409-2422" fmla="*/ 5783 h 10000"/>
                  <a:gd name="connsiteX410-2423" fmla="*/ 4981 w 10000"/>
                  <a:gd name="connsiteY410-2424" fmla="*/ 5697 h 10000"/>
                  <a:gd name="connsiteX411-2425" fmla="*/ 5033 w 10000"/>
                  <a:gd name="connsiteY411-2426" fmla="*/ 5605 h 10000"/>
                  <a:gd name="connsiteX412-2427" fmla="*/ 5083 w 10000"/>
                  <a:gd name="connsiteY412-2428" fmla="*/ 5505 h 10000"/>
                  <a:gd name="connsiteX413-2429" fmla="*/ 5134 w 10000"/>
                  <a:gd name="connsiteY413-2430" fmla="*/ 5400 h 10000"/>
                  <a:gd name="connsiteX414-2431" fmla="*/ 5241 w 10000"/>
                  <a:gd name="connsiteY414-2432" fmla="*/ 5181 h 10000"/>
                  <a:gd name="connsiteX415-2433" fmla="*/ 5353 w 10000"/>
                  <a:gd name="connsiteY415-2434" fmla="*/ 4964 h 10000"/>
                  <a:gd name="connsiteX416-2435" fmla="*/ 5405 w 10000"/>
                  <a:gd name="connsiteY416-2436" fmla="*/ 4862 h 10000"/>
                  <a:gd name="connsiteX417-2437" fmla="*/ 5497 w 10000"/>
                  <a:gd name="connsiteY417-2438" fmla="*/ 4667 h 10000"/>
                  <a:gd name="connsiteX418-2439" fmla="*/ 5537 w 10000"/>
                  <a:gd name="connsiteY418-2440" fmla="*/ 4577 h 10000"/>
                  <a:gd name="connsiteX419-2441" fmla="*/ 5572 w 10000"/>
                  <a:gd name="connsiteY419-2442" fmla="*/ 4489 h 10000"/>
                  <a:gd name="connsiteX420-2443" fmla="*/ 5585 w 10000"/>
                  <a:gd name="connsiteY420-2444" fmla="*/ 4446 h 10000"/>
                  <a:gd name="connsiteX421-2445" fmla="*/ 5597 w 10000"/>
                  <a:gd name="connsiteY421-2446" fmla="*/ 4405 h 10000"/>
                  <a:gd name="connsiteX422-2447" fmla="*/ 5608 w 10000"/>
                  <a:gd name="connsiteY422-2448" fmla="*/ 4366 h 10000"/>
                  <a:gd name="connsiteX423-2449" fmla="*/ 5617 w 10000"/>
                  <a:gd name="connsiteY423-2450" fmla="*/ 4325 h 10000"/>
                  <a:gd name="connsiteX424-2451" fmla="*/ 5622 w 10000"/>
                  <a:gd name="connsiteY424-2452" fmla="*/ 4286 h 10000"/>
                  <a:gd name="connsiteX425-2453" fmla="*/ 5624 w 10000"/>
                  <a:gd name="connsiteY425-2454" fmla="*/ 4249 h 10000"/>
                  <a:gd name="connsiteX426-2455" fmla="*/ 5626 w 10000"/>
                  <a:gd name="connsiteY426-2456" fmla="*/ 4213 h 10000"/>
                  <a:gd name="connsiteX427-2457" fmla="*/ 5624 w 10000"/>
                  <a:gd name="connsiteY427-2458" fmla="*/ 4178 h 10000"/>
                  <a:gd name="connsiteX428-2459" fmla="*/ 5618 w 10000"/>
                  <a:gd name="connsiteY428-2460" fmla="*/ 4141 h 10000"/>
                  <a:gd name="connsiteX429-2461" fmla="*/ 5611 w 10000"/>
                  <a:gd name="connsiteY429-2462" fmla="*/ 4108 h 10000"/>
                  <a:gd name="connsiteX430-2463" fmla="*/ 5601 w 10000"/>
                  <a:gd name="connsiteY430-2464" fmla="*/ 4075 h 10000"/>
                  <a:gd name="connsiteX431-2465" fmla="*/ 5586 w 10000"/>
                  <a:gd name="connsiteY431-2466" fmla="*/ 4045 h 10000"/>
                  <a:gd name="connsiteX432-2467" fmla="*/ 5570 w 10000"/>
                  <a:gd name="connsiteY432-2468" fmla="*/ 4014 h 10000"/>
                  <a:gd name="connsiteX433-2469" fmla="*/ 5549 w 10000"/>
                  <a:gd name="connsiteY433-2470" fmla="*/ 3985 h 10000"/>
                  <a:gd name="connsiteX434-2471" fmla="*/ 5526 w 10000"/>
                  <a:gd name="connsiteY434-2472" fmla="*/ 3957 h 10000"/>
                  <a:gd name="connsiteX435-2473" fmla="*/ 5497 w 10000"/>
                  <a:gd name="connsiteY435-2474" fmla="*/ 3930 h 10000"/>
                  <a:gd name="connsiteX436-2475" fmla="*/ 5467 w 10000"/>
                  <a:gd name="connsiteY436-2476" fmla="*/ 3903 h 10000"/>
                  <a:gd name="connsiteX437-2477" fmla="*/ 5432 w 10000"/>
                  <a:gd name="connsiteY437-2478" fmla="*/ 3879 h 10000"/>
                  <a:gd name="connsiteX438-2479" fmla="*/ 7341 w 10000"/>
                  <a:gd name="connsiteY438-2480" fmla="*/ 3897 h 10000"/>
                  <a:gd name="connsiteX439-2481" fmla="*/ 7341 w 10000"/>
                  <a:gd name="connsiteY439-2482" fmla="*/ 3897 h 10000"/>
                  <a:gd name="connsiteX440-2483" fmla="*/ 7266 w 10000"/>
                  <a:gd name="connsiteY440-2484" fmla="*/ 3815 h 10000"/>
                  <a:gd name="connsiteX441-2485" fmla="*/ 7188 w 10000"/>
                  <a:gd name="connsiteY441-2486" fmla="*/ 3740 h 10000"/>
                  <a:gd name="connsiteX442-2487" fmla="*/ 7108 w 10000"/>
                  <a:gd name="connsiteY442-2488" fmla="*/ 3666 h 10000"/>
                  <a:gd name="connsiteX443-2489" fmla="*/ 7024 w 10000"/>
                  <a:gd name="connsiteY443-2490" fmla="*/ 3598 h 10000"/>
                  <a:gd name="connsiteX444-2491" fmla="*/ 6982 w 10000"/>
                  <a:gd name="connsiteY444-2492" fmla="*/ 3563 h 10000"/>
                  <a:gd name="connsiteX445-2493" fmla="*/ 6939 w 10000"/>
                  <a:gd name="connsiteY445-2494" fmla="*/ 3533 h 10000"/>
                  <a:gd name="connsiteX446-2495" fmla="*/ 6893 w 10000"/>
                  <a:gd name="connsiteY446-2496" fmla="*/ 3504 h 10000"/>
                  <a:gd name="connsiteX447-2497" fmla="*/ 6848 w 10000"/>
                  <a:gd name="connsiteY447-2498" fmla="*/ 3473 h 10000"/>
                  <a:gd name="connsiteX448-2499" fmla="*/ 6802 w 10000"/>
                  <a:gd name="connsiteY448-2500" fmla="*/ 3447 h 10000"/>
                  <a:gd name="connsiteX449-2501" fmla="*/ 6756 w 10000"/>
                  <a:gd name="connsiteY449-2502" fmla="*/ 3422 h 10000"/>
                  <a:gd name="connsiteX450-2503" fmla="*/ 6709 w 10000"/>
                  <a:gd name="connsiteY450-2504" fmla="*/ 3395 h 10000"/>
                  <a:gd name="connsiteX451-2505" fmla="*/ 6661 w 10000"/>
                  <a:gd name="connsiteY451-2506" fmla="*/ 3371 h 10000"/>
                  <a:gd name="connsiteX452-2507" fmla="*/ 6613 w 10000"/>
                  <a:gd name="connsiteY452-2508" fmla="*/ 3348 h 10000"/>
                  <a:gd name="connsiteX453-2509" fmla="*/ 6563 w 10000"/>
                  <a:gd name="connsiteY453-2510" fmla="*/ 3326 h 10000"/>
                  <a:gd name="connsiteX454-2511" fmla="*/ 6515 w 10000"/>
                  <a:gd name="connsiteY454-2512" fmla="*/ 3307 h 10000"/>
                  <a:gd name="connsiteX455-2513" fmla="*/ 6466 w 10000"/>
                  <a:gd name="connsiteY455-2514" fmla="*/ 3289 h 10000"/>
                  <a:gd name="connsiteX456-2515" fmla="*/ 6416 w 10000"/>
                  <a:gd name="connsiteY456-2516" fmla="*/ 3273 h 10000"/>
                  <a:gd name="connsiteX457-2517" fmla="*/ 6364 w 10000"/>
                  <a:gd name="connsiteY457-2518" fmla="*/ 3254 h 10000"/>
                  <a:gd name="connsiteX458-2519" fmla="*/ 6313 w 10000"/>
                  <a:gd name="connsiteY458-2520" fmla="*/ 3240 h 10000"/>
                  <a:gd name="connsiteX459-2521" fmla="*/ 6261 w 10000"/>
                  <a:gd name="connsiteY459-2522" fmla="*/ 3230 h 10000"/>
                  <a:gd name="connsiteX460-2523" fmla="*/ 6209 w 10000"/>
                  <a:gd name="connsiteY460-2524" fmla="*/ 3217 h 10000"/>
                  <a:gd name="connsiteX461-2525" fmla="*/ 6156 w 10000"/>
                  <a:gd name="connsiteY461-2526" fmla="*/ 3207 h 10000"/>
                  <a:gd name="connsiteX462-2527" fmla="*/ 6101 w 10000"/>
                  <a:gd name="connsiteY462-2528" fmla="*/ 3199 h 10000"/>
                  <a:gd name="connsiteX463-2529" fmla="*/ 6047 w 10000"/>
                  <a:gd name="connsiteY463-2530" fmla="*/ 3191 h 10000"/>
                  <a:gd name="connsiteX464-2531" fmla="*/ 5994 w 10000"/>
                  <a:gd name="connsiteY464-2532" fmla="*/ 3187 h 10000"/>
                  <a:gd name="connsiteX465-2533" fmla="*/ 5941 w 10000"/>
                  <a:gd name="connsiteY465-2534" fmla="*/ 3180 h 10000"/>
                  <a:gd name="connsiteX466-2535" fmla="*/ 5885 w 10000"/>
                  <a:gd name="connsiteY466-2536" fmla="*/ 3178 h 10000"/>
                  <a:gd name="connsiteX467-2537" fmla="*/ 5830 w 10000"/>
                  <a:gd name="connsiteY467-2538" fmla="*/ 3178 h 10000"/>
                  <a:gd name="connsiteX468-2539" fmla="*/ 5775 w 10000"/>
                  <a:gd name="connsiteY468-2540" fmla="*/ 3178 h 10000"/>
                  <a:gd name="connsiteX469-2541" fmla="*/ 5720 w 10000"/>
                  <a:gd name="connsiteY469-2542" fmla="*/ 3180 h 10000"/>
                  <a:gd name="connsiteX470-2543" fmla="*/ 5665 w 10000"/>
                  <a:gd name="connsiteY470-2544" fmla="*/ 3187 h 10000"/>
                  <a:gd name="connsiteX471-2545" fmla="*/ 5611 w 10000"/>
                  <a:gd name="connsiteY471-2546" fmla="*/ 3191 h 10000"/>
                  <a:gd name="connsiteX472-2547" fmla="*/ 5558 w 10000"/>
                  <a:gd name="connsiteY472-2548" fmla="*/ 3199 h 10000"/>
                  <a:gd name="connsiteX473-2549" fmla="*/ 5505 w 10000"/>
                  <a:gd name="connsiteY473-2550" fmla="*/ 3207 h 10000"/>
                  <a:gd name="connsiteX474-2551" fmla="*/ 5453 w 10000"/>
                  <a:gd name="connsiteY474-2552" fmla="*/ 3217 h 10000"/>
                  <a:gd name="connsiteX475-2553" fmla="*/ 5400 w 10000"/>
                  <a:gd name="connsiteY475-2554" fmla="*/ 3230 h 10000"/>
                  <a:gd name="connsiteX476-2555" fmla="*/ 5348 w 10000"/>
                  <a:gd name="connsiteY476-2556" fmla="*/ 3240 h 10000"/>
                  <a:gd name="connsiteX477-2557" fmla="*/ 5296 w 10000"/>
                  <a:gd name="connsiteY477-2558" fmla="*/ 3254 h 10000"/>
                  <a:gd name="connsiteX478-2559" fmla="*/ 5246 w 10000"/>
                  <a:gd name="connsiteY478-2560" fmla="*/ 3273 h 10000"/>
                  <a:gd name="connsiteX479-2561" fmla="*/ 5195 w 10000"/>
                  <a:gd name="connsiteY479-2562" fmla="*/ 3289 h 10000"/>
                  <a:gd name="connsiteX480-2563" fmla="*/ 5145 w 10000"/>
                  <a:gd name="connsiteY480-2564" fmla="*/ 3307 h 10000"/>
                  <a:gd name="connsiteX481-2565" fmla="*/ 5095 w 10000"/>
                  <a:gd name="connsiteY481-2566" fmla="*/ 3326 h 10000"/>
                  <a:gd name="connsiteX482-2567" fmla="*/ 5047 w 10000"/>
                  <a:gd name="connsiteY482-2568" fmla="*/ 3348 h 10000"/>
                  <a:gd name="connsiteX483-2569" fmla="*/ 4997 w 10000"/>
                  <a:gd name="connsiteY483-2570" fmla="*/ 3371 h 10000"/>
                  <a:gd name="connsiteX484-2571" fmla="*/ 4951 w 10000"/>
                  <a:gd name="connsiteY484-2572" fmla="*/ 3395 h 10000"/>
                  <a:gd name="connsiteX485-2573" fmla="*/ 4903 w 10000"/>
                  <a:gd name="connsiteY485-2574" fmla="*/ 3422 h 10000"/>
                  <a:gd name="connsiteX486-2575" fmla="*/ 4859 w 10000"/>
                  <a:gd name="connsiteY486-2576" fmla="*/ 3447 h 10000"/>
                  <a:gd name="connsiteX487-2577" fmla="*/ 4812 w 10000"/>
                  <a:gd name="connsiteY487-2578" fmla="*/ 3473 h 10000"/>
                  <a:gd name="connsiteX488-2579" fmla="*/ 4766 w 10000"/>
                  <a:gd name="connsiteY488-2580" fmla="*/ 3504 h 10000"/>
                  <a:gd name="connsiteX489-2581" fmla="*/ 4723 w 10000"/>
                  <a:gd name="connsiteY489-2582" fmla="*/ 3533 h 10000"/>
                  <a:gd name="connsiteX490-2583" fmla="*/ 4679 w 10000"/>
                  <a:gd name="connsiteY490-2584" fmla="*/ 3563 h 10000"/>
                  <a:gd name="connsiteX491-2585" fmla="*/ 4636 w 10000"/>
                  <a:gd name="connsiteY491-2586" fmla="*/ 3598 h 10000"/>
                  <a:gd name="connsiteX492-2587" fmla="*/ 4552 w 10000"/>
                  <a:gd name="connsiteY492-2588" fmla="*/ 3666 h 10000"/>
                  <a:gd name="connsiteX493-2589" fmla="*/ 4471 w 10000"/>
                  <a:gd name="connsiteY493-2590" fmla="*/ 3740 h 10000"/>
                  <a:gd name="connsiteX494-2591" fmla="*/ 4394 w 10000"/>
                  <a:gd name="connsiteY494-2592" fmla="*/ 3815 h 10000"/>
                  <a:gd name="connsiteX495-2593" fmla="*/ 4321 w 10000"/>
                  <a:gd name="connsiteY495-2594" fmla="*/ 3897 h 10000"/>
                  <a:gd name="connsiteX496-2595" fmla="*/ 4248 w 10000"/>
                  <a:gd name="connsiteY496-2596" fmla="*/ 3983 h 10000"/>
                  <a:gd name="connsiteX497-2597" fmla="*/ 4182 w 10000"/>
                  <a:gd name="connsiteY497-2598" fmla="*/ 4073 h 10000"/>
                  <a:gd name="connsiteX498-2599" fmla="*/ 4118 w 10000"/>
                  <a:gd name="connsiteY498-2600" fmla="*/ 4165 h 10000"/>
                  <a:gd name="connsiteX499-2601" fmla="*/ 4058 w 10000"/>
                  <a:gd name="connsiteY499-2602" fmla="*/ 4262 h 10000"/>
                  <a:gd name="connsiteX500-2603" fmla="*/ 4031 w 10000"/>
                  <a:gd name="connsiteY500-2604" fmla="*/ 4311 h 10000"/>
                  <a:gd name="connsiteX501-2605" fmla="*/ 4004 w 10000"/>
                  <a:gd name="connsiteY501-2606" fmla="*/ 4360 h 10000"/>
                  <a:gd name="connsiteX502-2607" fmla="*/ 3978 w 10000"/>
                  <a:gd name="connsiteY502-2608" fmla="*/ 4413 h 10000"/>
                  <a:gd name="connsiteX503-2609" fmla="*/ 3953 w 10000"/>
                  <a:gd name="connsiteY503-2610" fmla="*/ 4464 h 10000"/>
                  <a:gd name="connsiteX504-2611" fmla="*/ 3928 w 10000"/>
                  <a:gd name="connsiteY504-2612" fmla="*/ 4518 h 10000"/>
                  <a:gd name="connsiteX505-2613" fmla="*/ 3905 w 10000"/>
                  <a:gd name="connsiteY505-2614" fmla="*/ 4569 h 10000"/>
                  <a:gd name="connsiteX506-2615" fmla="*/ 3883 w 10000"/>
                  <a:gd name="connsiteY506-2616" fmla="*/ 4624 h 10000"/>
                  <a:gd name="connsiteX507-2617" fmla="*/ 3862 w 10000"/>
                  <a:gd name="connsiteY507-2618" fmla="*/ 4680 h 10000"/>
                  <a:gd name="connsiteX508-2619" fmla="*/ 3842 w 10000"/>
                  <a:gd name="connsiteY508-2620" fmla="*/ 4735 h 10000"/>
                  <a:gd name="connsiteX509-2621" fmla="*/ 3825 w 10000"/>
                  <a:gd name="connsiteY509-2622" fmla="*/ 4790 h 10000"/>
                  <a:gd name="connsiteX510-2623" fmla="*/ 3807 w 10000"/>
                  <a:gd name="connsiteY510-2624" fmla="*/ 4847 h 10000"/>
                  <a:gd name="connsiteX511-2625" fmla="*/ 3789 w 10000"/>
                  <a:gd name="connsiteY511-2626" fmla="*/ 4905 h 10000"/>
                  <a:gd name="connsiteX512-2627" fmla="*/ 3775 w 10000"/>
                  <a:gd name="connsiteY512-2628" fmla="*/ 4962 h 10000"/>
                  <a:gd name="connsiteX513-2629" fmla="*/ 3760 w 10000"/>
                  <a:gd name="connsiteY513-2630" fmla="*/ 5022 h 10000"/>
                  <a:gd name="connsiteX514-2631" fmla="*/ 3748 w 10000"/>
                  <a:gd name="connsiteY514-2632" fmla="*/ 5081 h 10000"/>
                  <a:gd name="connsiteX515-2633" fmla="*/ 3737 w 10000"/>
                  <a:gd name="connsiteY515-2634" fmla="*/ 5140 h 10000"/>
                  <a:gd name="connsiteX516-2635" fmla="*/ 3727 w 10000"/>
                  <a:gd name="connsiteY516-2636" fmla="*/ 5200 h 10000"/>
                  <a:gd name="connsiteX517-2637" fmla="*/ 3720 w 10000"/>
                  <a:gd name="connsiteY517-2638" fmla="*/ 5261 h 10000"/>
                  <a:gd name="connsiteX518-2639" fmla="*/ 3711 w 10000"/>
                  <a:gd name="connsiteY518-2640" fmla="*/ 5325 h 10000"/>
                  <a:gd name="connsiteX519-2641" fmla="*/ 3705 w 10000"/>
                  <a:gd name="connsiteY519-2642" fmla="*/ 5386 h 10000"/>
                  <a:gd name="connsiteX520-2643" fmla="*/ 3700 w 10000"/>
                  <a:gd name="connsiteY520-2644" fmla="*/ 5447 h 10000"/>
                  <a:gd name="connsiteX521-2645" fmla="*/ 3696 w 10000"/>
                  <a:gd name="connsiteY521-2646" fmla="*/ 5509 h 10000"/>
                  <a:gd name="connsiteX522-2647" fmla="*/ 3695 w 10000"/>
                  <a:gd name="connsiteY522-2648" fmla="*/ 5572 h 10000"/>
                  <a:gd name="connsiteX523-2649" fmla="*/ 3695 w 10000"/>
                  <a:gd name="connsiteY523-2650" fmla="*/ 5636 h 10000"/>
                  <a:gd name="connsiteX524-2651" fmla="*/ 3695 w 10000"/>
                  <a:gd name="connsiteY524-2652" fmla="*/ 5699 h 10000"/>
                  <a:gd name="connsiteX525-2653" fmla="*/ 3696 w 10000"/>
                  <a:gd name="connsiteY525-2654" fmla="*/ 5761 h 10000"/>
                  <a:gd name="connsiteX526-2655" fmla="*/ 3700 w 10000"/>
                  <a:gd name="connsiteY526-2656" fmla="*/ 5826 h 10000"/>
                  <a:gd name="connsiteX527-2657" fmla="*/ 3705 w 10000"/>
                  <a:gd name="connsiteY527-2658" fmla="*/ 5888 h 10000"/>
                  <a:gd name="connsiteX528-2659" fmla="*/ 3711 w 10000"/>
                  <a:gd name="connsiteY528-2660" fmla="*/ 5949 h 10000"/>
                  <a:gd name="connsiteX529-2661" fmla="*/ 3720 w 10000"/>
                  <a:gd name="connsiteY529-2662" fmla="*/ 6011 h 10000"/>
                  <a:gd name="connsiteX530-2663" fmla="*/ 3727 w 10000"/>
                  <a:gd name="connsiteY530-2664" fmla="*/ 6070 h 10000"/>
                  <a:gd name="connsiteX531-2665" fmla="*/ 3737 w 10000"/>
                  <a:gd name="connsiteY531-2666" fmla="*/ 6131 h 10000"/>
                  <a:gd name="connsiteX532-2667" fmla="*/ 3748 w 10000"/>
                  <a:gd name="connsiteY532-2668" fmla="*/ 6191 h 10000"/>
                  <a:gd name="connsiteX533-2669" fmla="*/ 3760 w 10000"/>
                  <a:gd name="connsiteY533-2670" fmla="*/ 6250 h 10000"/>
                  <a:gd name="connsiteX534-2671" fmla="*/ 3775 w 10000"/>
                  <a:gd name="connsiteY534-2672" fmla="*/ 6308 h 10000"/>
                  <a:gd name="connsiteX535-2673" fmla="*/ 3789 w 10000"/>
                  <a:gd name="connsiteY535-2674" fmla="*/ 6367 h 10000"/>
                  <a:gd name="connsiteX536-2675" fmla="*/ 3807 w 10000"/>
                  <a:gd name="connsiteY536-2676" fmla="*/ 6424 h 10000"/>
                  <a:gd name="connsiteX537-2677" fmla="*/ 3825 w 10000"/>
                  <a:gd name="connsiteY537-2678" fmla="*/ 6482 h 10000"/>
                  <a:gd name="connsiteX538-2679" fmla="*/ 3842 w 10000"/>
                  <a:gd name="connsiteY538-2680" fmla="*/ 6537 h 10000"/>
                  <a:gd name="connsiteX539-2681" fmla="*/ 3862 w 10000"/>
                  <a:gd name="connsiteY539-2682" fmla="*/ 6594 h 10000"/>
                  <a:gd name="connsiteX540-2683" fmla="*/ 3883 w 10000"/>
                  <a:gd name="connsiteY540-2684" fmla="*/ 6648 h 10000"/>
                  <a:gd name="connsiteX541-2685" fmla="*/ 3905 w 10000"/>
                  <a:gd name="connsiteY541-2686" fmla="*/ 6701 h 10000"/>
                  <a:gd name="connsiteX542-2687" fmla="*/ 3928 w 10000"/>
                  <a:gd name="connsiteY542-2688" fmla="*/ 6754 h 10000"/>
                  <a:gd name="connsiteX543-2689" fmla="*/ 3953 w 10000"/>
                  <a:gd name="connsiteY543-2690" fmla="*/ 6807 h 10000"/>
                  <a:gd name="connsiteX544-2691" fmla="*/ 3978 w 10000"/>
                  <a:gd name="connsiteY544-2692" fmla="*/ 6861 h 10000"/>
                  <a:gd name="connsiteX545-2693" fmla="*/ 4004 w 10000"/>
                  <a:gd name="connsiteY545-2694" fmla="*/ 6910 h 10000"/>
                  <a:gd name="connsiteX546-2695" fmla="*/ 4031 w 10000"/>
                  <a:gd name="connsiteY546-2696" fmla="*/ 6959 h 10000"/>
                  <a:gd name="connsiteX547-2697" fmla="*/ 4058 w 10000"/>
                  <a:gd name="connsiteY547-2698" fmla="*/ 7010 h 10000"/>
                  <a:gd name="connsiteX548-2699" fmla="*/ 4118 w 10000"/>
                  <a:gd name="connsiteY548-2700" fmla="*/ 7106 h 10000"/>
                  <a:gd name="connsiteX549-2701" fmla="*/ 4182 w 10000"/>
                  <a:gd name="connsiteY549-2702" fmla="*/ 7200 h 10000"/>
                  <a:gd name="connsiteX550-2703" fmla="*/ 4248 w 10000"/>
                  <a:gd name="connsiteY550-2704" fmla="*/ 7289 h 10000"/>
                  <a:gd name="connsiteX551-2705" fmla="*/ 4321 w 10000"/>
                  <a:gd name="connsiteY551-2706" fmla="*/ 7373 h 10000"/>
                  <a:gd name="connsiteX552-2707" fmla="*/ 4394 w 10000"/>
                  <a:gd name="connsiteY552-2708" fmla="*/ 7454 h 10000"/>
                  <a:gd name="connsiteX553-2709" fmla="*/ 4471 w 10000"/>
                  <a:gd name="connsiteY553-2710" fmla="*/ 7532 h 10000"/>
                  <a:gd name="connsiteX554-2711" fmla="*/ 4552 w 10000"/>
                  <a:gd name="connsiteY554-2712" fmla="*/ 7606 h 10000"/>
                  <a:gd name="connsiteX555-2713" fmla="*/ 4636 w 10000"/>
                  <a:gd name="connsiteY555-2714" fmla="*/ 7674 h 10000"/>
                  <a:gd name="connsiteX556-2715" fmla="*/ 4679 w 10000"/>
                  <a:gd name="connsiteY556-2716" fmla="*/ 7706 h 10000"/>
                  <a:gd name="connsiteX557-2717" fmla="*/ 4723 w 10000"/>
                  <a:gd name="connsiteY557-2718" fmla="*/ 7737 h 10000"/>
                  <a:gd name="connsiteX558-2719" fmla="*/ 4766 w 10000"/>
                  <a:gd name="connsiteY558-2720" fmla="*/ 7768 h 10000"/>
                  <a:gd name="connsiteX559-2721" fmla="*/ 4812 w 10000"/>
                  <a:gd name="connsiteY559-2722" fmla="*/ 7796 h 10000"/>
                  <a:gd name="connsiteX560-2723" fmla="*/ 4859 w 10000"/>
                  <a:gd name="connsiteY560-2724" fmla="*/ 7825 h 10000"/>
                  <a:gd name="connsiteX561-2725" fmla="*/ 4903 w 10000"/>
                  <a:gd name="connsiteY561-2726" fmla="*/ 7852 h 10000"/>
                  <a:gd name="connsiteX562-2727" fmla="*/ 4951 w 10000"/>
                  <a:gd name="connsiteY562-2728" fmla="*/ 7878 h 10000"/>
                  <a:gd name="connsiteX563-2729" fmla="*/ 4997 w 10000"/>
                  <a:gd name="connsiteY563-2730" fmla="*/ 7901 h 10000"/>
                  <a:gd name="connsiteX564-2731" fmla="*/ 5047 w 10000"/>
                  <a:gd name="connsiteY564-2732" fmla="*/ 7923 h 10000"/>
                  <a:gd name="connsiteX565-2733" fmla="*/ 5095 w 10000"/>
                  <a:gd name="connsiteY565-2734" fmla="*/ 7944 h 10000"/>
                  <a:gd name="connsiteX566-2735" fmla="*/ 5145 w 10000"/>
                  <a:gd name="connsiteY566-2736" fmla="*/ 7964 h 10000"/>
                  <a:gd name="connsiteX567-2737" fmla="*/ 5195 w 10000"/>
                  <a:gd name="connsiteY567-2738" fmla="*/ 7985 h 10000"/>
                  <a:gd name="connsiteX568-2739" fmla="*/ 5246 w 10000"/>
                  <a:gd name="connsiteY568-2740" fmla="*/ 8001 h 10000"/>
                  <a:gd name="connsiteX569-2741" fmla="*/ 5296 w 10000"/>
                  <a:gd name="connsiteY569-2742" fmla="*/ 8016 h 10000"/>
                  <a:gd name="connsiteX570-2743" fmla="*/ 5348 w 10000"/>
                  <a:gd name="connsiteY570-2744" fmla="*/ 8032 h 10000"/>
                  <a:gd name="connsiteX571-2745" fmla="*/ 5400 w 10000"/>
                  <a:gd name="connsiteY571-2746" fmla="*/ 8044 h 10000"/>
                  <a:gd name="connsiteX572-2747" fmla="*/ 5453 w 10000"/>
                  <a:gd name="connsiteY572-2748" fmla="*/ 8057 h 10000"/>
                  <a:gd name="connsiteX573-2749" fmla="*/ 5505 w 10000"/>
                  <a:gd name="connsiteY573-2750" fmla="*/ 8065 h 10000"/>
                  <a:gd name="connsiteX574-2751" fmla="*/ 5558 w 10000"/>
                  <a:gd name="connsiteY574-2752" fmla="*/ 8075 h 10000"/>
                  <a:gd name="connsiteX575-2753" fmla="*/ 5611 w 10000"/>
                  <a:gd name="connsiteY575-2754" fmla="*/ 8081 h 10000"/>
                  <a:gd name="connsiteX576-2755" fmla="*/ 5665 w 10000"/>
                  <a:gd name="connsiteY576-2756" fmla="*/ 8087 h 10000"/>
                  <a:gd name="connsiteX577-2757" fmla="*/ 5720 w 10000"/>
                  <a:gd name="connsiteY577-2758" fmla="*/ 8091 h 10000"/>
                  <a:gd name="connsiteX578-2759" fmla="*/ 5775 w 10000"/>
                  <a:gd name="connsiteY578-2760" fmla="*/ 8093 h 10000"/>
                  <a:gd name="connsiteX579-2761" fmla="*/ 5830 w 10000"/>
                  <a:gd name="connsiteY579-2762" fmla="*/ 8093 h 10000"/>
                  <a:gd name="connsiteX580-2763" fmla="*/ 5885 w 10000"/>
                  <a:gd name="connsiteY580-2764" fmla="*/ 8093 h 10000"/>
                  <a:gd name="connsiteX581-2765" fmla="*/ 5941 w 10000"/>
                  <a:gd name="connsiteY581-2766" fmla="*/ 8091 h 10000"/>
                  <a:gd name="connsiteX582-2767" fmla="*/ 5994 w 10000"/>
                  <a:gd name="connsiteY582-2768" fmla="*/ 8087 h 10000"/>
                  <a:gd name="connsiteX583-2769" fmla="*/ 6047 w 10000"/>
                  <a:gd name="connsiteY583-2770" fmla="*/ 8081 h 10000"/>
                  <a:gd name="connsiteX584-2771" fmla="*/ 6101 w 10000"/>
                  <a:gd name="connsiteY584-2772" fmla="*/ 8075 h 10000"/>
                  <a:gd name="connsiteX585-2773" fmla="*/ 6156 w 10000"/>
                  <a:gd name="connsiteY585-2774" fmla="*/ 8065 h 10000"/>
                  <a:gd name="connsiteX586-2775" fmla="*/ 6209 w 10000"/>
                  <a:gd name="connsiteY586-2776" fmla="*/ 8057 h 10000"/>
                  <a:gd name="connsiteX587-2777" fmla="*/ 6261 w 10000"/>
                  <a:gd name="connsiteY587-2778" fmla="*/ 8044 h 10000"/>
                  <a:gd name="connsiteX588-2779" fmla="*/ 6313 w 10000"/>
                  <a:gd name="connsiteY588-2780" fmla="*/ 8032 h 10000"/>
                  <a:gd name="connsiteX589-2781" fmla="*/ 6364 w 10000"/>
                  <a:gd name="connsiteY589-2782" fmla="*/ 8016 h 10000"/>
                  <a:gd name="connsiteX590-2783" fmla="*/ 6416 w 10000"/>
                  <a:gd name="connsiteY590-2784" fmla="*/ 8001 h 10000"/>
                  <a:gd name="connsiteX591-2785" fmla="*/ 6466 w 10000"/>
                  <a:gd name="connsiteY591-2786" fmla="*/ 7985 h 10000"/>
                  <a:gd name="connsiteX592-2787" fmla="*/ 6515 w 10000"/>
                  <a:gd name="connsiteY592-2788" fmla="*/ 7964 h 10000"/>
                  <a:gd name="connsiteX593-2789" fmla="*/ 6563 w 10000"/>
                  <a:gd name="connsiteY593-2790" fmla="*/ 7944 h 10000"/>
                  <a:gd name="connsiteX594-2791" fmla="*/ 6613 w 10000"/>
                  <a:gd name="connsiteY594-2792" fmla="*/ 7923 h 10000"/>
                  <a:gd name="connsiteX595-2793" fmla="*/ 6661 w 10000"/>
                  <a:gd name="connsiteY595-2794" fmla="*/ 7901 h 10000"/>
                  <a:gd name="connsiteX596-2795" fmla="*/ 6709 w 10000"/>
                  <a:gd name="connsiteY596-2796" fmla="*/ 7878 h 10000"/>
                  <a:gd name="connsiteX597-2797" fmla="*/ 6756 w 10000"/>
                  <a:gd name="connsiteY597-2798" fmla="*/ 7852 h 10000"/>
                  <a:gd name="connsiteX598-2799" fmla="*/ 6802 w 10000"/>
                  <a:gd name="connsiteY598-2800" fmla="*/ 7825 h 10000"/>
                  <a:gd name="connsiteX599-2801" fmla="*/ 6848 w 10000"/>
                  <a:gd name="connsiteY599-2802" fmla="*/ 7796 h 10000"/>
                  <a:gd name="connsiteX600-2803" fmla="*/ 6893 w 10000"/>
                  <a:gd name="connsiteY600-2804" fmla="*/ 7768 h 10000"/>
                  <a:gd name="connsiteX601-2805" fmla="*/ 6939 w 10000"/>
                  <a:gd name="connsiteY601-2806" fmla="*/ 7737 h 10000"/>
                  <a:gd name="connsiteX602-2807" fmla="*/ 6982 w 10000"/>
                  <a:gd name="connsiteY602-2808" fmla="*/ 7706 h 10000"/>
                  <a:gd name="connsiteX603-2809" fmla="*/ 7024 w 10000"/>
                  <a:gd name="connsiteY603-2810" fmla="*/ 7674 h 10000"/>
                  <a:gd name="connsiteX604-2811" fmla="*/ 7108 w 10000"/>
                  <a:gd name="connsiteY604-2812" fmla="*/ 7606 h 10000"/>
                  <a:gd name="connsiteX605-2813" fmla="*/ 7188 w 10000"/>
                  <a:gd name="connsiteY605-2814" fmla="*/ 7532 h 10000"/>
                  <a:gd name="connsiteX606-2815" fmla="*/ 7266 w 10000"/>
                  <a:gd name="connsiteY606-2816" fmla="*/ 7454 h 10000"/>
                  <a:gd name="connsiteX607-2817" fmla="*/ 7341 w 10000"/>
                  <a:gd name="connsiteY607-2818" fmla="*/ 7373 h 10000"/>
                  <a:gd name="connsiteX608-2819" fmla="*/ 7411 w 10000"/>
                  <a:gd name="connsiteY608-2820" fmla="*/ 7289 h 10000"/>
                  <a:gd name="connsiteX609-2821" fmla="*/ 7478 w 10000"/>
                  <a:gd name="connsiteY609-2822" fmla="*/ 7200 h 10000"/>
                  <a:gd name="connsiteX610-2823" fmla="*/ 7601 w 10000"/>
                  <a:gd name="connsiteY610-2824" fmla="*/ 7010 h 10000"/>
                  <a:gd name="connsiteX611-2825" fmla="*/ 7628 w 10000"/>
                  <a:gd name="connsiteY611-2826" fmla="*/ 6959 h 10000"/>
                  <a:gd name="connsiteX612-2827" fmla="*/ 7658 w 10000"/>
                  <a:gd name="connsiteY612-2828" fmla="*/ 6910 h 10000"/>
                  <a:gd name="connsiteX613-2829" fmla="*/ 7683 w 10000"/>
                  <a:gd name="connsiteY613-2830" fmla="*/ 6861 h 10000"/>
                  <a:gd name="connsiteX614-2831" fmla="*/ 7710 w 10000"/>
                  <a:gd name="connsiteY614-2832" fmla="*/ 6807 h 10000"/>
                  <a:gd name="connsiteX615-2833" fmla="*/ 7731 w 10000"/>
                  <a:gd name="connsiteY615-2834" fmla="*/ 6754 h 10000"/>
                  <a:gd name="connsiteX616-2835" fmla="*/ 7754 w 10000"/>
                  <a:gd name="connsiteY616-2836" fmla="*/ 6701 h 10000"/>
                  <a:gd name="connsiteX617-2837" fmla="*/ 7777 w 10000"/>
                  <a:gd name="connsiteY617-2838" fmla="*/ 6648 h 10000"/>
                  <a:gd name="connsiteX618-2839" fmla="*/ 7799 w 10000"/>
                  <a:gd name="connsiteY618-2840" fmla="*/ 6594 h 10000"/>
                  <a:gd name="connsiteX619-2841" fmla="*/ 7818 w 10000"/>
                  <a:gd name="connsiteY619-2842" fmla="*/ 6537 h 10000"/>
                  <a:gd name="connsiteX620-2843" fmla="*/ 7838 w 10000"/>
                  <a:gd name="connsiteY620-2844" fmla="*/ 6482 h 10000"/>
                  <a:gd name="connsiteX621-2845" fmla="*/ 7854 w 10000"/>
                  <a:gd name="connsiteY621-2846" fmla="*/ 6424 h 10000"/>
                  <a:gd name="connsiteX622-2847" fmla="*/ 7870 w 10000"/>
                  <a:gd name="connsiteY622-2848" fmla="*/ 6367 h 10000"/>
                  <a:gd name="connsiteX623-2849" fmla="*/ 7884 w 10000"/>
                  <a:gd name="connsiteY623-2850" fmla="*/ 6308 h 10000"/>
                  <a:gd name="connsiteX624-2851" fmla="*/ 7898 w 10000"/>
                  <a:gd name="connsiteY624-2852" fmla="*/ 6250 h 10000"/>
                  <a:gd name="connsiteX625-2853" fmla="*/ 7911 w 10000"/>
                  <a:gd name="connsiteY625-2854" fmla="*/ 6191 h 10000"/>
                  <a:gd name="connsiteX626-2855" fmla="*/ 7921 w 10000"/>
                  <a:gd name="connsiteY626-2856" fmla="*/ 6131 h 10000"/>
                  <a:gd name="connsiteX627-2857" fmla="*/ 7932 w 10000"/>
                  <a:gd name="connsiteY627-2858" fmla="*/ 6070 h 10000"/>
                  <a:gd name="connsiteX628-2859" fmla="*/ 7941 w 10000"/>
                  <a:gd name="connsiteY628-2860" fmla="*/ 6011 h 10000"/>
                  <a:gd name="connsiteX629-2861" fmla="*/ 7948 w 10000"/>
                  <a:gd name="connsiteY629-2862" fmla="*/ 5949 h 10000"/>
                  <a:gd name="connsiteX630-2863" fmla="*/ 7955 w 10000"/>
                  <a:gd name="connsiteY630-2864" fmla="*/ 5888 h 10000"/>
                  <a:gd name="connsiteX631-2865" fmla="*/ 7959 w 10000"/>
                  <a:gd name="connsiteY631-2866" fmla="*/ 5826 h 10000"/>
                  <a:gd name="connsiteX632-2867" fmla="*/ 7962 w 10000"/>
                  <a:gd name="connsiteY632-2868" fmla="*/ 5761 h 10000"/>
                  <a:gd name="connsiteX633-2869" fmla="*/ 7966 w 10000"/>
                  <a:gd name="connsiteY633-2870" fmla="*/ 5699 h 10000"/>
                  <a:gd name="connsiteX634-2871" fmla="*/ 7966 w 10000"/>
                  <a:gd name="connsiteY634-2872" fmla="*/ 5636 h 10000"/>
                  <a:gd name="connsiteX635-2873" fmla="*/ 7966 w 10000"/>
                  <a:gd name="connsiteY635-2874" fmla="*/ 5572 h 10000"/>
                  <a:gd name="connsiteX636-2875" fmla="*/ 7962 w 10000"/>
                  <a:gd name="connsiteY636-2876" fmla="*/ 5509 h 10000"/>
                  <a:gd name="connsiteX637-2877" fmla="*/ 7959 w 10000"/>
                  <a:gd name="connsiteY637-2878" fmla="*/ 5447 h 10000"/>
                  <a:gd name="connsiteX638-2879" fmla="*/ 7955 w 10000"/>
                  <a:gd name="connsiteY638-2880" fmla="*/ 5386 h 10000"/>
                  <a:gd name="connsiteX639-2881" fmla="*/ 7948 w 10000"/>
                  <a:gd name="connsiteY639-2882" fmla="*/ 5325 h 10000"/>
                  <a:gd name="connsiteX640-2883" fmla="*/ 7941 w 10000"/>
                  <a:gd name="connsiteY640-2884" fmla="*/ 5261 h 10000"/>
                  <a:gd name="connsiteX641-2885" fmla="*/ 7932 w 10000"/>
                  <a:gd name="connsiteY641-2886" fmla="*/ 5200 h 10000"/>
                  <a:gd name="connsiteX642-2887" fmla="*/ 7921 w 10000"/>
                  <a:gd name="connsiteY642-2888" fmla="*/ 5140 h 10000"/>
                  <a:gd name="connsiteX643-2889" fmla="*/ 7911 w 10000"/>
                  <a:gd name="connsiteY643-2890" fmla="*/ 5081 h 10000"/>
                  <a:gd name="connsiteX644-2891" fmla="*/ 7898 w 10000"/>
                  <a:gd name="connsiteY644-2892" fmla="*/ 5022 h 10000"/>
                  <a:gd name="connsiteX645-2893" fmla="*/ 7884 w 10000"/>
                  <a:gd name="connsiteY645-2894" fmla="*/ 4962 h 10000"/>
                  <a:gd name="connsiteX646-2895" fmla="*/ 7870 w 10000"/>
                  <a:gd name="connsiteY646-2896" fmla="*/ 4905 h 10000"/>
                  <a:gd name="connsiteX647-2897" fmla="*/ 7854 w 10000"/>
                  <a:gd name="connsiteY647-2898" fmla="*/ 4847 h 10000"/>
                  <a:gd name="connsiteX648-2899" fmla="*/ 7838 w 10000"/>
                  <a:gd name="connsiteY648-2900" fmla="*/ 4790 h 10000"/>
                  <a:gd name="connsiteX649-2901" fmla="*/ 7818 w 10000"/>
                  <a:gd name="connsiteY649-2902" fmla="*/ 4735 h 10000"/>
                  <a:gd name="connsiteX650-2903" fmla="*/ 7799 w 10000"/>
                  <a:gd name="connsiteY650-2904" fmla="*/ 4680 h 10000"/>
                  <a:gd name="connsiteX651-2905" fmla="*/ 7777 w 10000"/>
                  <a:gd name="connsiteY651-2906" fmla="*/ 4624 h 10000"/>
                  <a:gd name="connsiteX652-2907" fmla="*/ 7754 w 10000"/>
                  <a:gd name="connsiteY652-2908" fmla="*/ 4569 h 10000"/>
                  <a:gd name="connsiteX653-2909" fmla="*/ 7731 w 10000"/>
                  <a:gd name="connsiteY653-2910" fmla="*/ 4518 h 10000"/>
                  <a:gd name="connsiteX654-2911" fmla="*/ 7710 w 10000"/>
                  <a:gd name="connsiteY654-2912" fmla="*/ 4464 h 10000"/>
                  <a:gd name="connsiteX655-2913" fmla="*/ 7683 w 10000"/>
                  <a:gd name="connsiteY655-2914" fmla="*/ 4413 h 10000"/>
                  <a:gd name="connsiteX656-2915" fmla="*/ 7658 w 10000"/>
                  <a:gd name="connsiteY656-2916" fmla="*/ 4360 h 10000"/>
                  <a:gd name="connsiteX657-2917" fmla="*/ 7628 w 10000"/>
                  <a:gd name="connsiteY657-2918" fmla="*/ 4311 h 10000"/>
                  <a:gd name="connsiteX658-2919" fmla="*/ 7601 w 10000"/>
                  <a:gd name="connsiteY658-2920" fmla="*/ 4262 h 10000"/>
                  <a:gd name="connsiteX659-2921" fmla="*/ 7542 w 10000"/>
                  <a:gd name="connsiteY659-2922" fmla="*/ 4165 h 10000"/>
                  <a:gd name="connsiteX660-2923" fmla="*/ 7478 w 10000"/>
                  <a:gd name="connsiteY660-2924" fmla="*/ 4073 h 10000"/>
                  <a:gd name="connsiteX661-2925" fmla="*/ 7411 w 10000"/>
                  <a:gd name="connsiteY661-2926" fmla="*/ 3983 h 10000"/>
                  <a:gd name="connsiteX662-2927" fmla="*/ 7341 w 10000"/>
                  <a:gd name="connsiteY662-2928" fmla="*/ 3897 h 10000"/>
                  <a:gd name="connsiteX663-2929" fmla="*/ 4205 w 10000"/>
                  <a:gd name="connsiteY663-2930" fmla="*/ 0 h 10000"/>
                  <a:gd name="connsiteX664-2931" fmla="*/ 3515 w 10000"/>
                  <a:gd name="connsiteY664-2932" fmla="*/ 1509 h 10000"/>
                  <a:gd name="connsiteX665-2933" fmla="*/ 1180 w 10000"/>
                  <a:gd name="connsiteY665-2934" fmla="*/ 1509 h 10000"/>
                  <a:gd name="connsiteX666-2935" fmla="*/ 1119 w 10000"/>
                  <a:gd name="connsiteY666-2936" fmla="*/ 1509 h 10000"/>
                  <a:gd name="connsiteX667-2937" fmla="*/ 1061 w 10000"/>
                  <a:gd name="connsiteY667-2938" fmla="*/ 1513 h 10000"/>
                  <a:gd name="connsiteX668-2939" fmla="*/ 1000 w 10000"/>
                  <a:gd name="connsiteY668-2940" fmla="*/ 1524 h 10000"/>
                  <a:gd name="connsiteX669-2941" fmla="*/ 943 w 10000"/>
                  <a:gd name="connsiteY669-2942" fmla="*/ 1536 h 10000"/>
                  <a:gd name="connsiteX670-2943" fmla="*/ 886 w 10000"/>
                  <a:gd name="connsiteY670-2944" fmla="*/ 1552 h 10000"/>
                  <a:gd name="connsiteX671-2945" fmla="*/ 831 w 10000"/>
                  <a:gd name="connsiteY671-2946" fmla="*/ 1569 h 10000"/>
                  <a:gd name="connsiteX672-2947" fmla="*/ 774 w 10000"/>
                  <a:gd name="connsiteY672-2948" fmla="*/ 1591 h 10000"/>
                  <a:gd name="connsiteX673-2949" fmla="*/ 721 w 10000"/>
                  <a:gd name="connsiteY673-2950" fmla="*/ 1616 h 10000"/>
                  <a:gd name="connsiteX674-2951" fmla="*/ 669 w 10000"/>
                  <a:gd name="connsiteY674-2952" fmla="*/ 1642 h 10000"/>
                  <a:gd name="connsiteX675-2953" fmla="*/ 618 w 10000"/>
                  <a:gd name="connsiteY675-2954" fmla="*/ 1673 h 10000"/>
                  <a:gd name="connsiteX676-2955" fmla="*/ 571 w 10000"/>
                  <a:gd name="connsiteY676-2956" fmla="*/ 1704 h 10000"/>
                  <a:gd name="connsiteX677-2957" fmla="*/ 521 w 10000"/>
                  <a:gd name="connsiteY677-2958" fmla="*/ 1741 h 10000"/>
                  <a:gd name="connsiteX678-2959" fmla="*/ 475 w 10000"/>
                  <a:gd name="connsiteY678-2960" fmla="*/ 1778 h 10000"/>
                  <a:gd name="connsiteX679-2961" fmla="*/ 431 w 10000"/>
                  <a:gd name="connsiteY679-2962" fmla="*/ 1819 h 10000"/>
                  <a:gd name="connsiteX680-2963" fmla="*/ 388 w 10000"/>
                  <a:gd name="connsiteY680-2964" fmla="*/ 1862 h 10000"/>
                  <a:gd name="connsiteX681-2965" fmla="*/ 347 w 10000"/>
                  <a:gd name="connsiteY681-2966" fmla="*/ 1907 h 10000"/>
                  <a:gd name="connsiteX682-2967" fmla="*/ 308 w 10000"/>
                  <a:gd name="connsiteY682-2968" fmla="*/ 1954 h 10000"/>
                  <a:gd name="connsiteX683-2969" fmla="*/ 271 w 10000"/>
                  <a:gd name="connsiteY683-2970" fmla="*/ 2005 h 10000"/>
                  <a:gd name="connsiteX684-2971" fmla="*/ 235 w 10000"/>
                  <a:gd name="connsiteY684-2972" fmla="*/ 2054 h 10000"/>
                  <a:gd name="connsiteX685-2973" fmla="*/ 203 w 10000"/>
                  <a:gd name="connsiteY685-2974" fmla="*/ 2109 h 10000"/>
                  <a:gd name="connsiteX686-2975" fmla="*/ 173 w 10000"/>
                  <a:gd name="connsiteY686-2976" fmla="*/ 2163 h 10000"/>
                  <a:gd name="connsiteX687-2977" fmla="*/ 142 w 10000"/>
                  <a:gd name="connsiteY687-2978" fmla="*/ 2220 h 10000"/>
                  <a:gd name="connsiteX688-2979" fmla="*/ 117 w 10000"/>
                  <a:gd name="connsiteY688-2980" fmla="*/ 2277 h 10000"/>
                  <a:gd name="connsiteX689-2981" fmla="*/ 93 w 10000"/>
                  <a:gd name="connsiteY689-2982" fmla="*/ 2339 h 10000"/>
                  <a:gd name="connsiteX690-2983" fmla="*/ 73 w 10000"/>
                  <a:gd name="connsiteY690-2984" fmla="*/ 2398 h 10000"/>
                  <a:gd name="connsiteX691-2985" fmla="*/ 53 w 10000"/>
                  <a:gd name="connsiteY691-2986" fmla="*/ 2464 h 10000"/>
                  <a:gd name="connsiteX692-2987" fmla="*/ 37 w 10000"/>
                  <a:gd name="connsiteY692-2988" fmla="*/ 2527 h 10000"/>
                  <a:gd name="connsiteX693-2989" fmla="*/ 25 w 10000"/>
                  <a:gd name="connsiteY693-2990" fmla="*/ 2591 h 10000"/>
                  <a:gd name="connsiteX694-2991" fmla="*/ 14 w 10000"/>
                  <a:gd name="connsiteY694-2992" fmla="*/ 2660 h 10000"/>
                  <a:gd name="connsiteX695-2993" fmla="*/ 7 w 10000"/>
                  <a:gd name="connsiteY695-2994" fmla="*/ 2728 h 10000"/>
                  <a:gd name="connsiteX696-2995" fmla="*/ 2 w 10000"/>
                  <a:gd name="connsiteY696-2996" fmla="*/ 2795 h 10000"/>
                  <a:gd name="connsiteX697-2997" fmla="*/ 0 w 10000"/>
                  <a:gd name="connsiteY697-2998" fmla="*/ 2865 h 10000"/>
                  <a:gd name="connsiteX698-2999" fmla="*/ 0 w 10000"/>
                  <a:gd name="connsiteY698-3000" fmla="*/ 8646 h 10000"/>
                  <a:gd name="connsiteX699-3001" fmla="*/ 2 w 10000"/>
                  <a:gd name="connsiteY699-3002" fmla="*/ 8714 h 10000"/>
                  <a:gd name="connsiteX700-3003" fmla="*/ 7 w 10000"/>
                  <a:gd name="connsiteY700-3004" fmla="*/ 8784 h 10000"/>
                  <a:gd name="connsiteX701-3005" fmla="*/ 14 w 10000"/>
                  <a:gd name="connsiteY701-3006" fmla="*/ 8849 h 10000"/>
                  <a:gd name="connsiteX702-3007" fmla="*/ 25 w 10000"/>
                  <a:gd name="connsiteY702-3008" fmla="*/ 8917 h 10000"/>
                  <a:gd name="connsiteX703-3009" fmla="*/ 37 w 10000"/>
                  <a:gd name="connsiteY703-3010" fmla="*/ 8982 h 10000"/>
                  <a:gd name="connsiteX704-3011" fmla="*/ 53 w 10000"/>
                  <a:gd name="connsiteY704-3012" fmla="*/ 9048 h 10000"/>
                  <a:gd name="connsiteX705-3013" fmla="*/ 73 w 10000"/>
                  <a:gd name="connsiteY705-3014" fmla="*/ 9109 h 10000"/>
                  <a:gd name="connsiteX706-3015" fmla="*/ 93 w 10000"/>
                  <a:gd name="connsiteY706-3016" fmla="*/ 9171 h 10000"/>
                  <a:gd name="connsiteX707-3017" fmla="*/ 117 w 10000"/>
                  <a:gd name="connsiteY707-3018" fmla="*/ 9230 h 10000"/>
                  <a:gd name="connsiteX708-3019" fmla="*/ 142 w 10000"/>
                  <a:gd name="connsiteY708-3020" fmla="*/ 9289 h 10000"/>
                  <a:gd name="connsiteX709-3021" fmla="*/ 173 w 10000"/>
                  <a:gd name="connsiteY709-3022" fmla="*/ 9347 h 10000"/>
                  <a:gd name="connsiteX710-3023" fmla="*/ 203 w 10000"/>
                  <a:gd name="connsiteY710-3024" fmla="*/ 9402 h 10000"/>
                  <a:gd name="connsiteX711-3025" fmla="*/ 235 w 10000"/>
                  <a:gd name="connsiteY711-3026" fmla="*/ 9453 h 10000"/>
                  <a:gd name="connsiteX712-3027" fmla="*/ 271 w 10000"/>
                  <a:gd name="connsiteY712-3028" fmla="*/ 9506 h 10000"/>
                  <a:gd name="connsiteX713-3029" fmla="*/ 308 w 10000"/>
                  <a:gd name="connsiteY713-3030" fmla="*/ 9556 h 10000"/>
                  <a:gd name="connsiteX714-3031" fmla="*/ 347 w 10000"/>
                  <a:gd name="connsiteY714-3032" fmla="*/ 9603 h 10000"/>
                  <a:gd name="connsiteX715-3033" fmla="*/ 388 w 10000"/>
                  <a:gd name="connsiteY715-3034" fmla="*/ 9650 h 10000"/>
                  <a:gd name="connsiteX716-3035" fmla="*/ 431 w 10000"/>
                  <a:gd name="connsiteY716-3036" fmla="*/ 9691 h 10000"/>
                  <a:gd name="connsiteX717-3037" fmla="*/ 475 w 10000"/>
                  <a:gd name="connsiteY717-3038" fmla="*/ 9732 h 10000"/>
                  <a:gd name="connsiteX718-3039" fmla="*/ 521 w 10000"/>
                  <a:gd name="connsiteY718-3040" fmla="*/ 9769 h 10000"/>
                  <a:gd name="connsiteX719-3041" fmla="*/ 571 w 10000"/>
                  <a:gd name="connsiteY719-3042" fmla="*/ 9803 h 10000"/>
                  <a:gd name="connsiteX720-3043" fmla="*/ 618 w 10000"/>
                  <a:gd name="connsiteY720-3044" fmla="*/ 9836 h 10000"/>
                  <a:gd name="connsiteX721-3045" fmla="*/ 669 w 10000"/>
                  <a:gd name="connsiteY721-3046" fmla="*/ 9867 h 10000"/>
                  <a:gd name="connsiteX722-3047" fmla="*/ 721 w 10000"/>
                  <a:gd name="connsiteY722-3048" fmla="*/ 9894 h 10000"/>
                  <a:gd name="connsiteX723-3049" fmla="*/ 774 w 10000"/>
                  <a:gd name="connsiteY723-3050" fmla="*/ 9918 h 10000"/>
                  <a:gd name="connsiteX724-3051" fmla="*/ 831 w 10000"/>
                  <a:gd name="connsiteY724-3052" fmla="*/ 9939 h 10000"/>
                  <a:gd name="connsiteX725-3053" fmla="*/ 886 w 10000"/>
                  <a:gd name="connsiteY725-3054" fmla="*/ 9957 h 10000"/>
                  <a:gd name="connsiteX726-3055" fmla="*/ 943 w 10000"/>
                  <a:gd name="connsiteY726-3056" fmla="*/ 9975 h 10000"/>
                  <a:gd name="connsiteX727-3057" fmla="*/ 1000 w 10000"/>
                  <a:gd name="connsiteY727-3058" fmla="*/ 9986 h 10000"/>
                  <a:gd name="connsiteX728-3059" fmla="*/ 1061 w 10000"/>
                  <a:gd name="connsiteY728-3060" fmla="*/ 9994 h 10000"/>
                  <a:gd name="connsiteX729-3061" fmla="*/ 1119 w 10000"/>
                  <a:gd name="connsiteY729-3062" fmla="*/ 10000 h 10000"/>
                  <a:gd name="connsiteX730-3063" fmla="*/ 1180 w 10000"/>
                  <a:gd name="connsiteY730-3064" fmla="*/ 10000 h 10000"/>
                  <a:gd name="connsiteX731-3065" fmla="*/ 8820 w 10000"/>
                  <a:gd name="connsiteY731-3066" fmla="*/ 10000 h 10000"/>
                  <a:gd name="connsiteX732-3067" fmla="*/ 8882 w 10000"/>
                  <a:gd name="connsiteY732-3068" fmla="*/ 10000 h 10000"/>
                  <a:gd name="connsiteX733-3069" fmla="*/ 8941 w 10000"/>
                  <a:gd name="connsiteY733-3070" fmla="*/ 9994 h 10000"/>
                  <a:gd name="connsiteX734-3071" fmla="*/ 9000 w 10000"/>
                  <a:gd name="connsiteY734-3072" fmla="*/ 9986 h 10000"/>
                  <a:gd name="connsiteX735-3073" fmla="*/ 9059 w 10000"/>
                  <a:gd name="connsiteY735-3074" fmla="*/ 9975 h 10000"/>
                  <a:gd name="connsiteX736-3075" fmla="*/ 9114 w 10000"/>
                  <a:gd name="connsiteY736-3076" fmla="*/ 9957 h 10000"/>
                  <a:gd name="connsiteX737-3077" fmla="*/ 9172 w 10000"/>
                  <a:gd name="connsiteY737-3078" fmla="*/ 9939 h 10000"/>
                  <a:gd name="connsiteX738-3079" fmla="*/ 9226 w 10000"/>
                  <a:gd name="connsiteY738-3080" fmla="*/ 9918 h 10000"/>
                  <a:gd name="connsiteX739-3081" fmla="*/ 9279 w 10000"/>
                  <a:gd name="connsiteY739-3082" fmla="*/ 9894 h 10000"/>
                  <a:gd name="connsiteX740-3083" fmla="*/ 9331 w 10000"/>
                  <a:gd name="connsiteY740-3084" fmla="*/ 9867 h 10000"/>
                  <a:gd name="connsiteX741-3085" fmla="*/ 9382 w 10000"/>
                  <a:gd name="connsiteY741-3086" fmla="*/ 9836 h 10000"/>
                  <a:gd name="connsiteX742-3087" fmla="*/ 9432 w 10000"/>
                  <a:gd name="connsiteY742-3088" fmla="*/ 9803 h 10000"/>
                  <a:gd name="connsiteX743-3089" fmla="*/ 9480 w 10000"/>
                  <a:gd name="connsiteY743-3090" fmla="*/ 9769 h 10000"/>
                  <a:gd name="connsiteX744-3091" fmla="*/ 9525 w 10000"/>
                  <a:gd name="connsiteY744-3092" fmla="*/ 9732 h 10000"/>
                  <a:gd name="connsiteX745-3093" fmla="*/ 9571 w 10000"/>
                  <a:gd name="connsiteY745-3094" fmla="*/ 9691 h 10000"/>
                  <a:gd name="connsiteX746-3095" fmla="*/ 9612 w 10000"/>
                  <a:gd name="connsiteY746-3096" fmla="*/ 9650 h 10000"/>
                  <a:gd name="connsiteX747-3097" fmla="*/ 9653 w 10000"/>
                  <a:gd name="connsiteY747-3098" fmla="*/ 9603 h 10000"/>
                  <a:gd name="connsiteX748-3099" fmla="*/ 9692 w 10000"/>
                  <a:gd name="connsiteY748-3100" fmla="*/ 9556 h 10000"/>
                  <a:gd name="connsiteX749-3101" fmla="*/ 9729 w 10000"/>
                  <a:gd name="connsiteY749-3102" fmla="*/ 9506 h 10000"/>
                  <a:gd name="connsiteX750-3103" fmla="*/ 9765 w 10000"/>
                  <a:gd name="connsiteY750-3104" fmla="*/ 9453 h 10000"/>
                  <a:gd name="connsiteX751-3105" fmla="*/ 9797 w 10000"/>
                  <a:gd name="connsiteY751-3106" fmla="*/ 9402 h 10000"/>
                  <a:gd name="connsiteX752-3107" fmla="*/ 9829 w 10000"/>
                  <a:gd name="connsiteY752-3108" fmla="*/ 9347 h 10000"/>
                  <a:gd name="connsiteX753-3109" fmla="*/ 9858 w 10000"/>
                  <a:gd name="connsiteY753-3110" fmla="*/ 9289 h 10000"/>
                  <a:gd name="connsiteX754-3111" fmla="*/ 9883 w 10000"/>
                  <a:gd name="connsiteY754-3112" fmla="*/ 9230 h 10000"/>
                  <a:gd name="connsiteX755-3113" fmla="*/ 9907 w 10000"/>
                  <a:gd name="connsiteY755-3114" fmla="*/ 9171 h 10000"/>
                  <a:gd name="connsiteX756-3115" fmla="*/ 9927 w 10000"/>
                  <a:gd name="connsiteY756-3116" fmla="*/ 9109 h 10000"/>
                  <a:gd name="connsiteX757-3117" fmla="*/ 9947 w 10000"/>
                  <a:gd name="connsiteY757-3118" fmla="*/ 9048 h 10000"/>
                  <a:gd name="connsiteX758-3119" fmla="*/ 9963 w 10000"/>
                  <a:gd name="connsiteY758-3120" fmla="*/ 8982 h 10000"/>
                  <a:gd name="connsiteX759-3121" fmla="*/ 9975 w 10000"/>
                  <a:gd name="connsiteY759-3122" fmla="*/ 8917 h 10000"/>
                  <a:gd name="connsiteX760-3123" fmla="*/ 9986 w 10000"/>
                  <a:gd name="connsiteY760-3124" fmla="*/ 8849 h 10000"/>
                  <a:gd name="connsiteX761-3125" fmla="*/ 9995 w 10000"/>
                  <a:gd name="connsiteY761-3126" fmla="*/ 8784 h 10000"/>
                  <a:gd name="connsiteX762-3127" fmla="*/ 9998 w 10000"/>
                  <a:gd name="connsiteY762-3128" fmla="*/ 8714 h 10000"/>
                  <a:gd name="connsiteX763-3129" fmla="*/ 10000 w 10000"/>
                  <a:gd name="connsiteY763-3130" fmla="*/ 8646 h 10000"/>
                  <a:gd name="connsiteX764-3131" fmla="*/ 10000 w 10000"/>
                  <a:gd name="connsiteY764-3132" fmla="*/ 2865 h 10000"/>
                  <a:gd name="connsiteX765-3133" fmla="*/ 9998 w 10000"/>
                  <a:gd name="connsiteY765-3134" fmla="*/ 2795 h 10000"/>
                  <a:gd name="connsiteX766-3135" fmla="*/ 9995 w 10000"/>
                  <a:gd name="connsiteY766-3136" fmla="*/ 2728 h 10000"/>
                  <a:gd name="connsiteX767-3137" fmla="*/ 9986 w 10000"/>
                  <a:gd name="connsiteY767-3138" fmla="*/ 2660 h 10000"/>
                  <a:gd name="connsiteX768-3139" fmla="*/ 9975 w 10000"/>
                  <a:gd name="connsiteY768-3140" fmla="*/ 2591 h 10000"/>
                  <a:gd name="connsiteX769-3141" fmla="*/ 9963 w 10000"/>
                  <a:gd name="connsiteY769-3142" fmla="*/ 2527 h 10000"/>
                  <a:gd name="connsiteX770-3143" fmla="*/ 9947 w 10000"/>
                  <a:gd name="connsiteY770-3144" fmla="*/ 2464 h 10000"/>
                  <a:gd name="connsiteX771-3145" fmla="*/ 9927 w 10000"/>
                  <a:gd name="connsiteY771-3146" fmla="*/ 2398 h 10000"/>
                  <a:gd name="connsiteX772-3147" fmla="*/ 9907 w 10000"/>
                  <a:gd name="connsiteY772-3148" fmla="*/ 2339 h 10000"/>
                  <a:gd name="connsiteX773-3149" fmla="*/ 9883 w 10000"/>
                  <a:gd name="connsiteY773-3150" fmla="*/ 2277 h 10000"/>
                  <a:gd name="connsiteX774-3151" fmla="*/ 9858 w 10000"/>
                  <a:gd name="connsiteY774-3152" fmla="*/ 2220 h 10000"/>
                  <a:gd name="connsiteX775-3153" fmla="*/ 9829 w 10000"/>
                  <a:gd name="connsiteY775-3154" fmla="*/ 2163 h 10000"/>
                  <a:gd name="connsiteX776-3155" fmla="*/ 9797 w 10000"/>
                  <a:gd name="connsiteY776-3156" fmla="*/ 2109 h 10000"/>
                  <a:gd name="connsiteX777-3157" fmla="*/ 9765 w 10000"/>
                  <a:gd name="connsiteY777-3158" fmla="*/ 2054 h 10000"/>
                  <a:gd name="connsiteX778-3159" fmla="*/ 9729 w 10000"/>
                  <a:gd name="connsiteY778-3160" fmla="*/ 2005 h 10000"/>
                  <a:gd name="connsiteX779-3161" fmla="*/ 9692 w 10000"/>
                  <a:gd name="connsiteY779-3162" fmla="*/ 1954 h 10000"/>
                  <a:gd name="connsiteX780-3163" fmla="*/ 9653 w 10000"/>
                  <a:gd name="connsiteY780-3164" fmla="*/ 1907 h 10000"/>
                  <a:gd name="connsiteX781-3165" fmla="*/ 9612 w 10000"/>
                  <a:gd name="connsiteY781-3166" fmla="*/ 1862 h 10000"/>
                  <a:gd name="connsiteX782-3167" fmla="*/ 9571 w 10000"/>
                  <a:gd name="connsiteY782-3168" fmla="*/ 1819 h 10000"/>
                  <a:gd name="connsiteX783-3169" fmla="*/ 9525 w 10000"/>
                  <a:gd name="connsiteY783-3170" fmla="*/ 1778 h 10000"/>
                  <a:gd name="connsiteX784-3171" fmla="*/ 9480 w 10000"/>
                  <a:gd name="connsiteY784-3172" fmla="*/ 1741 h 10000"/>
                  <a:gd name="connsiteX785-3173" fmla="*/ 9432 w 10000"/>
                  <a:gd name="connsiteY785-3174" fmla="*/ 1704 h 10000"/>
                  <a:gd name="connsiteX786-3175" fmla="*/ 9382 w 10000"/>
                  <a:gd name="connsiteY786-3176" fmla="*/ 1673 h 10000"/>
                  <a:gd name="connsiteX787-3177" fmla="*/ 9331 w 10000"/>
                  <a:gd name="connsiteY787-3178" fmla="*/ 1642 h 10000"/>
                  <a:gd name="connsiteX788-3179" fmla="*/ 9279 w 10000"/>
                  <a:gd name="connsiteY788-3180" fmla="*/ 1616 h 10000"/>
                  <a:gd name="connsiteX789-3181" fmla="*/ 9226 w 10000"/>
                  <a:gd name="connsiteY789-3182" fmla="*/ 1591 h 10000"/>
                  <a:gd name="connsiteX790-3183" fmla="*/ 9172 w 10000"/>
                  <a:gd name="connsiteY790-3184" fmla="*/ 1569 h 10000"/>
                  <a:gd name="connsiteX791-3185" fmla="*/ 9114 w 10000"/>
                  <a:gd name="connsiteY791-3186" fmla="*/ 1552 h 10000"/>
                  <a:gd name="connsiteX792-3187" fmla="*/ 9059 w 10000"/>
                  <a:gd name="connsiteY792-3188" fmla="*/ 1536 h 10000"/>
                  <a:gd name="connsiteX793-3189" fmla="*/ 9000 w 10000"/>
                  <a:gd name="connsiteY793-3190" fmla="*/ 1524 h 10000"/>
                  <a:gd name="connsiteX794-3191" fmla="*/ 8941 w 10000"/>
                  <a:gd name="connsiteY794-3192" fmla="*/ 1513 h 10000"/>
                  <a:gd name="connsiteX795-3193" fmla="*/ 8882 w 10000"/>
                  <a:gd name="connsiteY795-3194" fmla="*/ 1509 h 10000"/>
                  <a:gd name="connsiteX796-3195" fmla="*/ 8820 w 10000"/>
                  <a:gd name="connsiteY796-3196" fmla="*/ 1509 h 10000"/>
                  <a:gd name="connsiteX797-3197" fmla="*/ 8446 w 10000"/>
                  <a:gd name="connsiteY797-3198" fmla="*/ 1509 h 10000"/>
                  <a:gd name="connsiteX798-3199" fmla="*/ 7653 w 10000"/>
                  <a:gd name="connsiteY798-3200" fmla="*/ 0 h 10000"/>
                  <a:gd name="connsiteX799-3201" fmla="*/ 4205 w 10000"/>
                  <a:gd name="connsiteY799-3202" fmla="*/ 0 h 10000"/>
                  <a:gd name="connsiteX0-3203" fmla="*/ 2161 w 10000"/>
                  <a:gd name="connsiteY0-3204" fmla="*/ 80 h 10000"/>
                  <a:gd name="connsiteX1-3205" fmla="*/ 2161 w 10000"/>
                  <a:gd name="connsiteY1-3206" fmla="*/ 80 h 10000"/>
                  <a:gd name="connsiteX2-3207" fmla="*/ 2207 w 10000"/>
                  <a:gd name="connsiteY2-3208" fmla="*/ 80 h 10000"/>
                  <a:gd name="connsiteX3-3209" fmla="*/ 2253 w 10000"/>
                  <a:gd name="connsiteY3-3210" fmla="*/ 86 h 10000"/>
                  <a:gd name="connsiteX4-3211" fmla="*/ 2296 w 10000"/>
                  <a:gd name="connsiteY4-3212" fmla="*/ 90 h 10000"/>
                  <a:gd name="connsiteX5-3213" fmla="*/ 2338 w 10000"/>
                  <a:gd name="connsiteY5-3214" fmla="*/ 100 h 10000"/>
                  <a:gd name="connsiteX6-3215" fmla="*/ 2383 w 10000"/>
                  <a:gd name="connsiteY6-3216" fmla="*/ 109 h 10000"/>
                  <a:gd name="connsiteX7-3217" fmla="*/ 2426 w 10000"/>
                  <a:gd name="connsiteY7-3218" fmla="*/ 121 h 10000"/>
                  <a:gd name="connsiteX8-3219" fmla="*/ 2467 w 10000"/>
                  <a:gd name="connsiteY8-3220" fmla="*/ 135 h 10000"/>
                  <a:gd name="connsiteX9-3221" fmla="*/ 2506 w 10000"/>
                  <a:gd name="connsiteY9-3222" fmla="*/ 152 h 10000"/>
                  <a:gd name="connsiteX10-3223" fmla="*/ 2545 w 10000"/>
                  <a:gd name="connsiteY10-3224" fmla="*/ 170 h 10000"/>
                  <a:gd name="connsiteX11-3225" fmla="*/ 2584 w 10000"/>
                  <a:gd name="connsiteY11-3226" fmla="*/ 193 h 10000"/>
                  <a:gd name="connsiteX12-3227" fmla="*/ 2621 w 10000"/>
                  <a:gd name="connsiteY12-3228" fmla="*/ 213 h 10000"/>
                  <a:gd name="connsiteX13-3229" fmla="*/ 2659 w 10000"/>
                  <a:gd name="connsiteY13-3230" fmla="*/ 240 h 10000"/>
                  <a:gd name="connsiteX14-3231" fmla="*/ 2696 w 10000"/>
                  <a:gd name="connsiteY14-3232" fmla="*/ 264 h 10000"/>
                  <a:gd name="connsiteX15-3233" fmla="*/ 2730 w 10000"/>
                  <a:gd name="connsiteY15-3234" fmla="*/ 293 h 10000"/>
                  <a:gd name="connsiteX16-3235" fmla="*/ 2764 w 10000"/>
                  <a:gd name="connsiteY16-3236" fmla="*/ 322 h 10000"/>
                  <a:gd name="connsiteX17-3237" fmla="*/ 2796 w 10000"/>
                  <a:gd name="connsiteY17-3238" fmla="*/ 354 h 10000"/>
                  <a:gd name="connsiteX18-3239" fmla="*/ 2826 w 10000"/>
                  <a:gd name="connsiteY18-3240" fmla="*/ 385 h 10000"/>
                  <a:gd name="connsiteX19-3241" fmla="*/ 2858 w 10000"/>
                  <a:gd name="connsiteY19-3242" fmla="*/ 420 h 10000"/>
                  <a:gd name="connsiteX20-3243" fmla="*/ 2887 w 10000"/>
                  <a:gd name="connsiteY20-3244" fmla="*/ 457 h 10000"/>
                  <a:gd name="connsiteX21-3245" fmla="*/ 2913 w 10000"/>
                  <a:gd name="connsiteY21-3246" fmla="*/ 492 h 10000"/>
                  <a:gd name="connsiteX22-3247" fmla="*/ 2938 w 10000"/>
                  <a:gd name="connsiteY22-3248" fmla="*/ 530 h 10000"/>
                  <a:gd name="connsiteX23-3249" fmla="*/ 2963 w 10000"/>
                  <a:gd name="connsiteY23-3250" fmla="*/ 571 h 10000"/>
                  <a:gd name="connsiteX24-3251" fmla="*/ 2986 w 10000"/>
                  <a:gd name="connsiteY24-3252" fmla="*/ 610 h 10000"/>
                  <a:gd name="connsiteX25-3253" fmla="*/ 3008 w 10000"/>
                  <a:gd name="connsiteY25-3254" fmla="*/ 653 h 10000"/>
                  <a:gd name="connsiteX26-3255" fmla="*/ 3027 w 10000"/>
                  <a:gd name="connsiteY26-3256" fmla="*/ 696 h 10000"/>
                  <a:gd name="connsiteX27-3257" fmla="*/ 3045 w 10000"/>
                  <a:gd name="connsiteY27-3258" fmla="*/ 741 h 10000"/>
                  <a:gd name="connsiteX28-3259" fmla="*/ 3063 w 10000"/>
                  <a:gd name="connsiteY28-3260" fmla="*/ 786 h 10000"/>
                  <a:gd name="connsiteX29-3261" fmla="*/ 3077 w 10000"/>
                  <a:gd name="connsiteY29-3262" fmla="*/ 831 h 10000"/>
                  <a:gd name="connsiteX30-3263" fmla="*/ 3090 w 10000"/>
                  <a:gd name="connsiteY30-3264" fmla="*/ 879 h 10000"/>
                  <a:gd name="connsiteX31-3265" fmla="*/ 3102 w 10000"/>
                  <a:gd name="connsiteY31-3266" fmla="*/ 928 h 10000"/>
                  <a:gd name="connsiteX32-3267" fmla="*/ 3109 w 10000"/>
                  <a:gd name="connsiteY32-3268" fmla="*/ 977 h 10000"/>
                  <a:gd name="connsiteX33-3269" fmla="*/ 3118 w 10000"/>
                  <a:gd name="connsiteY33-3270" fmla="*/ 1026 h 10000"/>
                  <a:gd name="connsiteX34-3271" fmla="*/ 1207 w 10000"/>
                  <a:gd name="connsiteY34-3272" fmla="*/ 1026 h 10000"/>
                  <a:gd name="connsiteX35-3273" fmla="*/ 1214 w 10000"/>
                  <a:gd name="connsiteY35-3274" fmla="*/ 977 h 10000"/>
                  <a:gd name="connsiteX36-3275" fmla="*/ 1223 w 10000"/>
                  <a:gd name="connsiteY36-3276" fmla="*/ 928 h 10000"/>
                  <a:gd name="connsiteX37-3277" fmla="*/ 1233 w 10000"/>
                  <a:gd name="connsiteY37-3278" fmla="*/ 879 h 10000"/>
                  <a:gd name="connsiteX38-3279" fmla="*/ 1248 w 10000"/>
                  <a:gd name="connsiteY38-3280" fmla="*/ 831 h 10000"/>
                  <a:gd name="connsiteX39-3281" fmla="*/ 1262 w 10000"/>
                  <a:gd name="connsiteY39-3282" fmla="*/ 786 h 10000"/>
                  <a:gd name="connsiteX40-3283" fmla="*/ 1280 w 10000"/>
                  <a:gd name="connsiteY40-3284" fmla="*/ 741 h 10000"/>
                  <a:gd name="connsiteX41-3285" fmla="*/ 1296 w 10000"/>
                  <a:gd name="connsiteY41-3286" fmla="*/ 696 h 10000"/>
                  <a:gd name="connsiteX42-3287" fmla="*/ 1317 w 10000"/>
                  <a:gd name="connsiteY42-3288" fmla="*/ 653 h 10000"/>
                  <a:gd name="connsiteX43-3289" fmla="*/ 1337 w 10000"/>
                  <a:gd name="connsiteY43-3290" fmla="*/ 610 h 10000"/>
                  <a:gd name="connsiteX44-3291" fmla="*/ 1360 w 10000"/>
                  <a:gd name="connsiteY44-3292" fmla="*/ 571 h 10000"/>
                  <a:gd name="connsiteX45-3293" fmla="*/ 1385 w 10000"/>
                  <a:gd name="connsiteY45-3294" fmla="*/ 530 h 10000"/>
                  <a:gd name="connsiteX46-3295" fmla="*/ 1411 w 10000"/>
                  <a:gd name="connsiteY46-3296" fmla="*/ 492 h 10000"/>
                  <a:gd name="connsiteX47-3297" fmla="*/ 1438 w 10000"/>
                  <a:gd name="connsiteY47-3298" fmla="*/ 457 h 10000"/>
                  <a:gd name="connsiteX48-3299" fmla="*/ 1466 w 10000"/>
                  <a:gd name="connsiteY48-3300" fmla="*/ 420 h 10000"/>
                  <a:gd name="connsiteX49-3301" fmla="*/ 1497 w 10000"/>
                  <a:gd name="connsiteY49-3302" fmla="*/ 385 h 10000"/>
                  <a:gd name="connsiteX50-3303" fmla="*/ 1527 w 10000"/>
                  <a:gd name="connsiteY50-3304" fmla="*/ 354 h 10000"/>
                  <a:gd name="connsiteX51-3305" fmla="*/ 1561 w 10000"/>
                  <a:gd name="connsiteY51-3306" fmla="*/ 322 h 10000"/>
                  <a:gd name="connsiteX52-3307" fmla="*/ 1593 w 10000"/>
                  <a:gd name="connsiteY52-3308" fmla="*/ 293 h 10000"/>
                  <a:gd name="connsiteX53-3309" fmla="*/ 1628 w 10000"/>
                  <a:gd name="connsiteY53-3310" fmla="*/ 264 h 10000"/>
                  <a:gd name="connsiteX54-3311" fmla="*/ 1664 w 10000"/>
                  <a:gd name="connsiteY54-3312" fmla="*/ 240 h 10000"/>
                  <a:gd name="connsiteX55-3313" fmla="*/ 1701 w 10000"/>
                  <a:gd name="connsiteY55-3314" fmla="*/ 213 h 10000"/>
                  <a:gd name="connsiteX56-3315" fmla="*/ 1737 w 10000"/>
                  <a:gd name="connsiteY56-3316" fmla="*/ 193 h 10000"/>
                  <a:gd name="connsiteX57-3317" fmla="*/ 1778 w 10000"/>
                  <a:gd name="connsiteY57-3318" fmla="*/ 170 h 10000"/>
                  <a:gd name="connsiteX58-3319" fmla="*/ 1817 w 10000"/>
                  <a:gd name="connsiteY58-3320" fmla="*/ 152 h 10000"/>
                  <a:gd name="connsiteX59-3321" fmla="*/ 1858 w 10000"/>
                  <a:gd name="connsiteY59-3322" fmla="*/ 135 h 10000"/>
                  <a:gd name="connsiteX60-3323" fmla="*/ 1899 w 10000"/>
                  <a:gd name="connsiteY60-3324" fmla="*/ 121 h 10000"/>
                  <a:gd name="connsiteX61-3325" fmla="*/ 1940 w 10000"/>
                  <a:gd name="connsiteY61-3326" fmla="*/ 109 h 10000"/>
                  <a:gd name="connsiteX62-3327" fmla="*/ 1984 w 10000"/>
                  <a:gd name="connsiteY62-3328" fmla="*/ 100 h 10000"/>
                  <a:gd name="connsiteX63-3329" fmla="*/ 2027 w 10000"/>
                  <a:gd name="connsiteY63-3330" fmla="*/ 90 h 10000"/>
                  <a:gd name="connsiteX64-3331" fmla="*/ 2073 w 10000"/>
                  <a:gd name="connsiteY64-3332" fmla="*/ 86 h 10000"/>
                  <a:gd name="connsiteX65-3333" fmla="*/ 2116 w 10000"/>
                  <a:gd name="connsiteY65-3334" fmla="*/ 80 h 10000"/>
                  <a:gd name="connsiteX66-3335" fmla="*/ 2161 w 10000"/>
                  <a:gd name="connsiteY66-3336" fmla="*/ 80 h 10000"/>
                  <a:gd name="connsiteX67-3337" fmla="*/ 5830 w 10000"/>
                  <a:gd name="connsiteY67-3338" fmla="*/ 2038 h 10000"/>
                  <a:gd name="connsiteX68-3339" fmla="*/ 5830 w 10000"/>
                  <a:gd name="connsiteY68-3340" fmla="*/ 2038 h 10000"/>
                  <a:gd name="connsiteX69-3341" fmla="*/ 5912 w 10000"/>
                  <a:gd name="connsiteY69-3342" fmla="*/ 2040 h 10000"/>
                  <a:gd name="connsiteX70-3343" fmla="*/ 5992 w 10000"/>
                  <a:gd name="connsiteY70-3344" fmla="*/ 2042 h 10000"/>
                  <a:gd name="connsiteX71-3345" fmla="*/ 6070 w 10000"/>
                  <a:gd name="connsiteY71-3346" fmla="*/ 2050 h 10000"/>
                  <a:gd name="connsiteX72-3347" fmla="*/ 6149 w 10000"/>
                  <a:gd name="connsiteY72-3348" fmla="*/ 2056 h 10000"/>
                  <a:gd name="connsiteX73-3349" fmla="*/ 6227 w 10000"/>
                  <a:gd name="connsiteY73-3350" fmla="*/ 2066 h 10000"/>
                  <a:gd name="connsiteX74-3351" fmla="*/ 6305 w 10000"/>
                  <a:gd name="connsiteY74-3352" fmla="*/ 2081 h 10000"/>
                  <a:gd name="connsiteX75-3353" fmla="*/ 6382 w 10000"/>
                  <a:gd name="connsiteY75-3354" fmla="*/ 2095 h 10000"/>
                  <a:gd name="connsiteX76-3355" fmla="*/ 6460 w 10000"/>
                  <a:gd name="connsiteY76-3356" fmla="*/ 2111 h 10000"/>
                  <a:gd name="connsiteX77-3357" fmla="*/ 6535 w 10000"/>
                  <a:gd name="connsiteY77-3358" fmla="*/ 2130 h 10000"/>
                  <a:gd name="connsiteX78-3359" fmla="*/ 6611 w 10000"/>
                  <a:gd name="connsiteY78-3360" fmla="*/ 2152 h 10000"/>
                  <a:gd name="connsiteX79-3361" fmla="*/ 6686 w 10000"/>
                  <a:gd name="connsiteY79-3362" fmla="*/ 2175 h 10000"/>
                  <a:gd name="connsiteX80-3363" fmla="*/ 6761 w 10000"/>
                  <a:gd name="connsiteY80-3364" fmla="*/ 2199 h 10000"/>
                  <a:gd name="connsiteX81-3365" fmla="*/ 6832 w 10000"/>
                  <a:gd name="connsiteY81-3366" fmla="*/ 2228 h 10000"/>
                  <a:gd name="connsiteX82-3367" fmla="*/ 6905 w 10000"/>
                  <a:gd name="connsiteY82-3368" fmla="*/ 2257 h 10000"/>
                  <a:gd name="connsiteX83-3369" fmla="*/ 6975 w 10000"/>
                  <a:gd name="connsiteY83-3370" fmla="*/ 2288 h 10000"/>
                  <a:gd name="connsiteX84-3371" fmla="*/ 7048 w 10000"/>
                  <a:gd name="connsiteY84-3372" fmla="*/ 2320 h 10000"/>
                  <a:gd name="connsiteX85-3373" fmla="*/ 7115 w 10000"/>
                  <a:gd name="connsiteY85-3374" fmla="*/ 2355 h 10000"/>
                  <a:gd name="connsiteX86-3375" fmla="*/ 7186 w 10000"/>
                  <a:gd name="connsiteY86-3376" fmla="*/ 2394 h 10000"/>
                  <a:gd name="connsiteX87-3377" fmla="*/ 7252 w 10000"/>
                  <a:gd name="connsiteY87-3378" fmla="*/ 2433 h 10000"/>
                  <a:gd name="connsiteX88-3379" fmla="*/ 7320 w 10000"/>
                  <a:gd name="connsiteY88-3380" fmla="*/ 2472 h 10000"/>
                  <a:gd name="connsiteX89-3381" fmla="*/ 7387 w 10000"/>
                  <a:gd name="connsiteY89-3382" fmla="*/ 2515 h 10000"/>
                  <a:gd name="connsiteX90-3383" fmla="*/ 7452 w 10000"/>
                  <a:gd name="connsiteY90-3384" fmla="*/ 2558 h 10000"/>
                  <a:gd name="connsiteX91-3385" fmla="*/ 7514 w 10000"/>
                  <a:gd name="connsiteY91-3386" fmla="*/ 2605 h 10000"/>
                  <a:gd name="connsiteX92-3387" fmla="*/ 7578 w 10000"/>
                  <a:gd name="connsiteY92-3388" fmla="*/ 2654 h 10000"/>
                  <a:gd name="connsiteX93-3389" fmla="*/ 7638 w 10000"/>
                  <a:gd name="connsiteY93-3390" fmla="*/ 2701 h 10000"/>
                  <a:gd name="connsiteX94-3391" fmla="*/ 7701 w 10000"/>
                  <a:gd name="connsiteY94-3392" fmla="*/ 2752 h 10000"/>
                  <a:gd name="connsiteX95-3393" fmla="*/ 7761 w 10000"/>
                  <a:gd name="connsiteY95-3394" fmla="*/ 2806 h 10000"/>
                  <a:gd name="connsiteX96-3395" fmla="*/ 7818 w 10000"/>
                  <a:gd name="connsiteY96-3396" fmla="*/ 2861 h 10000"/>
                  <a:gd name="connsiteX97-3397" fmla="*/ 7877 w 10000"/>
                  <a:gd name="connsiteY97-3398" fmla="*/ 2914 h 10000"/>
                  <a:gd name="connsiteX98-3399" fmla="*/ 7932 w 10000"/>
                  <a:gd name="connsiteY98-3400" fmla="*/ 2972 h 10000"/>
                  <a:gd name="connsiteX99-3401" fmla="*/ 7985 w 10000"/>
                  <a:gd name="connsiteY99-3402" fmla="*/ 3031 h 10000"/>
                  <a:gd name="connsiteX100-3403" fmla="*/ 8039 w 10000"/>
                  <a:gd name="connsiteY100-3404" fmla="*/ 3090 h 10000"/>
                  <a:gd name="connsiteX101-3405" fmla="*/ 8094 w 10000"/>
                  <a:gd name="connsiteY101-3406" fmla="*/ 3152 h 10000"/>
                  <a:gd name="connsiteX102-3407" fmla="*/ 8142 w 10000"/>
                  <a:gd name="connsiteY102-3408" fmla="*/ 3217 h 10000"/>
                  <a:gd name="connsiteX103-3409" fmla="*/ 8194 w 10000"/>
                  <a:gd name="connsiteY103-3410" fmla="*/ 3281 h 10000"/>
                  <a:gd name="connsiteX104-3411" fmla="*/ 8242 w 10000"/>
                  <a:gd name="connsiteY104-3412" fmla="*/ 3348 h 10000"/>
                  <a:gd name="connsiteX105-3413" fmla="*/ 8290 w 10000"/>
                  <a:gd name="connsiteY105-3414" fmla="*/ 3414 h 10000"/>
                  <a:gd name="connsiteX106-3415" fmla="*/ 8334 w 10000"/>
                  <a:gd name="connsiteY106-3416" fmla="*/ 3484 h 10000"/>
                  <a:gd name="connsiteX107-3417" fmla="*/ 8379 w 10000"/>
                  <a:gd name="connsiteY107-3418" fmla="*/ 3553 h 10000"/>
                  <a:gd name="connsiteX108-3419" fmla="*/ 8421 w 10000"/>
                  <a:gd name="connsiteY108-3420" fmla="*/ 3623 h 10000"/>
                  <a:gd name="connsiteX109-3421" fmla="*/ 8462 w 10000"/>
                  <a:gd name="connsiteY109-3422" fmla="*/ 3696 h 10000"/>
                  <a:gd name="connsiteX110-3423" fmla="*/ 8505 w 10000"/>
                  <a:gd name="connsiteY110-3424" fmla="*/ 3770 h 10000"/>
                  <a:gd name="connsiteX111-3425" fmla="*/ 8541 w 10000"/>
                  <a:gd name="connsiteY111-3426" fmla="*/ 3844 h 10000"/>
                  <a:gd name="connsiteX112-3427" fmla="*/ 8578 w 10000"/>
                  <a:gd name="connsiteY112-3428" fmla="*/ 3920 h 10000"/>
                  <a:gd name="connsiteX113-3429" fmla="*/ 8614 w 10000"/>
                  <a:gd name="connsiteY113-3430" fmla="*/ 4000 h 10000"/>
                  <a:gd name="connsiteX114-3431" fmla="*/ 8647 w 10000"/>
                  <a:gd name="connsiteY114-3432" fmla="*/ 4075 h 10000"/>
                  <a:gd name="connsiteX115-3433" fmla="*/ 8679 w 10000"/>
                  <a:gd name="connsiteY115-3434" fmla="*/ 4155 h 10000"/>
                  <a:gd name="connsiteX116-3435" fmla="*/ 8712 w 10000"/>
                  <a:gd name="connsiteY116-3436" fmla="*/ 4235 h 10000"/>
                  <a:gd name="connsiteX117-3437" fmla="*/ 8740 w 10000"/>
                  <a:gd name="connsiteY117-3438" fmla="*/ 4317 h 10000"/>
                  <a:gd name="connsiteX118-3439" fmla="*/ 8767 w 10000"/>
                  <a:gd name="connsiteY118-3440" fmla="*/ 4399 h 10000"/>
                  <a:gd name="connsiteX119-3441" fmla="*/ 8792 w 10000"/>
                  <a:gd name="connsiteY119-3442" fmla="*/ 4481 h 10000"/>
                  <a:gd name="connsiteX120-3443" fmla="*/ 8817 w 10000"/>
                  <a:gd name="connsiteY120-3444" fmla="*/ 4565 h 10000"/>
                  <a:gd name="connsiteX121-3445" fmla="*/ 8836 w 10000"/>
                  <a:gd name="connsiteY121-3446" fmla="*/ 4651 h 10000"/>
                  <a:gd name="connsiteX122-3447" fmla="*/ 8857 w 10000"/>
                  <a:gd name="connsiteY122-3448" fmla="*/ 4737 h 10000"/>
                  <a:gd name="connsiteX123-3449" fmla="*/ 8877 w 10000"/>
                  <a:gd name="connsiteY123-3450" fmla="*/ 4825 h 10000"/>
                  <a:gd name="connsiteX124-3451" fmla="*/ 8893 w 10000"/>
                  <a:gd name="connsiteY124-3452" fmla="*/ 4909 h 10000"/>
                  <a:gd name="connsiteX125-3453" fmla="*/ 8907 w 10000"/>
                  <a:gd name="connsiteY125-3454" fmla="*/ 4997 h 10000"/>
                  <a:gd name="connsiteX126-3455" fmla="*/ 8920 w 10000"/>
                  <a:gd name="connsiteY126-3456" fmla="*/ 5089 h 10000"/>
                  <a:gd name="connsiteX127-3457" fmla="*/ 8930 w 10000"/>
                  <a:gd name="connsiteY127-3458" fmla="*/ 5179 h 10000"/>
                  <a:gd name="connsiteX128-3459" fmla="*/ 8941 w 10000"/>
                  <a:gd name="connsiteY128-3460" fmla="*/ 5269 h 10000"/>
                  <a:gd name="connsiteX129-3461" fmla="*/ 8946 w 10000"/>
                  <a:gd name="connsiteY129-3462" fmla="*/ 5359 h 10000"/>
                  <a:gd name="connsiteX130-3463" fmla="*/ 8954 w 10000"/>
                  <a:gd name="connsiteY130-3464" fmla="*/ 5450 h 10000"/>
                  <a:gd name="connsiteX131-3465" fmla="*/ 8955 w 10000"/>
                  <a:gd name="connsiteY131-3466" fmla="*/ 5542 h 10000"/>
                  <a:gd name="connsiteX132-3467" fmla="*/ 8957 w 10000"/>
                  <a:gd name="connsiteY132-3468" fmla="*/ 5636 h 10000"/>
                  <a:gd name="connsiteX133-3469" fmla="*/ 8955 w 10000"/>
                  <a:gd name="connsiteY133-3470" fmla="*/ 5728 h 10000"/>
                  <a:gd name="connsiteX134-3471" fmla="*/ 8954 w 10000"/>
                  <a:gd name="connsiteY134-3472" fmla="*/ 5820 h 10000"/>
                  <a:gd name="connsiteX135-3473" fmla="*/ 8946 w 10000"/>
                  <a:gd name="connsiteY135-3474" fmla="*/ 5912 h 10000"/>
                  <a:gd name="connsiteX136-3475" fmla="*/ 8941 w 10000"/>
                  <a:gd name="connsiteY136-3476" fmla="*/ 6005 h 10000"/>
                  <a:gd name="connsiteX137-3477" fmla="*/ 8930 w 10000"/>
                  <a:gd name="connsiteY137-3478" fmla="*/ 6095 h 10000"/>
                  <a:gd name="connsiteX138-3479" fmla="*/ 8920 w 10000"/>
                  <a:gd name="connsiteY138-3480" fmla="*/ 6185 h 10000"/>
                  <a:gd name="connsiteX139-3481" fmla="*/ 8907 w 10000"/>
                  <a:gd name="connsiteY139-3482" fmla="*/ 6273 h 10000"/>
                  <a:gd name="connsiteX140-3483" fmla="*/ 8893 w 10000"/>
                  <a:gd name="connsiteY140-3484" fmla="*/ 6361 h 10000"/>
                  <a:gd name="connsiteX141-3485" fmla="*/ 8877 w 10000"/>
                  <a:gd name="connsiteY141-3486" fmla="*/ 6449 h 10000"/>
                  <a:gd name="connsiteX142-3487" fmla="*/ 8857 w 10000"/>
                  <a:gd name="connsiteY142-3488" fmla="*/ 6535 h 10000"/>
                  <a:gd name="connsiteX143-3489" fmla="*/ 8836 w 10000"/>
                  <a:gd name="connsiteY143-3490" fmla="*/ 6619 h 10000"/>
                  <a:gd name="connsiteX144-3491" fmla="*/ 8817 w 10000"/>
                  <a:gd name="connsiteY144-3492" fmla="*/ 6705 h 10000"/>
                  <a:gd name="connsiteX145-3493" fmla="*/ 8792 w 10000"/>
                  <a:gd name="connsiteY145-3494" fmla="*/ 6791 h 10000"/>
                  <a:gd name="connsiteX146-3495" fmla="*/ 8767 w 10000"/>
                  <a:gd name="connsiteY146-3496" fmla="*/ 6871 h 10000"/>
                  <a:gd name="connsiteX147-3497" fmla="*/ 8740 w 10000"/>
                  <a:gd name="connsiteY147-3498" fmla="*/ 6955 h 10000"/>
                  <a:gd name="connsiteX148-3499" fmla="*/ 8712 w 10000"/>
                  <a:gd name="connsiteY148-3500" fmla="*/ 7035 h 10000"/>
                  <a:gd name="connsiteX149-3501" fmla="*/ 8679 w 10000"/>
                  <a:gd name="connsiteY149-3502" fmla="*/ 7117 h 10000"/>
                  <a:gd name="connsiteX150-3503" fmla="*/ 8647 w 10000"/>
                  <a:gd name="connsiteY150-3504" fmla="*/ 7194 h 10000"/>
                  <a:gd name="connsiteX151-3505" fmla="*/ 8614 w 10000"/>
                  <a:gd name="connsiteY151-3506" fmla="*/ 7274 h 10000"/>
                  <a:gd name="connsiteX152-3507" fmla="*/ 8578 w 10000"/>
                  <a:gd name="connsiteY152-3508" fmla="*/ 7350 h 10000"/>
                  <a:gd name="connsiteX153-3509" fmla="*/ 8541 w 10000"/>
                  <a:gd name="connsiteY153-3510" fmla="*/ 7426 h 10000"/>
                  <a:gd name="connsiteX154-3511" fmla="*/ 8505 w 10000"/>
                  <a:gd name="connsiteY154-3512" fmla="*/ 7502 h 10000"/>
                  <a:gd name="connsiteX155-3513" fmla="*/ 8462 w 10000"/>
                  <a:gd name="connsiteY155-3514" fmla="*/ 7575 h 10000"/>
                  <a:gd name="connsiteX156-3515" fmla="*/ 8421 w 10000"/>
                  <a:gd name="connsiteY156-3516" fmla="*/ 7647 h 10000"/>
                  <a:gd name="connsiteX157-3517" fmla="*/ 8379 w 10000"/>
                  <a:gd name="connsiteY157-3518" fmla="*/ 7719 h 10000"/>
                  <a:gd name="connsiteX158-3519" fmla="*/ 8334 w 10000"/>
                  <a:gd name="connsiteY158-3520" fmla="*/ 7790 h 10000"/>
                  <a:gd name="connsiteX159-3521" fmla="*/ 8290 w 10000"/>
                  <a:gd name="connsiteY159-3522" fmla="*/ 7856 h 10000"/>
                  <a:gd name="connsiteX160-3523" fmla="*/ 8242 w 10000"/>
                  <a:gd name="connsiteY160-3524" fmla="*/ 7925 h 10000"/>
                  <a:gd name="connsiteX161-3525" fmla="*/ 8194 w 10000"/>
                  <a:gd name="connsiteY161-3526" fmla="*/ 7989 h 10000"/>
                  <a:gd name="connsiteX162-3527" fmla="*/ 8142 w 10000"/>
                  <a:gd name="connsiteY162-3528" fmla="*/ 8057 h 10000"/>
                  <a:gd name="connsiteX163-3529" fmla="*/ 8094 w 10000"/>
                  <a:gd name="connsiteY163-3530" fmla="*/ 8118 h 10000"/>
                  <a:gd name="connsiteX164-3531" fmla="*/ 8039 w 10000"/>
                  <a:gd name="connsiteY164-3532" fmla="*/ 8179 h 10000"/>
                  <a:gd name="connsiteX165-3533" fmla="*/ 7985 w 10000"/>
                  <a:gd name="connsiteY165-3534" fmla="*/ 8239 h 10000"/>
                  <a:gd name="connsiteX166-3535" fmla="*/ 7932 w 10000"/>
                  <a:gd name="connsiteY166-3536" fmla="*/ 8298 h 10000"/>
                  <a:gd name="connsiteX167-3537" fmla="*/ 7877 w 10000"/>
                  <a:gd name="connsiteY167-3538" fmla="*/ 8356 h 10000"/>
                  <a:gd name="connsiteX168-3539" fmla="*/ 7818 w 10000"/>
                  <a:gd name="connsiteY168-3540" fmla="*/ 8413 h 10000"/>
                  <a:gd name="connsiteX169-3541" fmla="*/ 7761 w 10000"/>
                  <a:gd name="connsiteY169-3542" fmla="*/ 8466 h 10000"/>
                  <a:gd name="connsiteX170-3543" fmla="*/ 7701 w 10000"/>
                  <a:gd name="connsiteY170-3544" fmla="*/ 8519 h 10000"/>
                  <a:gd name="connsiteX171-3545" fmla="*/ 7638 w 10000"/>
                  <a:gd name="connsiteY171-3546" fmla="*/ 8569 h 10000"/>
                  <a:gd name="connsiteX172-3547" fmla="*/ 7578 w 10000"/>
                  <a:gd name="connsiteY172-3548" fmla="*/ 8620 h 10000"/>
                  <a:gd name="connsiteX173-3549" fmla="*/ 7514 w 10000"/>
                  <a:gd name="connsiteY173-3550" fmla="*/ 8667 h 10000"/>
                  <a:gd name="connsiteX174-3551" fmla="*/ 7452 w 10000"/>
                  <a:gd name="connsiteY174-3552" fmla="*/ 8712 h 10000"/>
                  <a:gd name="connsiteX175-3553" fmla="*/ 7387 w 10000"/>
                  <a:gd name="connsiteY175-3554" fmla="*/ 8757 h 10000"/>
                  <a:gd name="connsiteX176-3555" fmla="*/ 7320 w 10000"/>
                  <a:gd name="connsiteY176-3556" fmla="*/ 8800 h 10000"/>
                  <a:gd name="connsiteX177-3557" fmla="*/ 7252 w 10000"/>
                  <a:gd name="connsiteY177-3558" fmla="*/ 8841 h 10000"/>
                  <a:gd name="connsiteX178-3559" fmla="*/ 7186 w 10000"/>
                  <a:gd name="connsiteY178-3560" fmla="*/ 8878 h 10000"/>
                  <a:gd name="connsiteX179-3561" fmla="*/ 7115 w 10000"/>
                  <a:gd name="connsiteY179-3562" fmla="*/ 8917 h 10000"/>
                  <a:gd name="connsiteX180-3563" fmla="*/ 7048 w 10000"/>
                  <a:gd name="connsiteY180-3564" fmla="*/ 8949 h 10000"/>
                  <a:gd name="connsiteX181-3565" fmla="*/ 6975 w 10000"/>
                  <a:gd name="connsiteY181-3566" fmla="*/ 8982 h 10000"/>
                  <a:gd name="connsiteX182-3567" fmla="*/ 6905 w 10000"/>
                  <a:gd name="connsiteY182-3568" fmla="*/ 9015 h 10000"/>
                  <a:gd name="connsiteX183-3569" fmla="*/ 6832 w 10000"/>
                  <a:gd name="connsiteY183-3570" fmla="*/ 9046 h 10000"/>
                  <a:gd name="connsiteX184-3571" fmla="*/ 6761 w 10000"/>
                  <a:gd name="connsiteY184-3572" fmla="*/ 9070 h 10000"/>
                  <a:gd name="connsiteX185-3573" fmla="*/ 6686 w 10000"/>
                  <a:gd name="connsiteY185-3574" fmla="*/ 9097 h 10000"/>
                  <a:gd name="connsiteX186-3575" fmla="*/ 6611 w 10000"/>
                  <a:gd name="connsiteY186-3576" fmla="*/ 9121 h 10000"/>
                  <a:gd name="connsiteX187-3577" fmla="*/ 6535 w 10000"/>
                  <a:gd name="connsiteY187-3578" fmla="*/ 9142 h 10000"/>
                  <a:gd name="connsiteX188-3579" fmla="*/ 6460 w 10000"/>
                  <a:gd name="connsiteY188-3580" fmla="*/ 9162 h 10000"/>
                  <a:gd name="connsiteX189-3581" fmla="*/ 6382 w 10000"/>
                  <a:gd name="connsiteY189-3582" fmla="*/ 9179 h 10000"/>
                  <a:gd name="connsiteX190-3583" fmla="*/ 6305 w 10000"/>
                  <a:gd name="connsiteY190-3584" fmla="*/ 9193 h 10000"/>
                  <a:gd name="connsiteX191-3585" fmla="*/ 6227 w 10000"/>
                  <a:gd name="connsiteY191-3586" fmla="*/ 9203 h 10000"/>
                  <a:gd name="connsiteX192-3587" fmla="*/ 6149 w 10000"/>
                  <a:gd name="connsiteY192-3588" fmla="*/ 9214 h 10000"/>
                  <a:gd name="connsiteX193-3589" fmla="*/ 6070 w 10000"/>
                  <a:gd name="connsiteY193-3590" fmla="*/ 9224 h 10000"/>
                  <a:gd name="connsiteX194-3591" fmla="*/ 5992 w 10000"/>
                  <a:gd name="connsiteY194-3592" fmla="*/ 9228 h 10000"/>
                  <a:gd name="connsiteX195-3593" fmla="*/ 5912 w 10000"/>
                  <a:gd name="connsiteY195-3594" fmla="*/ 9232 h 10000"/>
                  <a:gd name="connsiteX196-3595" fmla="*/ 5830 w 10000"/>
                  <a:gd name="connsiteY196-3596" fmla="*/ 9232 h 10000"/>
                  <a:gd name="connsiteX197-3597" fmla="*/ 5750 w 10000"/>
                  <a:gd name="connsiteY197-3598" fmla="*/ 9232 h 10000"/>
                  <a:gd name="connsiteX198-3599" fmla="*/ 5670 w 10000"/>
                  <a:gd name="connsiteY198-3600" fmla="*/ 9228 h 10000"/>
                  <a:gd name="connsiteX199-3601" fmla="*/ 5588 w 10000"/>
                  <a:gd name="connsiteY199-3602" fmla="*/ 9224 h 10000"/>
                  <a:gd name="connsiteX200-3603" fmla="*/ 5510 w 10000"/>
                  <a:gd name="connsiteY200-3604" fmla="*/ 9214 h 10000"/>
                  <a:gd name="connsiteX201-3605" fmla="*/ 5432 w 10000"/>
                  <a:gd name="connsiteY201-3606" fmla="*/ 9203 h 10000"/>
                  <a:gd name="connsiteX202-3607" fmla="*/ 5353 w 10000"/>
                  <a:gd name="connsiteY202-3608" fmla="*/ 9193 h 10000"/>
                  <a:gd name="connsiteX203-3609" fmla="*/ 5277 w 10000"/>
                  <a:gd name="connsiteY203-3610" fmla="*/ 9179 h 10000"/>
                  <a:gd name="connsiteX204-3611" fmla="*/ 5200 w 10000"/>
                  <a:gd name="connsiteY204-3612" fmla="*/ 9162 h 10000"/>
                  <a:gd name="connsiteX205-3613" fmla="*/ 5124 w 10000"/>
                  <a:gd name="connsiteY205-3614" fmla="*/ 9142 h 10000"/>
                  <a:gd name="connsiteX206-3615" fmla="*/ 5049 w 10000"/>
                  <a:gd name="connsiteY206-3616" fmla="*/ 9121 h 10000"/>
                  <a:gd name="connsiteX207-3617" fmla="*/ 4974 w 10000"/>
                  <a:gd name="connsiteY207-3618" fmla="*/ 9097 h 10000"/>
                  <a:gd name="connsiteX208-3619" fmla="*/ 4901 w 10000"/>
                  <a:gd name="connsiteY208-3620" fmla="*/ 9070 h 10000"/>
                  <a:gd name="connsiteX209-3621" fmla="*/ 4826 w 10000"/>
                  <a:gd name="connsiteY209-3622" fmla="*/ 9046 h 10000"/>
                  <a:gd name="connsiteX210-3623" fmla="*/ 4754 w 10000"/>
                  <a:gd name="connsiteY210-3624" fmla="*/ 9015 h 10000"/>
                  <a:gd name="connsiteX211-3625" fmla="*/ 4684 w 10000"/>
                  <a:gd name="connsiteY211-3626" fmla="*/ 8982 h 10000"/>
                  <a:gd name="connsiteX212-3627" fmla="*/ 4615 w 10000"/>
                  <a:gd name="connsiteY212-3628" fmla="*/ 8949 h 10000"/>
                  <a:gd name="connsiteX213-3629" fmla="*/ 4544 w 10000"/>
                  <a:gd name="connsiteY213-3630" fmla="*/ 8917 h 10000"/>
                  <a:gd name="connsiteX214-3631" fmla="*/ 4476 w 10000"/>
                  <a:gd name="connsiteY214-3632" fmla="*/ 8878 h 10000"/>
                  <a:gd name="connsiteX215-3633" fmla="*/ 4406 w 10000"/>
                  <a:gd name="connsiteY215-3634" fmla="*/ 8841 h 10000"/>
                  <a:gd name="connsiteX216-3635" fmla="*/ 4339 w 10000"/>
                  <a:gd name="connsiteY216-3636" fmla="*/ 8800 h 10000"/>
                  <a:gd name="connsiteX217-3637" fmla="*/ 4275 w 10000"/>
                  <a:gd name="connsiteY217-3638" fmla="*/ 8757 h 10000"/>
                  <a:gd name="connsiteX218-3639" fmla="*/ 4209 w 10000"/>
                  <a:gd name="connsiteY218-3640" fmla="*/ 8712 h 10000"/>
                  <a:gd name="connsiteX219-3641" fmla="*/ 4145 w 10000"/>
                  <a:gd name="connsiteY219-3642" fmla="*/ 8667 h 10000"/>
                  <a:gd name="connsiteX220-3643" fmla="*/ 4083 w 10000"/>
                  <a:gd name="connsiteY220-3644" fmla="*/ 8620 h 10000"/>
                  <a:gd name="connsiteX221-3645" fmla="*/ 4020 w 10000"/>
                  <a:gd name="connsiteY221-3646" fmla="*/ 8569 h 10000"/>
                  <a:gd name="connsiteX222-3647" fmla="*/ 3960 w 10000"/>
                  <a:gd name="connsiteY222-3648" fmla="*/ 8519 h 10000"/>
                  <a:gd name="connsiteX223-3649" fmla="*/ 3901 w 10000"/>
                  <a:gd name="connsiteY223-3650" fmla="*/ 8466 h 10000"/>
                  <a:gd name="connsiteX224-3651" fmla="*/ 3841 w 10000"/>
                  <a:gd name="connsiteY224-3652" fmla="*/ 8413 h 10000"/>
                  <a:gd name="connsiteX225-3653" fmla="*/ 3784 w 10000"/>
                  <a:gd name="connsiteY225-3654" fmla="*/ 8356 h 10000"/>
                  <a:gd name="connsiteX226-3655" fmla="*/ 3727 w 10000"/>
                  <a:gd name="connsiteY226-3656" fmla="*/ 8298 h 10000"/>
                  <a:gd name="connsiteX227-3657" fmla="*/ 3673 w 10000"/>
                  <a:gd name="connsiteY227-3658" fmla="*/ 8239 h 10000"/>
                  <a:gd name="connsiteX228-3659" fmla="*/ 3620 w 10000"/>
                  <a:gd name="connsiteY228-3660" fmla="*/ 8179 h 10000"/>
                  <a:gd name="connsiteX229-3661" fmla="*/ 3566 w 10000"/>
                  <a:gd name="connsiteY229-3662" fmla="*/ 8118 h 10000"/>
                  <a:gd name="connsiteX230-3663" fmla="*/ 3517 w 10000"/>
                  <a:gd name="connsiteY230-3664" fmla="*/ 8057 h 10000"/>
                  <a:gd name="connsiteX231-3665" fmla="*/ 3467 w 10000"/>
                  <a:gd name="connsiteY231-3666" fmla="*/ 7989 h 10000"/>
                  <a:gd name="connsiteX232-3667" fmla="*/ 3417 w 10000"/>
                  <a:gd name="connsiteY232-3668" fmla="*/ 7925 h 10000"/>
                  <a:gd name="connsiteX233-3669" fmla="*/ 3371 w 10000"/>
                  <a:gd name="connsiteY233-3670" fmla="*/ 7856 h 10000"/>
                  <a:gd name="connsiteX234-3671" fmla="*/ 3324 w 10000"/>
                  <a:gd name="connsiteY234-3672" fmla="*/ 7790 h 10000"/>
                  <a:gd name="connsiteX235-3673" fmla="*/ 3282 w 10000"/>
                  <a:gd name="connsiteY235-3674" fmla="*/ 7719 h 10000"/>
                  <a:gd name="connsiteX236-3675" fmla="*/ 3237 w 10000"/>
                  <a:gd name="connsiteY236-3676" fmla="*/ 7647 h 10000"/>
                  <a:gd name="connsiteX237-3677" fmla="*/ 3196 w 10000"/>
                  <a:gd name="connsiteY237-3678" fmla="*/ 7575 h 10000"/>
                  <a:gd name="connsiteX238-3679" fmla="*/ 3157 w 10000"/>
                  <a:gd name="connsiteY238-3680" fmla="*/ 7502 h 10000"/>
                  <a:gd name="connsiteX239-3681" fmla="*/ 3118 w 10000"/>
                  <a:gd name="connsiteY239-3682" fmla="*/ 7426 h 10000"/>
                  <a:gd name="connsiteX240-3683" fmla="*/ 3081 w 10000"/>
                  <a:gd name="connsiteY240-3684" fmla="*/ 7350 h 10000"/>
                  <a:gd name="connsiteX241-3685" fmla="*/ 3045 w 10000"/>
                  <a:gd name="connsiteY241-3686" fmla="*/ 7274 h 10000"/>
                  <a:gd name="connsiteX242-3687" fmla="*/ 3013 w 10000"/>
                  <a:gd name="connsiteY242-3688" fmla="*/ 7194 h 10000"/>
                  <a:gd name="connsiteX243-3689" fmla="*/ 2979 w 10000"/>
                  <a:gd name="connsiteY243-3690" fmla="*/ 7117 h 10000"/>
                  <a:gd name="connsiteX244-3691" fmla="*/ 2951 w 10000"/>
                  <a:gd name="connsiteY244-3692" fmla="*/ 7035 h 10000"/>
                  <a:gd name="connsiteX245-3693" fmla="*/ 2922 w 10000"/>
                  <a:gd name="connsiteY245-3694" fmla="*/ 6955 h 10000"/>
                  <a:gd name="connsiteX246-3695" fmla="*/ 2892 w 10000"/>
                  <a:gd name="connsiteY246-3696" fmla="*/ 6871 h 10000"/>
                  <a:gd name="connsiteX247-3697" fmla="*/ 2869 w 10000"/>
                  <a:gd name="connsiteY247-3698" fmla="*/ 6791 h 10000"/>
                  <a:gd name="connsiteX248-3699" fmla="*/ 2846 w 10000"/>
                  <a:gd name="connsiteY248-3700" fmla="*/ 6705 h 10000"/>
                  <a:gd name="connsiteX249-3701" fmla="*/ 2823 w 10000"/>
                  <a:gd name="connsiteY249-3702" fmla="*/ 6619 h 10000"/>
                  <a:gd name="connsiteX250-3703" fmla="*/ 2801 w 10000"/>
                  <a:gd name="connsiteY250-3704" fmla="*/ 6535 h 10000"/>
                  <a:gd name="connsiteX251-3705" fmla="*/ 2783 w 10000"/>
                  <a:gd name="connsiteY251-3706" fmla="*/ 6449 h 10000"/>
                  <a:gd name="connsiteX252-3707" fmla="*/ 2767 w 10000"/>
                  <a:gd name="connsiteY252-3708" fmla="*/ 6361 h 10000"/>
                  <a:gd name="connsiteX253-3709" fmla="*/ 2753 w 10000"/>
                  <a:gd name="connsiteY253-3710" fmla="*/ 6273 h 10000"/>
                  <a:gd name="connsiteX254-3711" fmla="*/ 2741 w 10000"/>
                  <a:gd name="connsiteY254-3712" fmla="*/ 6185 h 10000"/>
                  <a:gd name="connsiteX255-3713" fmla="*/ 2730 w 10000"/>
                  <a:gd name="connsiteY255-3714" fmla="*/ 6095 h 10000"/>
                  <a:gd name="connsiteX256-3715" fmla="*/ 2719 w 10000"/>
                  <a:gd name="connsiteY256-3716" fmla="*/ 6005 h 10000"/>
                  <a:gd name="connsiteX257-3717" fmla="*/ 2712 w 10000"/>
                  <a:gd name="connsiteY257-3718" fmla="*/ 5912 h 10000"/>
                  <a:gd name="connsiteX258-3719" fmla="*/ 2709 w 10000"/>
                  <a:gd name="connsiteY258-3720" fmla="*/ 5820 h 10000"/>
                  <a:gd name="connsiteX259-3721" fmla="*/ 2705 w 10000"/>
                  <a:gd name="connsiteY259-3722" fmla="*/ 5728 h 10000"/>
                  <a:gd name="connsiteX260-3723" fmla="*/ 2705 w 10000"/>
                  <a:gd name="connsiteY260-3724" fmla="*/ 5636 h 10000"/>
                  <a:gd name="connsiteX261-3725" fmla="*/ 2705 w 10000"/>
                  <a:gd name="connsiteY261-3726" fmla="*/ 5542 h 10000"/>
                  <a:gd name="connsiteX262-3727" fmla="*/ 2709 w 10000"/>
                  <a:gd name="connsiteY262-3728" fmla="*/ 5450 h 10000"/>
                  <a:gd name="connsiteX263-3729" fmla="*/ 2712 w 10000"/>
                  <a:gd name="connsiteY263-3730" fmla="*/ 5359 h 10000"/>
                  <a:gd name="connsiteX264-3731" fmla="*/ 2719 w 10000"/>
                  <a:gd name="connsiteY264-3732" fmla="*/ 5269 h 10000"/>
                  <a:gd name="connsiteX265-3733" fmla="*/ 2730 w 10000"/>
                  <a:gd name="connsiteY265-3734" fmla="*/ 5179 h 10000"/>
                  <a:gd name="connsiteX266-3735" fmla="*/ 2741 w 10000"/>
                  <a:gd name="connsiteY266-3736" fmla="*/ 5089 h 10000"/>
                  <a:gd name="connsiteX267-3737" fmla="*/ 2753 w 10000"/>
                  <a:gd name="connsiteY267-3738" fmla="*/ 4997 h 10000"/>
                  <a:gd name="connsiteX268-3739" fmla="*/ 2767 w 10000"/>
                  <a:gd name="connsiteY268-3740" fmla="*/ 4909 h 10000"/>
                  <a:gd name="connsiteX269-3741" fmla="*/ 2783 w 10000"/>
                  <a:gd name="connsiteY269-3742" fmla="*/ 4825 h 10000"/>
                  <a:gd name="connsiteX270-3743" fmla="*/ 2801 w 10000"/>
                  <a:gd name="connsiteY270-3744" fmla="*/ 4737 h 10000"/>
                  <a:gd name="connsiteX271-3745" fmla="*/ 2823 w 10000"/>
                  <a:gd name="connsiteY271-3746" fmla="*/ 4651 h 10000"/>
                  <a:gd name="connsiteX272-3747" fmla="*/ 2846 w 10000"/>
                  <a:gd name="connsiteY272-3748" fmla="*/ 4565 h 10000"/>
                  <a:gd name="connsiteX273-3749" fmla="*/ 2869 w 10000"/>
                  <a:gd name="connsiteY273-3750" fmla="*/ 4481 h 10000"/>
                  <a:gd name="connsiteX274-3751" fmla="*/ 2892 w 10000"/>
                  <a:gd name="connsiteY274-3752" fmla="*/ 4399 h 10000"/>
                  <a:gd name="connsiteX275-3753" fmla="*/ 2922 w 10000"/>
                  <a:gd name="connsiteY275-3754" fmla="*/ 4317 h 10000"/>
                  <a:gd name="connsiteX276-3755" fmla="*/ 2951 w 10000"/>
                  <a:gd name="connsiteY276-3756" fmla="*/ 4235 h 10000"/>
                  <a:gd name="connsiteX277-3757" fmla="*/ 2979 w 10000"/>
                  <a:gd name="connsiteY277-3758" fmla="*/ 4155 h 10000"/>
                  <a:gd name="connsiteX278-3759" fmla="*/ 3013 w 10000"/>
                  <a:gd name="connsiteY278-3760" fmla="*/ 4075 h 10000"/>
                  <a:gd name="connsiteX279-3761" fmla="*/ 3045 w 10000"/>
                  <a:gd name="connsiteY279-3762" fmla="*/ 4000 h 10000"/>
                  <a:gd name="connsiteX280-3763" fmla="*/ 3081 w 10000"/>
                  <a:gd name="connsiteY280-3764" fmla="*/ 3920 h 10000"/>
                  <a:gd name="connsiteX281-3765" fmla="*/ 3118 w 10000"/>
                  <a:gd name="connsiteY281-3766" fmla="*/ 3844 h 10000"/>
                  <a:gd name="connsiteX282-3767" fmla="*/ 3157 w 10000"/>
                  <a:gd name="connsiteY282-3768" fmla="*/ 3770 h 10000"/>
                  <a:gd name="connsiteX283-3769" fmla="*/ 3196 w 10000"/>
                  <a:gd name="connsiteY283-3770" fmla="*/ 3696 h 10000"/>
                  <a:gd name="connsiteX284-3771" fmla="*/ 3237 w 10000"/>
                  <a:gd name="connsiteY284-3772" fmla="*/ 3623 h 10000"/>
                  <a:gd name="connsiteX285-3773" fmla="*/ 3282 w 10000"/>
                  <a:gd name="connsiteY285-3774" fmla="*/ 3553 h 10000"/>
                  <a:gd name="connsiteX286-3775" fmla="*/ 3324 w 10000"/>
                  <a:gd name="connsiteY286-3776" fmla="*/ 3484 h 10000"/>
                  <a:gd name="connsiteX287-3777" fmla="*/ 3371 w 10000"/>
                  <a:gd name="connsiteY287-3778" fmla="*/ 3414 h 10000"/>
                  <a:gd name="connsiteX288-3779" fmla="*/ 3417 w 10000"/>
                  <a:gd name="connsiteY288-3780" fmla="*/ 3348 h 10000"/>
                  <a:gd name="connsiteX289-3781" fmla="*/ 3467 w 10000"/>
                  <a:gd name="connsiteY289-3782" fmla="*/ 3281 h 10000"/>
                  <a:gd name="connsiteX290-3783" fmla="*/ 3517 w 10000"/>
                  <a:gd name="connsiteY290-3784" fmla="*/ 3217 h 10000"/>
                  <a:gd name="connsiteX291-3785" fmla="*/ 3566 w 10000"/>
                  <a:gd name="connsiteY291-3786" fmla="*/ 3152 h 10000"/>
                  <a:gd name="connsiteX292-3787" fmla="*/ 3620 w 10000"/>
                  <a:gd name="connsiteY292-3788" fmla="*/ 3090 h 10000"/>
                  <a:gd name="connsiteX293-3789" fmla="*/ 3673 w 10000"/>
                  <a:gd name="connsiteY293-3790" fmla="*/ 3031 h 10000"/>
                  <a:gd name="connsiteX294-3791" fmla="*/ 3727 w 10000"/>
                  <a:gd name="connsiteY294-3792" fmla="*/ 2972 h 10000"/>
                  <a:gd name="connsiteX295-3793" fmla="*/ 3784 w 10000"/>
                  <a:gd name="connsiteY295-3794" fmla="*/ 2914 h 10000"/>
                  <a:gd name="connsiteX296-3795" fmla="*/ 3841 w 10000"/>
                  <a:gd name="connsiteY296-3796" fmla="*/ 2861 h 10000"/>
                  <a:gd name="connsiteX297-3797" fmla="*/ 3901 w 10000"/>
                  <a:gd name="connsiteY297-3798" fmla="*/ 2806 h 10000"/>
                  <a:gd name="connsiteX298-3799" fmla="*/ 3960 w 10000"/>
                  <a:gd name="connsiteY298-3800" fmla="*/ 2752 h 10000"/>
                  <a:gd name="connsiteX299-3801" fmla="*/ 4020 w 10000"/>
                  <a:gd name="connsiteY299-3802" fmla="*/ 2701 h 10000"/>
                  <a:gd name="connsiteX300-3803" fmla="*/ 4083 w 10000"/>
                  <a:gd name="connsiteY300-3804" fmla="*/ 2654 h 10000"/>
                  <a:gd name="connsiteX301-3805" fmla="*/ 4145 w 10000"/>
                  <a:gd name="connsiteY301-3806" fmla="*/ 2605 h 10000"/>
                  <a:gd name="connsiteX302-3807" fmla="*/ 4209 w 10000"/>
                  <a:gd name="connsiteY302-3808" fmla="*/ 2558 h 10000"/>
                  <a:gd name="connsiteX303-3809" fmla="*/ 4275 w 10000"/>
                  <a:gd name="connsiteY303-3810" fmla="*/ 2515 h 10000"/>
                  <a:gd name="connsiteX304-3811" fmla="*/ 4339 w 10000"/>
                  <a:gd name="connsiteY304-3812" fmla="*/ 2472 h 10000"/>
                  <a:gd name="connsiteX305-3813" fmla="*/ 4406 w 10000"/>
                  <a:gd name="connsiteY305-3814" fmla="*/ 2433 h 10000"/>
                  <a:gd name="connsiteX306-3815" fmla="*/ 4476 w 10000"/>
                  <a:gd name="connsiteY306-3816" fmla="*/ 2394 h 10000"/>
                  <a:gd name="connsiteX307-3817" fmla="*/ 4544 w 10000"/>
                  <a:gd name="connsiteY307-3818" fmla="*/ 2355 h 10000"/>
                  <a:gd name="connsiteX308-3819" fmla="*/ 4615 w 10000"/>
                  <a:gd name="connsiteY308-3820" fmla="*/ 2320 h 10000"/>
                  <a:gd name="connsiteX309-3821" fmla="*/ 4684 w 10000"/>
                  <a:gd name="connsiteY309-3822" fmla="*/ 2288 h 10000"/>
                  <a:gd name="connsiteX310-3823" fmla="*/ 4754 w 10000"/>
                  <a:gd name="connsiteY310-3824" fmla="*/ 2257 h 10000"/>
                  <a:gd name="connsiteX311-3825" fmla="*/ 4826 w 10000"/>
                  <a:gd name="connsiteY311-3826" fmla="*/ 2228 h 10000"/>
                  <a:gd name="connsiteX312-3827" fmla="*/ 4901 w 10000"/>
                  <a:gd name="connsiteY312-3828" fmla="*/ 2199 h 10000"/>
                  <a:gd name="connsiteX313-3829" fmla="*/ 4974 w 10000"/>
                  <a:gd name="connsiteY313-3830" fmla="*/ 2175 h 10000"/>
                  <a:gd name="connsiteX314-3831" fmla="*/ 5049 w 10000"/>
                  <a:gd name="connsiteY314-3832" fmla="*/ 2152 h 10000"/>
                  <a:gd name="connsiteX315-3833" fmla="*/ 5124 w 10000"/>
                  <a:gd name="connsiteY315-3834" fmla="*/ 2130 h 10000"/>
                  <a:gd name="connsiteX316-3835" fmla="*/ 5200 w 10000"/>
                  <a:gd name="connsiteY316-3836" fmla="*/ 2111 h 10000"/>
                  <a:gd name="connsiteX317-3837" fmla="*/ 5277 w 10000"/>
                  <a:gd name="connsiteY317-3838" fmla="*/ 2095 h 10000"/>
                  <a:gd name="connsiteX318-3839" fmla="*/ 5353 w 10000"/>
                  <a:gd name="connsiteY318-3840" fmla="*/ 2081 h 10000"/>
                  <a:gd name="connsiteX319-3841" fmla="*/ 5432 w 10000"/>
                  <a:gd name="connsiteY319-3842" fmla="*/ 2066 h 10000"/>
                  <a:gd name="connsiteX320-3843" fmla="*/ 5510 w 10000"/>
                  <a:gd name="connsiteY320-3844" fmla="*/ 2056 h 10000"/>
                  <a:gd name="connsiteX321-3845" fmla="*/ 5588 w 10000"/>
                  <a:gd name="connsiteY321-3846" fmla="*/ 2050 h 10000"/>
                  <a:gd name="connsiteX322-3847" fmla="*/ 5670 w 10000"/>
                  <a:gd name="connsiteY322-3848" fmla="*/ 2042 h 10000"/>
                  <a:gd name="connsiteX323-3849" fmla="*/ 5750 w 10000"/>
                  <a:gd name="connsiteY323-3850" fmla="*/ 2040 h 10000"/>
                  <a:gd name="connsiteX324-3851" fmla="*/ 5830 w 10000"/>
                  <a:gd name="connsiteY324-3852" fmla="*/ 2038 h 10000"/>
                  <a:gd name="connsiteX325-3853" fmla="*/ 5432 w 10000"/>
                  <a:gd name="connsiteY325-3854" fmla="*/ 3879 h 10000"/>
                  <a:gd name="connsiteX326-3855" fmla="*/ 5432 w 10000"/>
                  <a:gd name="connsiteY326-3856" fmla="*/ 3879 h 10000"/>
                  <a:gd name="connsiteX327-3857" fmla="*/ 5394 w 10000"/>
                  <a:gd name="connsiteY327-3858" fmla="*/ 3854 h 10000"/>
                  <a:gd name="connsiteX328-3859" fmla="*/ 5355 w 10000"/>
                  <a:gd name="connsiteY328-3860" fmla="*/ 3836 h 10000"/>
                  <a:gd name="connsiteX329-3861" fmla="*/ 5316 w 10000"/>
                  <a:gd name="connsiteY329-3862" fmla="*/ 3819 h 10000"/>
                  <a:gd name="connsiteX330-3863" fmla="*/ 5277 w 10000"/>
                  <a:gd name="connsiteY330-3864" fmla="*/ 3805 h 10000"/>
                  <a:gd name="connsiteX331-3865" fmla="*/ 5236 w 10000"/>
                  <a:gd name="connsiteY331-3866" fmla="*/ 3793 h 10000"/>
                  <a:gd name="connsiteX332-3867" fmla="*/ 5195 w 10000"/>
                  <a:gd name="connsiteY332-3868" fmla="*/ 3785 h 10000"/>
                  <a:gd name="connsiteX333-3869" fmla="*/ 5154 w 10000"/>
                  <a:gd name="connsiteY333-3870" fmla="*/ 3780 h 10000"/>
                  <a:gd name="connsiteX334-3871" fmla="*/ 5109 w 10000"/>
                  <a:gd name="connsiteY334-3872" fmla="*/ 3778 h 10000"/>
                  <a:gd name="connsiteX335-3873" fmla="*/ 5069 w 10000"/>
                  <a:gd name="connsiteY335-3874" fmla="*/ 3778 h 10000"/>
                  <a:gd name="connsiteX336-3875" fmla="*/ 5026 w 10000"/>
                  <a:gd name="connsiteY336-3876" fmla="*/ 3780 h 10000"/>
                  <a:gd name="connsiteX337-3877" fmla="*/ 4981 w 10000"/>
                  <a:gd name="connsiteY337-3878" fmla="*/ 3787 h 10000"/>
                  <a:gd name="connsiteX338-3879" fmla="*/ 4939 w 10000"/>
                  <a:gd name="connsiteY338-3880" fmla="*/ 3797 h 10000"/>
                  <a:gd name="connsiteX339-3881" fmla="*/ 4894 w 10000"/>
                  <a:gd name="connsiteY339-3882" fmla="*/ 3807 h 10000"/>
                  <a:gd name="connsiteX340-3883" fmla="*/ 4851 w 10000"/>
                  <a:gd name="connsiteY340-3884" fmla="*/ 3821 h 10000"/>
                  <a:gd name="connsiteX341-3885" fmla="*/ 4810 w 10000"/>
                  <a:gd name="connsiteY341-3886" fmla="*/ 3838 h 10000"/>
                  <a:gd name="connsiteX342-3887" fmla="*/ 4766 w 10000"/>
                  <a:gd name="connsiteY342-3888" fmla="*/ 3856 h 10000"/>
                  <a:gd name="connsiteX343-3889" fmla="*/ 4723 w 10000"/>
                  <a:gd name="connsiteY343-3890" fmla="*/ 3881 h 10000"/>
                  <a:gd name="connsiteX344-3891" fmla="*/ 4682 w 10000"/>
                  <a:gd name="connsiteY344-3892" fmla="*/ 3903 h 10000"/>
                  <a:gd name="connsiteX345-3893" fmla="*/ 4641 w 10000"/>
                  <a:gd name="connsiteY345-3894" fmla="*/ 3930 h 10000"/>
                  <a:gd name="connsiteX346-3895" fmla="*/ 4599 w 10000"/>
                  <a:gd name="connsiteY346-3896" fmla="*/ 3959 h 10000"/>
                  <a:gd name="connsiteX347-3897" fmla="*/ 4558 w 10000"/>
                  <a:gd name="connsiteY347-3898" fmla="*/ 3989 h 10000"/>
                  <a:gd name="connsiteX348-3899" fmla="*/ 4519 w 10000"/>
                  <a:gd name="connsiteY348-3900" fmla="*/ 4026 h 10000"/>
                  <a:gd name="connsiteX349-3901" fmla="*/ 4479 w 10000"/>
                  <a:gd name="connsiteY349-3902" fmla="*/ 4061 h 10000"/>
                  <a:gd name="connsiteX350-3903" fmla="*/ 4440 w 10000"/>
                  <a:gd name="connsiteY350-3904" fmla="*/ 4100 h 10000"/>
                  <a:gd name="connsiteX351-3905" fmla="*/ 4403 w 10000"/>
                  <a:gd name="connsiteY351-3906" fmla="*/ 4139 h 10000"/>
                  <a:gd name="connsiteX352-3907" fmla="*/ 4367 w 10000"/>
                  <a:gd name="connsiteY352-3908" fmla="*/ 4182 h 10000"/>
                  <a:gd name="connsiteX353-3909" fmla="*/ 4330 w 10000"/>
                  <a:gd name="connsiteY353-3910" fmla="*/ 4227 h 10000"/>
                  <a:gd name="connsiteX354-3911" fmla="*/ 4298 w 10000"/>
                  <a:gd name="connsiteY354-3912" fmla="*/ 4272 h 10000"/>
                  <a:gd name="connsiteX355-3913" fmla="*/ 4264 w 10000"/>
                  <a:gd name="connsiteY355-3914" fmla="*/ 4323 h 10000"/>
                  <a:gd name="connsiteX356-3915" fmla="*/ 4234 w 10000"/>
                  <a:gd name="connsiteY356-3916" fmla="*/ 4372 h 10000"/>
                  <a:gd name="connsiteX357-3917" fmla="*/ 4204 w 10000"/>
                  <a:gd name="connsiteY357-3918" fmla="*/ 4428 h 10000"/>
                  <a:gd name="connsiteX358-3919" fmla="*/ 4173 w 10000"/>
                  <a:gd name="connsiteY358-3920" fmla="*/ 4481 h 10000"/>
                  <a:gd name="connsiteX359-3921" fmla="*/ 4147 w 10000"/>
                  <a:gd name="connsiteY359-3922" fmla="*/ 4536 h 10000"/>
                  <a:gd name="connsiteX360-3923" fmla="*/ 4122 w 10000"/>
                  <a:gd name="connsiteY360-3924" fmla="*/ 4593 h 10000"/>
                  <a:gd name="connsiteX361-3925" fmla="*/ 4099 w 10000"/>
                  <a:gd name="connsiteY361-3926" fmla="*/ 4651 h 10000"/>
                  <a:gd name="connsiteX362-3927" fmla="*/ 4079 w 10000"/>
                  <a:gd name="connsiteY362-3928" fmla="*/ 4708 h 10000"/>
                  <a:gd name="connsiteX363-3929" fmla="*/ 4059 w 10000"/>
                  <a:gd name="connsiteY363-3930" fmla="*/ 4766 h 10000"/>
                  <a:gd name="connsiteX364-3931" fmla="*/ 4045 w 10000"/>
                  <a:gd name="connsiteY364-3932" fmla="*/ 4825 h 10000"/>
                  <a:gd name="connsiteX365-3933" fmla="*/ 4031 w 10000"/>
                  <a:gd name="connsiteY365-3934" fmla="*/ 4882 h 10000"/>
                  <a:gd name="connsiteX366-3935" fmla="*/ 4019 w 10000"/>
                  <a:gd name="connsiteY366-3936" fmla="*/ 4938 h 10000"/>
                  <a:gd name="connsiteX367-3937" fmla="*/ 4011 w 10000"/>
                  <a:gd name="connsiteY367-3938" fmla="*/ 4995 h 10000"/>
                  <a:gd name="connsiteX368-3939" fmla="*/ 4002 w 10000"/>
                  <a:gd name="connsiteY368-3940" fmla="*/ 5052 h 10000"/>
                  <a:gd name="connsiteX369-3941" fmla="*/ 3995 w 10000"/>
                  <a:gd name="connsiteY369-3942" fmla="*/ 5110 h 10000"/>
                  <a:gd name="connsiteX370-3943" fmla="*/ 3994 w 10000"/>
                  <a:gd name="connsiteY370-3944" fmla="*/ 5167 h 10000"/>
                  <a:gd name="connsiteX371-3945" fmla="*/ 3992 w 10000"/>
                  <a:gd name="connsiteY371-3946" fmla="*/ 5222 h 10000"/>
                  <a:gd name="connsiteX372-3947" fmla="*/ 3994 w 10000"/>
                  <a:gd name="connsiteY372-3948" fmla="*/ 5275 h 10000"/>
                  <a:gd name="connsiteX373-3949" fmla="*/ 3995 w 10000"/>
                  <a:gd name="connsiteY373-3950" fmla="*/ 5331 h 10000"/>
                  <a:gd name="connsiteX374-3951" fmla="*/ 4001 w 10000"/>
                  <a:gd name="connsiteY374-3952" fmla="*/ 5384 h 10000"/>
                  <a:gd name="connsiteX375-3953" fmla="*/ 4008 w 10000"/>
                  <a:gd name="connsiteY375-3954" fmla="*/ 5435 h 10000"/>
                  <a:gd name="connsiteX376-3955" fmla="*/ 4017 w 10000"/>
                  <a:gd name="connsiteY376-3956" fmla="*/ 5488 h 10000"/>
                  <a:gd name="connsiteX377-3957" fmla="*/ 4027 w 10000"/>
                  <a:gd name="connsiteY377-3958" fmla="*/ 5538 h 10000"/>
                  <a:gd name="connsiteX378-3959" fmla="*/ 4042 w 10000"/>
                  <a:gd name="connsiteY378-3960" fmla="*/ 5585 h 10000"/>
                  <a:gd name="connsiteX379-3961" fmla="*/ 4056 w 10000"/>
                  <a:gd name="connsiteY379-3962" fmla="*/ 5632 h 10000"/>
                  <a:gd name="connsiteX380-3963" fmla="*/ 4072 w 10000"/>
                  <a:gd name="connsiteY380-3964" fmla="*/ 5681 h 10000"/>
                  <a:gd name="connsiteX381-3965" fmla="*/ 4091 w 10000"/>
                  <a:gd name="connsiteY381-3966" fmla="*/ 5724 h 10000"/>
                  <a:gd name="connsiteX382-3967" fmla="*/ 4111 w 10000"/>
                  <a:gd name="connsiteY382-3968" fmla="*/ 5765 h 10000"/>
                  <a:gd name="connsiteX383-3969" fmla="*/ 4134 w 10000"/>
                  <a:gd name="connsiteY383-3970" fmla="*/ 5808 h 10000"/>
                  <a:gd name="connsiteX384-3971" fmla="*/ 4159 w 10000"/>
                  <a:gd name="connsiteY384-3972" fmla="*/ 5847 h 10000"/>
                  <a:gd name="connsiteX385-3973" fmla="*/ 4186 w 10000"/>
                  <a:gd name="connsiteY385-3974" fmla="*/ 5886 h 10000"/>
                  <a:gd name="connsiteX386-3975" fmla="*/ 4214 w 10000"/>
                  <a:gd name="connsiteY386-3976" fmla="*/ 5918 h 10000"/>
                  <a:gd name="connsiteX387-3977" fmla="*/ 4246 w 10000"/>
                  <a:gd name="connsiteY387-3978" fmla="*/ 5951 h 10000"/>
                  <a:gd name="connsiteX388-3979" fmla="*/ 4278 w 10000"/>
                  <a:gd name="connsiteY388-3980" fmla="*/ 5982 h 10000"/>
                  <a:gd name="connsiteX389-3981" fmla="*/ 4312 w 10000"/>
                  <a:gd name="connsiteY389-3982" fmla="*/ 6011 h 10000"/>
                  <a:gd name="connsiteX390-3983" fmla="*/ 4350 w 10000"/>
                  <a:gd name="connsiteY390-3984" fmla="*/ 6037 h 10000"/>
                  <a:gd name="connsiteX391-3985" fmla="*/ 4387 w 10000"/>
                  <a:gd name="connsiteY391-3986" fmla="*/ 6058 h 10000"/>
                  <a:gd name="connsiteX392-3987" fmla="*/ 4422 w 10000"/>
                  <a:gd name="connsiteY392-3988" fmla="*/ 6078 h 10000"/>
                  <a:gd name="connsiteX393-3989" fmla="*/ 4455 w 10000"/>
                  <a:gd name="connsiteY393-3990" fmla="*/ 6093 h 10000"/>
                  <a:gd name="connsiteX394-3991" fmla="*/ 4490 w 10000"/>
                  <a:gd name="connsiteY394-3992" fmla="*/ 6101 h 10000"/>
                  <a:gd name="connsiteX395-3993" fmla="*/ 4520 w 10000"/>
                  <a:gd name="connsiteY395-3994" fmla="*/ 6107 h 10000"/>
                  <a:gd name="connsiteX396-3995" fmla="*/ 4554 w 10000"/>
                  <a:gd name="connsiteY396-3996" fmla="*/ 6107 h 10000"/>
                  <a:gd name="connsiteX397-3997" fmla="*/ 4583 w 10000"/>
                  <a:gd name="connsiteY397-3998" fmla="*/ 6103 h 10000"/>
                  <a:gd name="connsiteX398-3999" fmla="*/ 4615 w 10000"/>
                  <a:gd name="connsiteY398-4000" fmla="*/ 6099 h 10000"/>
                  <a:gd name="connsiteX399-4001" fmla="*/ 4643 w 10000"/>
                  <a:gd name="connsiteY399-4002" fmla="*/ 6088 h 10000"/>
                  <a:gd name="connsiteX400-4003" fmla="*/ 4672 w 10000"/>
                  <a:gd name="connsiteY400-4004" fmla="*/ 6074 h 10000"/>
                  <a:gd name="connsiteX401-4005" fmla="*/ 4698 w 10000"/>
                  <a:gd name="connsiteY401-4006" fmla="*/ 6058 h 10000"/>
                  <a:gd name="connsiteX402-4007" fmla="*/ 4727 w 10000"/>
                  <a:gd name="connsiteY402-4008" fmla="*/ 6039 h 10000"/>
                  <a:gd name="connsiteX403-4009" fmla="*/ 4754 w 10000"/>
                  <a:gd name="connsiteY403-4010" fmla="*/ 6015 h 10000"/>
                  <a:gd name="connsiteX404-4011" fmla="*/ 4782 w 10000"/>
                  <a:gd name="connsiteY404-4012" fmla="*/ 5992 h 10000"/>
                  <a:gd name="connsiteX405-4013" fmla="*/ 4805 w 10000"/>
                  <a:gd name="connsiteY405-4014" fmla="*/ 5964 h 10000"/>
                  <a:gd name="connsiteX406-4015" fmla="*/ 4834 w 10000"/>
                  <a:gd name="connsiteY406-4016" fmla="*/ 5933 h 10000"/>
                  <a:gd name="connsiteX407-4017" fmla="*/ 4859 w 10000"/>
                  <a:gd name="connsiteY407-4018" fmla="*/ 5896 h 10000"/>
                  <a:gd name="connsiteX408-4019" fmla="*/ 4882 w 10000"/>
                  <a:gd name="connsiteY408-4020" fmla="*/ 5861 h 10000"/>
                  <a:gd name="connsiteX409-4021" fmla="*/ 4931 w 10000"/>
                  <a:gd name="connsiteY409-4022" fmla="*/ 5783 h 10000"/>
                  <a:gd name="connsiteX410-4023" fmla="*/ 4981 w 10000"/>
                  <a:gd name="connsiteY410-4024" fmla="*/ 5697 h 10000"/>
                  <a:gd name="connsiteX411-4025" fmla="*/ 5033 w 10000"/>
                  <a:gd name="connsiteY411-4026" fmla="*/ 5605 h 10000"/>
                  <a:gd name="connsiteX412-4027" fmla="*/ 5083 w 10000"/>
                  <a:gd name="connsiteY412-4028" fmla="*/ 5505 h 10000"/>
                  <a:gd name="connsiteX413-4029" fmla="*/ 5134 w 10000"/>
                  <a:gd name="connsiteY413-4030" fmla="*/ 5400 h 10000"/>
                  <a:gd name="connsiteX414-4031" fmla="*/ 5241 w 10000"/>
                  <a:gd name="connsiteY414-4032" fmla="*/ 5181 h 10000"/>
                  <a:gd name="connsiteX415-4033" fmla="*/ 5353 w 10000"/>
                  <a:gd name="connsiteY415-4034" fmla="*/ 4964 h 10000"/>
                  <a:gd name="connsiteX416-4035" fmla="*/ 5405 w 10000"/>
                  <a:gd name="connsiteY416-4036" fmla="*/ 4862 h 10000"/>
                  <a:gd name="connsiteX417-4037" fmla="*/ 5497 w 10000"/>
                  <a:gd name="connsiteY417-4038" fmla="*/ 4667 h 10000"/>
                  <a:gd name="connsiteX418-4039" fmla="*/ 5537 w 10000"/>
                  <a:gd name="connsiteY418-4040" fmla="*/ 4577 h 10000"/>
                  <a:gd name="connsiteX419-4041" fmla="*/ 5572 w 10000"/>
                  <a:gd name="connsiteY419-4042" fmla="*/ 4489 h 10000"/>
                  <a:gd name="connsiteX420-4043" fmla="*/ 5585 w 10000"/>
                  <a:gd name="connsiteY420-4044" fmla="*/ 4446 h 10000"/>
                  <a:gd name="connsiteX421-4045" fmla="*/ 5597 w 10000"/>
                  <a:gd name="connsiteY421-4046" fmla="*/ 4405 h 10000"/>
                  <a:gd name="connsiteX422-4047" fmla="*/ 5608 w 10000"/>
                  <a:gd name="connsiteY422-4048" fmla="*/ 4366 h 10000"/>
                  <a:gd name="connsiteX423-4049" fmla="*/ 5617 w 10000"/>
                  <a:gd name="connsiteY423-4050" fmla="*/ 4325 h 10000"/>
                  <a:gd name="connsiteX424-4051" fmla="*/ 5622 w 10000"/>
                  <a:gd name="connsiteY424-4052" fmla="*/ 4286 h 10000"/>
                  <a:gd name="connsiteX425-4053" fmla="*/ 5624 w 10000"/>
                  <a:gd name="connsiteY425-4054" fmla="*/ 4249 h 10000"/>
                  <a:gd name="connsiteX426-4055" fmla="*/ 5626 w 10000"/>
                  <a:gd name="connsiteY426-4056" fmla="*/ 4213 h 10000"/>
                  <a:gd name="connsiteX427-4057" fmla="*/ 5624 w 10000"/>
                  <a:gd name="connsiteY427-4058" fmla="*/ 4178 h 10000"/>
                  <a:gd name="connsiteX428-4059" fmla="*/ 5618 w 10000"/>
                  <a:gd name="connsiteY428-4060" fmla="*/ 4141 h 10000"/>
                  <a:gd name="connsiteX429-4061" fmla="*/ 5611 w 10000"/>
                  <a:gd name="connsiteY429-4062" fmla="*/ 4108 h 10000"/>
                  <a:gd name="connsiteX430-4063" fmla="*/ 5601 w 10000"/>
                  <a:gd name="connsiteY430-4064" fmla="*/ 4075 h 10000"/>
                  <a:gd name="connsiteX431-4065" fmla="*/ 5586 w 10000"/>
                  <a:gd name="connsiteY431-4066" fmla="*/ 4045 h 10000"/>
                  <a:gd name="connsiteX432-4067" fmla="*/ 5570 w 10000"/>
                  <a:gd name="connsiteY432-4068" fmla="*/ 4014 h 10000"/>
                  <a:gd name="connsiteX433-4069" fmla="*/ 5549 w 10000"/>
                  <a:gd name="connsiteY433-4070" fmla="*/ 3985 h 10000"/>
                  <a:gd name="connsiteX434-4071" fmla="*/ 5526 w 10000"/>
                  <a:gd name="connsiteY434-4072" fmla="*/ 3957 h 10000"/>
                  <a:gd name="connsiteX435-4073" fmla="*/ 5497 w 10000"/>
                  <a:gd name="connsiteY435-4074" fmla="*/ 3930 h 10000"/>
                  <a:gd name="connsiteX436-4075" fmla="*/ 5467 w 10000"/>
                  <a:gd name="connsiteY436-4076" fmla="*/ 3903 h 10000"/>
                  <a:gd name="connsiteX437-4077" fmla="*/ 5432 w 10000"/>
                  <a:gd name="connsiteY437-4078" fmla="*/ 3879 h 10000"/>
                  <a:gd name="connsiteX438-4079" fmla="*/ 7341 w 10000"/>
                  <a:gd name="connsiteY438-4080" fmla="*/ 3897 h 10000"/>
                  <a:gd name="connsiteX439-4081" fmla="*/ 7341 w 10000"/>
                  <a:gd name="connsiteY439-4082" fmla="*/ 3897 h 10000"/>
                  <a:gd name="connsiteX440-4083" fmla="*/ 7266 w 10000"/>
                  <a:gd name="connsiteY440-4084" fmla="*/ 3815 h 10000"/>
                  <a:gd name="connsiteX441-4085" fmla="*/ 7188 w 10000"/>
                  <a:gd name="connsiteY441-4086" fmla="*/ 3740 h 10000"/>
                  <a:gd name="connsiteX442-4087" fmla="*/ 7108 w 10000"/>
                  <a:gd name="connsiteY442-4088" fmla="*/ 3666 h 10000"/>
                  <a:gd name="connsiteX443-4089" fmla="*/ 7024 w 10000"/>
                  <a:gd name="connsiteY443-4090" fmla="*/ 3598 h 10000"/>
                  <a:gd name="connsiteX444-4091" fmla="*/ 6982 w 10000"/>
                  <a:gd name="connsiteY444-4092" fmla="*/ 3563 h 10000"/>
                  <a:gd name="connsiteX445-4093" fmla="*/ 6939 w 10000"/>
                  <a:gd name="connsiteY445-4094" fmla="*/ 3533 h 10000"/>
                  <a:gd name="connsiteX446-4095" fmla="*/ 6893 w 10000"/>
                  <a:gd name="connsiteY446-4096" fmla="*/ 3504 h 10000"/>
                  <a:gd name="connsiteX447-4097" fmla="*/ 6848 w 10000"/>
                  <a:gd name="connsiteY447-4098" fmla="*/ 3473 h 10000"/>
                  <a:gd name="connsiteX448-4099" fmla="*/ 6802 w 10000"/>
                  <a:gd name="connsiteY448-4100" fmla="*/ 3447 h 10000"/>
                  <a:gd name="connsiteX449-4101" fmla="*/ 6756 w 10000"/>
                  <a:gd name="connsiteY449-4102" fmla="*/ 3422 h 10000"/>
                  <a:gd name="connsiteX450-4103" fmla="*/ 6709 w 10000"/>
                  <a:gd name="connsiteY450-4104" fmla="*/ 3395 h 10000"/>
                  <a:gd name="connsiteX451-4105" fmla="*/ 6661 w 10000"/>
                  <a:gd name="connsiteY451-4106" fmla="*/ 3371 h 10000"/>
                  <a:gd name="connsiteX452-4107" fmla="*/ 6613 w 10000"/>
                  <a:gd name="connsiteY452-4108" fmla="*/ 3348 h 10000"/>
                  <a:gd name="connsiteX453-4109" fmla="*/ 6563 w 10000"/>
                  <a:gd name="connsiteY453-4110" fmla="*/ 3326 h 10000"/>
                  <a:gd name="connsiteX454-4111" fmla="*/ 6515 w 10000"/>
                  <a:gd name="connsiteY454-4112" fmla="*/ 3307 h 10000"/>
                  <a:gd name="connsiteX455-4113" fmla="*/ 6466 w 10000"/>
                  <a:gd name="connsiteY455-4114" fmla="*/ 3289 h 10000"/>
                  <a:gd name="connsiteX456-4115" fmla="*/ 6416 w 10000"/>
                  <a:gd name="connsiteY456-4116" fmla="*/ 3273 h 10000"/>
                  <a:gd name="connsiteX457-4117" fmla="*/ 6364 w 10000"/>
                  <a:gd name="connsiteY457-4118" fmla="*/ 3254 h 10000"/>
                  <a:gd name="connsiteX458-4119" fmla="*/ 6313 w 10000"/>
                  <a:gd name="connsiteY458-4120" fmla="*/ 3240 h 10000"/>
                  <a:gd name="connsiteX459-4121" fmla="*/ 6261 w 10000"/>
                  <a:gd name="connsiteY459-4122" fmla="*/ 3230 h 10000"/>
                  <a:gd name="connsiteX460-4123" fmla="*/ 6209 w 10000"/>
                  <a:gd name="connsiteY460-4124" fmla="*/ 3217 h 10000"/>
                  <a:gd name="connsiteX461-4125" fmla="*/ 6156 w 10000"/>
                  <a:gd name="connsiteY461-4126" fmla="*/ 3207 h 10000"/>
                  <a:gd name="connsiteX462-4127" fmla="*/ 6101 w 10000"/>
                  <a:gd name="connsiteY462-4128" fmla="*/ 3199 h 10000"/>
                  <a:gd name="connsiteX463-4129" fmla="*/ 6047 w 10000"/>
                  <a:gd name="connsiteY463-4130" fmla="*/ 3191 h 10000"/>
                  <a:gd name="connsiteX464-4131" fmla="*/ 5994 w 10000"/>
                  <a:gd name="connsiteY464-4132" fmla="*/ 3187 h 10000"/>
                  <a:gd name="connsiteX465-4133" fmla="*/ 5941 w 10000"/>
                  <a:gd name="connsiteY465-4134" fmla="*/ 3180 h 10000"/>
                  <a:gd name="connsiteX466-4135" fmla="*/ 5885 w 10000"/>
                  <a:gd name="connsiteY466-4136" fmla="*/ 3178 h 10000"/>
                  <a:gd name="connsiteX467-4137" fmla="*/ 5830 w 10000"/>
                  <a:gd name="connsiteY467-4138" fmla="*/ 3178 h 10000"/>
                  <a:gd name="connsiteX468-4139" fmla="*/ 5775 w 10000"/>
                  <a:gd name="connsiteY468-4140" fmla="*/ 3178 h 10000"/>
                  <a:gd name="connsiteX469-4141" fmla="*/ 5720 w 10000"/>
                  <a:gd name="connsiteY469-4142" fmla="*/ 3180 h 10000"/>
                  <a:gd name="connsiteX470-4143" fmla="*/ 5665 w 10000"/>
                  <a:gd name="connsiteY470-4144" fmla="*/ 3187 h 10000"/>
                  <a:gd name="connsiteX471-4145" fmla="*/ 5611 w 10000"/>
                  <a:gd name="connsiteY471-4146" fmla="*/ 3191 h 10000"/>
                  <a:gd name="connsiteX472-4147" fmla="*/ 5558 w 10000"/>
                  <a:gd name="connsiteY472-4148" fmla="*/ 3199 h 10000"/>
                  <a:gd name="connsiteX473-4149" fmla="*/ 5505 w 10000"/>
                  <a:gd name="connsiteY473-4150" fmla="*/ 3207 h 10000"/>
                  <a:gd name="connsiteX474-4151" fmla="*/ 5453 w 10000"/>
                  <a:gd name="connsiteY474-4152" fmla="*/ 3217 h 10000"/>
                  <a:gd name="connsiteX475-4153" fmla="*/ 5400 w 10000"/>
                  <a:gd name="connsiteY475-4154" fmla="*/ 3230 h 10000"/>
                  <a:gd name="connsiteX476-4155" fmla="*/ 5348 w 10000"/>
                  <a:gd name="connsiteY476-4156" fmla="*/ 3240 h 10000"/>
                  <a:gd name="connsiteX477-4157" fmla="*/ 5296 w 10000"/>
                  <a:gd name="connsiteY477-4158" fmla="*/ 3254 h 10000"/>
                  <a:gd name="connsiteX478-4159" fmla="*/ 5246 w 10000"/>
                  <a:gd name="connsiteY478-4160" fmla="*/ 3273 h 10000"/>
                  <a:gd name="connsiteX479-4161" fmla="*/ 5195 w 10000"/>
                  <a:gd name="connsiteY479-4162" fmla="*/ 3289 h 10000"/>
                  <a:gd name="connsiteX480-4163" fmla="*/ 5145 w 10000"/>
                  <a:gd name="connsiteY480-4164" fmla="*/ 3307 h 10000"/>
                  <a:gd name="connsiteX481-4165" fmla="*/ 5095 w 10000"/>
                  <a:gd name="connsiteY481-4166" fmla="*/ 3326 h 10000"/>
                  <a:gd name="connsiteX482-4167" fmla="*/ 5047 w 10000"/>
                  <a:gd name="connsiteY482-4168" fmla="*/ 3348 h 10000"/>
                  <a:gd name="connsiteX483-4169" fmla="*/ 4997 w 10000"/>
                  <a:gd name="connsiteY483-4170" fmla="*/ 3371 h 10000"/>
                  <a:gd name="connsiteX484-4171" fmla="*/ 4951 w 10000"/>
                  <a:gd name="connsiteY484-4172" fmla="*/ 3395 h 10000"/>
                  <a:gd name="connsiteX485-4173" fmla="*/ 4903 w 10000"/>
                  <a:gd name="connsiteY485-4174" fmla="*/ 3422 h 10000"/>
                  <a:gd name="connsiteX486-4175" fmla="*/ 4859 w 10000"/>
                  <a:gd name="connsiteY486-4176" fmla="*/ 3447 h 10000"/>
                  <a:gd name="connsiteX487-4177" fmla="*/ 4812 w 10000"/>
                  <a:gd name="connsiteY487-4178" fmla="*/ 3473 h 10000"/>
                  <a:gd name="connsiteX488-4179" fmla="*/ 4766 w 10000"/>
                  <a:gd name="connsiteY488-4180" fmla="*/ 3504 h 10000"/>
                  <a:gd name="connsiteX489-4181" fmla="*/ 4723 w 10000"/>
                  <a:gd name="connsiteY489-4182" fmla="*/ 3533 h 10000"/>
                  <a:gd name="connsiteX490-4183" fmla="*/ 4679 w 10000"/>
                  <a:gd name="connsiteY490-4184" fmla="*/ 3563 h 10000"/>
                  <a:gd name="connsiteX491-4185" fmla="*/ 4636 w 10000"/>
                  <a:gd name="connsiteY491-4186" fmla="*/ 3598 h 10000"/>
                  <a:gd name="connsiteX492-4187" fmla="*/ 4552 w 10000"/>
                  <a:gd name="connsiteY492-4188" fmla="*/ 3666 h 10000"/>
                  <a:gd name="connsiteX493-4189" fmla="*/ 4471 w 10000"/>
                  <a:gd name="connsiteY493-4190" fmla="*/ 3740 h 10000"/>
                  <a:gd name="connsiteX494-4191" fmla="*/ 4394 w 10000"/>
                  <a:gd name="connsiteY494-4192" fmla="*/ 3815 h 10000"/>
                  <a:gd name="connsiteX495-4193" fmla="*/ 4321 w 10000"/>
                  <a:gd name="connsiteY495-4194" fmla="*/ 3897 h 10000"/>
                  <a:gd name="connsiteX496-4195" fmla="*/ 4248 w 10000"/>
                  <a:gd name="connsiteY496-4196" fmla="*/ 3983 h 10000"/>
                  <a:gd name="connsiteX497-4197" fmla="*/ 4182 w 10000"/>
                  <a:gd name="connsiteY497-4198" fmla="*/ 4073 h 10000"/>
                  <a:gd name="connsiteX498-4199" fmla="*/ 4118 w 10000"/>
                  <a:gd name="connsiteY498-4200" fmla="*/ 4165 h 10000"/>
                  <a:gd name="connsiteX499-4201" fmla="*/ 4058 w 10000"/>
                  <a:gd name="connsiteY499-4202" fmla="*/ 4262 h 10000"/>
                  <a:gd name="connsiteX500-4203" fmla="*/ 4031 w 10000"/>
                  <a:gd name="connsiteY500-4204" fmla="*/ 4311 h 10000"/>
                  <a:gd name="connsiteX501-4205" fmla="*/ 4004 w 10000"/>
                  <a:gd name="connsiteY501-4206" fmla="*/ 4360 h 10000"/>
                  <a:gd name="connsiteX502-4207" fmla="*/ 3978 w 10000"/>
                  <a:gd name="connsiteY502-4208" fmla="*/ 4413 h 10000"/>
                  <a:gd name="connsiteX503-4209" fmla="*/ 3953 w 10000"/>
                  <a:gd name="connsiteY503-4210" fmla="*/ 4464 h 10000"/>
                  <a:gd name="connsiteX504-4211" fmla="*/ 3928 w 10000"/>
                  <a:gd name="connsiteY504-4212" fmla="*/ 4518 h 10000"/>
                  <a:gd name="connsiteX505-4213" fmla="*/ 3905 w 10000"/>
                  <a:gd name="connsiteY505-4214" fmla="*/ 4569 h 10000"/>
                  <a:gd name="connsiteX506-4215" fmla="*/ 3883 w 10000"/>
                  <a:gd name="connsiteY506-4216" fmla="*/ 4624 h 10000"/>
                  <a:gd name="connsiteX507-4217" fmla="*/ 3862 w 10000"/>
                  <a:gd name="connsiteY507-4218" fmla="*/ 4680 h 10000"/>
                  <a:gd name="connsiteX508-4219" fmla="*/ 3842 w 10000"/>
                  <a:gd name="connsiteY508-4220" fmla="*/ 4735 h 10000"/>
                  <a:gd name="connsiteX509-4221" fmla="*/ 3825 w 10000"/>
                  <a:gd name="connsiteY509-4222" fmla="*/ 4790 h 10000"/>
                  <a:gd name="connsiteX510-4223" fmla="*/ 3807 w 10000"/>
                  <a:gd name="connsiteY510-4224" fmla="*/ 4847 h 10000"/>
                  <a:gd name="connsiteX511-4225" fmla="*/ 3789 w 10000"/>
                  <a:gd name="connsiteY511-4226" fmla="*/ 4905 h 10000"/>
                  <a:gd name="connsiteX512-4227" fmla="*/ 3775 w 10000"/>
                  <a:gd name="connsiteY512-4228" fmla="*/ 4962 h 10000"/>
                  <a:gd name="connsiteX513-4229" fmla="*/ 3760 w 10000"/>
                  <a:gd name="connsiteY513-4230" fmla="*/ 5022 h 10000"/>
                  <a:gd name="connsiteX514-4231" fmla="*/ 3748 w 10000"/>
                  <a:gd name="connsiteY514-4232" fmla="*/ 5081 h 10000"/>
                  <a:gd name="connsiteX515-4233" fmla="*/ 3737 w 10000"/>
                  <a:gd name="connsiteY515-4234" fmla="*/ 5140 h 10000"/>
                  <a:gd name="connsiteX516-4235" fmla="*/ 3727 w 10000"/>
                  <a:gd name="connsiteY516-4236" fmla="*/ 5200 h 10000"/>
                  <a:gd name="connsiteX517-4237" fmla="*/ 3720 w 10000"/>
                  <a:gd name="connsiteY517-4238" fmla="*/ 5261 h 10000"/>
                  <a:gd name="connsiteX518-4239" fmla="*/ 3711 w 10000"/>
                  <a:gd name="connsiteY518-4240" fmla="*/ 5325 h 10000"/>
                  <a:gd name="connsiteX519-4241" fmla="*/ 3705 w 10000"/>
                  <a:gd name="connsiteY519-4242" fmla="*/ 5386 h 10000"/>
                  <a:gd name="connsiteX520-4243" fmla="*/ 3700 w 10000"/>
                  <a:gd name="connsiteY520-4244" fmla="*/ 5447 h 10000"/>
                  <a:gd name="connsiteX521-4245" fmla="*/ 3696 w 10000"/>
                  <a:gd name="connsiteY521-4246" fmla="*/ 5509 h 10000"/>
                  <a:gd name="connsiteX522-4247" fmla="*/ 3695 w 10000"/>
                  <a:gd name="connsiteY522-4248" fmla="*/ 5572 h 10000"/>
                  <a:gd name="connsiteX523-4249" fmla="*/ 3695 w 10000"/>
                  <a:gd name="connsiteY523-4250" fmla="*/ 5636 h 10000"/>
                  <a:gd name="connsiteX524-4251" fmla="*/ 3695 w 10000"/>
                  <a:gd name="connsiteY524-4252" fmla="*/ 5699 h 10000"/>
                  <a:gd name="connsiteX525-4253" fmla="*/ 3696 w 10000"/>
                  <a:gd name="connsiteY525-4254" fmla="*/ 5761 h 10000"/>
                  <a:gd name="connsiteX526-4255" fmla="*/ 3700 w 10000"/>
                  <a:gd name="connsiteY526-4256" fmla="*/ 5826 h 10000"/>
                  <a:gd name="connsiteX527-4257" fmla="*/ 3705 w 10000"/>
                  <a:gd name="connsiteY527-4258" fmla="*/ 5888 h 10000"/>
                  <a:gd name="connsiteX528-4259" fmla="*/ 3711 w 10000"/>
                  <a:gd name="connsiteY528-4260" fmla="*/ 5949 h 10000"/>
                  <a:gd name="connsiteX529-4261" fmla="*/ 3720 w 10000"/>
                  <a:gd name="connsiteY529-4262" fmla="*/ 6011 h 10000"/>
                  <a:gd name="connsiteX530-4263" fmla="*/ 3727 w 10000"/>
                  <a:gd name="connsiteY530-4264" fmla="*/ 6070 h 10000"/>
                  <a:gd name="connsiteX531-4265" fmla="*/ 3737 w 10000"/>
                  <a:gd name="connsiteY531-4266" fmla="*/ 6131 h 10000"/>
                  <a:gd name="connsiteX532-4267" fmla="*/ 3748 w 10000"/>
                  <a:gd name="connsiteY532-4268" fmla="*/ 6191 h 10000"/>
                  <a:gd name="connsiteX533-4269" fmla="*/ 3760 w 10000"/>
                  <a:gd name="connsiteY533-4270" fmla="*/ 6250 h 10000"/>
                  <a:gd name="connsiteX534-4271" fmla="*/ 3775 w 10000"/>
                  <a:gd name="connsiteY534-4272" fmla="*/ 6308 h 10000"/>
                  <a:gd name="connsiteX535-4273" fmla="*/ 3789 w 10000"/>
                  <a:gd name="connsiteY535-4274" fmla="*/ 6367 h 10000"/>
                  <a:gd name="connsiteX536-4275" fmla="*/ 3807 w 10000"/>
                  <a:gd name="connsiteY536-4276" fmla="*/ 6424 h 10000"/>
                  <a:gd name="connsiteX537-4277" fmla="*/ 3825 w 10000"/>
                  <a:gd name="connsiteY537-4278" fmla="*/ 6482 h 10000"/>
                  <a:gd name="connsiteX538-4279" fmla="*/ 3842 w 10000"/>
                  <a:gd name="connsiteY538-4280" fmla="*/ 6537 h 10000"/>
                  <a:gd name="connsiteX539-4281" fmla="*/ 3862 w 10000"/>
                  <a:gd name="connsiteY539-4282" fmla="*/ 6594 h 10000"/>
                  <a:gd name="connsiteX540-4283" fmla="*/ 3883 w 10000"/>
                  <a:gd name="connsiteY540-4284" fmla="*/ 6648 h 10000"/>
                  <a:gd name="connsiteX541-4285" fmla="*/ 3905 w 10000"/>
                  <a:gd name="connsiteY541-4286" fmla="*/ 6701 h 10000"/>
                  <a:gd name="connsiteX542-4287" fmla="*/ 3928 w 10000"/>
                  <a:gd name="connsiteY542-4288" fmla="*/ 6754 h 10000"/>
                  <a:gd name="connsiteX543-4289" fmla="*/ 3953 w 10000"/>
                  <a:gd name="connsiteY543-4290" fmla="*/ 6807 h 10000"/>
                  <a:gd name="connsiteX544-4291" fmla="*/ 3978 w 10000"/>
                  <a:gd name="connsiteY544-4292" fmla="*/ 6861 h 10000"/>
                  <a:gd name="connsiteX545-4293" fmla="*/ 4004 w 10000"/>
                  <a:gd name="connsiteY545-4294" fmla="*/ 6910 h 10000"/>
                  <a:gd name="connsiteX546-4295" fmla="*/ 4031 w 10000"/>
                  <a:gd name="connsiteY546-4296" fmla="*/ 6959 h 10000"/>
                  <a:gd name="connsiteX547-4297" fmla="*/ 4058 w 10000"/>
                  <a:gd name="connsiteY547-4298" fmla="*/ 7010 h 10000"/>
                  <a:gd name="connsiteX548-4299" fmla="*/ 4118 w 10000"/>
                  <a:gd name="connsiteY548-4300" fmla="*/ 7106 h 10000"/>
                  <a:gd name="connsiteX549-4301" fmla="*/ 4182 w 10000"/>
                  <a:gd name="connsiteY549-4302" fmla="*/ 7200 h 10000"/>
                  <a:gd name="connsiteX550-4303" fmla="*/ 4248 w 10000"/>
                  <a:gd name="connsiteY550-4304" fmla="*/ 7289 h 10000"/>
                  <a:gd name="connsiteX551-4305" fmla="*/ 4321 w 10000"/>
                  <a:gd name="connsiteY551-4306" fmla="*/ 7373 h 10000"/>
                  <a:gd name="connsiteX552-4307" fmla="*/ 4394 w 10000"/>
                  <a:gd name="connsiteY552-4308" fmla="*/ 7454 h 10000"/>
                  <a:gd name="connsiteX553-4309" fmla="*/ 4471 w 10000"/>
                  <a:gd name="connsiteY553-4310" fmla="*/ 7532 h 10000"/>
                  <a:gd name="connsiteX554-4311" fmla="*/ 4552 w 10000"/>
                  <a:gd name="connsiteY554-4312" fmla="*/ 7606 h 10000"/>
                  <a:gd name="connsiteX555-4313" fmla="*/ 4636 w 10000"/>
                  <a:gd name="connsiteY555-4314" fmla="*/ 7674 h 10000"/>
                  <a:gd name="connsiteX556-4315" fmla="*/ 4679 w 10000"/>
                  <a:gd name="connsiteY556-4316" fmla="*/ 7706 h 10000"/>
                  <a:gd name="connsiteX557-4317" fmla="*/ 4723 w 10000"/>
                  <a:gd name="connsiteY557-4318" fmla="*/ 7737 h 10000"/>
                  <a:gd name="connsiteX558-4319" fmla="*/ 4766 w 10000"/>
                  <a:gd name="connsiteY558-4320" fmla="*/ 7768 h 10000"/>
                  <a:gd name="connsiteX559-4321" fmla="*/ 4812 w 10000"/>
                  <a:gd name="connsiteY559-4322" fmla="*/ 7796 h 10000"/>
                  <a:gd name="connsiteX560-4323" fmla="*/ 4859 w 10000"/>
                  <a:gd name="connsiteY560-4324" fmla="*/ 7825 h 10000"/>
                  <a:gd name="connsiteX561-4325" fmla="*/ 4903 w 10000"/>
                  <a:gd name="connsiteY561-4326" fmla="*/ 7852 h 10000"/>
                  <a:gd name="connsiteX562-4327" fmla="*/ 4951 w 10000"/>
                  <a:gd name="connsiteY562-4328" fmla="*/ 7878 h 10000"/>
                  <a:gd name="connsiteX563-4329" fmla="*/ 4997 w 10000"/>
                  <a:gd name="connsiteY563-4330" fmla="*/ 7901 h 10000"/>
                  <a:gd name="connsiteX564-4331" fmla="*/ 5047 w 10000"/>
                  <a:gd name="connsiteY564-4332" fmla="*/ 7923 h 10000"/>
                  <a:gd name="connsiteX565-4333" fmla="*/ 5095 w 10000"/>
                  <a:gd name="connsiteY565-4334" fmla="*/ 7944 h 10000"/>
                  <a:gd name="connsiteX566-4335" fmla="*/ 5145 w 10000"/>
                  <a:gd name="connsiteY566-4336" fmla="*/ 7964 h 10000"/>
                  <a:gd name="connsiteX567-4337" fmla="*/ 5195 w 10000"/>
                  <a:gd name="connsiteY567-4338" fmla="*/ 7985 h 10000"/>
                  <a:gd name="connsiteX568-4339" fmla="*/ 5246 w 10000"/>
                  <a:gd name="connsiteY568-4340" fmla="*/ 8001 h 10000"/>
                  <a:gd name="connsiteX569-4341" fmla="*/ 5296 w 10000"/>
                  <a:gd name="connsiteY569-4342" fmla="*/ 8016 h 10000"/>
                  <a:gd name="connsiteX570-4343" fmla="*/ 5348 w 10000"/>
                  <a:gd name="connsiteY570-4344" fmla="*/ 8032 h 10000"/>
                  <a:gd name="connsiteX571-4345" fmla="*/ 5400 w 10000"/>
                  <a:gd name="connsiteY571-4346" fmla="*/ 8044 h 10000"/>
                  <a:gd name="connsiteX572-4347" fmla="*/ 5453 w 10000"/>
                  <a:gd name="connsiteY572-4348" fmla="*/ 8057 h 10000"/>
                  <a:gd name="connsiteX573-4349" fmla="*/ 5505 w 10000"/>
                  <a:gd name="connsiteY573-4350" fmla="*/ 8065 h 10000"/>
                  <a:gd name="connsiteX574-4351" fmla="*/ 5558 w 10000"/>
                  <a:gd name="connsiteY574-4352" fmla="*/ 8075 h 10000"/>
                  <a:gd name="connsiteX575-4353" fmla="*/ 5611 w 10000"/>
                  <a:gd name="connsiteY575-4354" fmla="*/ 8081 h 10000"/>
                  <a:gd name="connsiteX576-4355" fmla="*/ 5665 w 10000"/>
                  <a:gd name="connsiteY576-4356" fmla="*/ 8087 h 10000"/>
                  <a:gd name="connsiteX577-4357" fmla="*/ 5720 w 10000"/>
                  <a:gd name="connsiteY577-4358" fmla="*/ 8091 h 10000"/>
                  <a:gd name="connsiteX578-4359" fmla="*/ 5775 w 10000"/>
                  <a:gd name="connsiteY578-4360" fmla="*/ 8093 h 10000"/>
                  <a:gd name="connsiteX579-4361" fmla="*/ 5830 w 10000"/>
                  <a:gd name="connsiteY579-4362" fmla="*/ 8093 h 10000"/>
                  <a:gd name="connsiteX580-4363" fmla="*/ 5885 w 10000"/>
                  <a:gd name="connsiteY580-4364" fmla="*/ 8093 h 10000"/>
                  <a:gd name="connsiteX581-4365" fmla="*/ 5941 w 10000"/>
                  <a:gd name="connsiteY581-4366" fmla="*/ 8091 h 10000"/>
                  <a:gd name="connsiteX582-4367" fmla="*/ 5994 w 10000"/>
                  <a:gd name="connsiteY582-4368" fmla="*/ 8087 h 10000"/>
                  <a:gd name="connsiteX583-4369" fmla="*/ 6047 w 10000"/>
                  <a:gd name="connsiteY583-4370" fmla="*/ 8081 h 10000"/>
                  <a:gd name="connsiteX584-4371" fmla="*/ 6101 w 10000"/>
                  <a:gd name="connsiteY584-4372" fmla="*/ 8075 h 10000"/>
                  <a:gd name="connsiteX585-4373" fmla="*/ 6156 w 10000"/>
                  <a:gd name="connsiteY585-4374" fmla="*/ 8065 h 10000"/>
                  <a:gd name="connsiteX586-4375" fmla="*/ 6209 w 10000"/>
                  <a:gd name="connsiteY586-4376" fmla="*/ 8057 h 10000"/>
                  <a:gd name="connsiteX587-4377" fmla="*/ 6261 w 10000"/>
                  <a:gd name="connsiteY587-4378" fmla="*/ 8044 h 10000"/>
                  <a:gd name="connsiteX588-4379" fmla="*/ 6313 w 10000"/>
                  <a:gd name="connsiteY588-4380" fmla="*/ 8032 h 10000"/>
                  <a:gd name="connsiteX589-4381" fmla="*/ 6364 w 10000"/>
                  <a:gd name="connsiteY589-4382" fmla="*/ 8016 h 10000"/>
                  <a:gd name="connsiteX590-4383" fmla="*/ 6416 w 10000"/>
                  <a:gd name="connsiteY590-4384" fmla="*/ 8001 h 10000"/>
                  <a:gd name="connsiteX591-4385" fmla="*/ 6466 w 10000"/>
                  <a:gd name="connsiteY591-4386" fmla="*/ 7985 h 10000"/>
                  <a:gd name="connsiteX592-4387" fmla="*/ 6515 w 10000"/>
                  <a:gd name="connsiteY592-4388" fmla="*/ 7964 h 10000"/>
                  <a:gd name="connsiteX593-4389" fmla="*/ 6563 w 10000"/>
                  <a:gd name="connsiteY593-4390" fmla="*/ 7944 h 10000"/>
                  <a:gd name="connsiteX594-4391" fmla="*/ 6613 w 10000"/>
                  <a:gd name="connsiteY594-4392" fmla="*/ 7923 h 10000"/>
                  <a:gd name="connsiteX595-4393" fmla="*/ 6661 w 10000"/>
                  <a:gd name="connsiteY595-4394" fmla="*/ 7901 h 10000"/>
                  <a:gd name="connsiteX596-4395" fmla="*/ 6709 w 10000"/>
                  <a:gd name="connsiteY596-4396" fmla="*/ 7878 h 10000"/>
                  <a:gd name="connsiteX597-4397" fmla="*/ 6756 w 10000"/>
                  <a:gd name="connsiteY597-4398" fmla="*/ 7852 h 10000"/>
                  <a:gd name="connsiteX598-4399" fmla="*/ 6802 w 10000"/>
                  <a:gd name="connsiteY598-4400" fmla="*/ 7825 h 10000"/>
                  <a:gd name="connsiteX599-4401" fmla="*/ 6848 w 10000"/>
                  <a:gd name="connsiteY599-4402" fmla="*/ 7796 h 10000"/>
                  <a:gd name="connsiteX600-4403" fmla="*/ 6893 w 10000"/>
                  <a:gd name="connsiteY600-4404" fmla="*/ 7768 h 10000"/>
                  <a:gd name="connsiteX601-4405" fmla="*/ 6939 w 10000"/>
                  <a:gd name="connsiteY601-4406" fmla="*/ 7737 h 10000"/>
                  <a:gd name="connsiteX602-4407" fmla="*/ 6982 w 10000"/>
                  <a:gd name="connsiteY602-4408" fmla="*/ 7706 h 10000"/>
                  <a:gd name="connsiteX603-4409" fmla="*/ 7024 w 10000"/>
                  <a:gd name="connsiteY603-4410" fmla="*/ 7674 h 10000"/>
                  <a:gd name="connsiteX604-4411" fmla="*/ 7108 w 10000"/>
                  <a:gd name="connsiteY604-4412" fmla="*/ 7606 h 10000"/>
                  <a:gd name="connsiteX605-4413" fmla="*/ 7188 w 10000"/>
                  <a:gd name="connsiteY605-4414" fmla="*/ 7532 h 10000"/>
                  <a:gd name="connsiteX606-4415" fmla="*/ 7266 w 10000"/>
                  <a:gd name="connsiteY606-4416" fmla="*/ 7454 h 10000"/>
                  <a:gd name="connsiteX607-4417" fmla="*/ 7341 w 10000"/>
                  <a:gd name="connsiteY607-4418" fmla="*/ 7373 h 10000"/>
                  <a:gd name="connsiteX608-4419" fmla="*/ 7411 w 10000"/>
                  <a:gd name="connsiteY608-4420" fmla="*/ 7289 h 10000"/>
                  <a:gd name="connsiteX609-4421" fmla="*/ 7601 w 10000"/>
                  <a:gd name="connsiteY609-4422" fmla="*/ 7010 h 10000"/>
                  <a:gd name="connsiteX610-4423" fmla="*/ 7628 w 10000"/>
                  <a:gd name="connsiteY610-4424" fmla="*/ 6959 h 10000"/>
                  <a:gd name="connsiteX611-4425" fmla="*/ 7658 w 10000"/>
                  <a:gd name="connsiteY611-4426" fmla="*/ 6910 h 10000"/>
                  <a:gd name="connsiteX612-4427" fmla="*/ 7683 w 10000"/>
                  <a:gd name="connsiteY612-4428" fmla="*/ 6861 h 10000"/>
                  <a:gd name="connsiteX613-4429" fmla="*/ 7710 w 10000"/>
                  <a:gd name="connsiteY613-4430" fmla="*/ 6807 h 10000"/>
                  <a:gd name="connsiteX614-4431" fmla="*/ 7731 w 10000"/>
                  <a:gd name="connsiteY614-4432" fmla="*/ 6754 h 10000"/>
                  <a:gd name="connsiteX615-4433" fmla="*/ 7754 w 10000"/>
                  <a:gd name="connsiteY615-4434" fmla="*/ 6701 h 10000"/>
                  <a:gd name="connsiteX616-4435" fmla="*/ 7777 w 10000"/>
                  <a:gd name="connsiteY616-4436" fmla="*/ 6648 h 10000"/>
                  <a:gd name="connsiteX617-4437" fmla="*/ 7799 w 10000"/>
                  <a:gd name="connsiteY617-4438" fmla="*/ 6594 h 10000"/>
                  <a:gd name="connsiteX618-4439" fmla="*/ 7818 w 10000"/>
                  <a:gd name="connsiteY618-4440" fmla="*/ 6537 h 10000"/>
                  <a:gd name="connsiteX619-4441" fmla="*/ 7838 w 10000"/>
                  <a:gd name="connsiteY619-4442" fmla="*/ 6482 h 10000"/>
                  <a:gd name="connsiteX620-4443" fmla="*/ 7854 w 10000"/>
                  <a:gd name="connsiteY620-4444" fmla="*/ 6424 h 10000"/>
                  <a:gd name="connsiteX621-4445" fmla="*/ 7870 w 10000"/>
                  <a:gd name="connsiteY621-4446" fmla="*/ 6367 h 10000"/>
                  <a:gd name="connsiteX622-4447" fmla="*/ 7884 w 10000"/>
                  <a:gd name="connsiteY622-4448" fmla="*/ 6308 h 10000"/>
                  <a:gd name="connsiteX623-4449" fmla="*/ 7898 w 10000"/>
                  <a:gd name="connsiteY623-4450" fmla="*/ 6250 h 10000"/>
                  <a:gd name="connsiteX624-4451" fmla="*/ 7911 w 10000"/>
                  <a:gd name="connsiteY624-4452" fmla="*/ 6191 h 10000"/>
                  <a:gd name="connsiteX625-4453" fmla="*/ 7921 w 10000"/>
                  <a:gd name="connsiteY625-4454" fmla="*/ 6131 h 10000"/>
                  <a:gd name="connsiteX626-4455" fmla="*/ 7932 w 10000"/>
                  <a:gd name="connsiteY626-4456" fmla="*/ 6070 h 10000"/>
                  <a:gd name="connsiteX627-4457" fmla="*/ 7941 w 10000"/>
                  <a:gd name="connsiteY627-4458" fmla="*/ 6011 h 10000"/>
                  <a:gd name="connsiteX628-4459" fmla="*/ 7948 w 10000"/>
                  <a:gd name="connsiteY628-4460" fmla="*/ 5949 h 10000"/>
                  <a:gd name="connsiteX629-4461" fmla="*/ 7955 w 10000"/>
                  <a:gd name="connsiteY629-4462" fmla="*/ 5888 h 10000"/>
                  <a:gd name="connsiteX630-4463" fmla="*/ 7959 w 10000"/>
                  <a:gd name="connsiteY630-4464" fmla="*/ 5826 h 10000"/>
                  <a:gd name="connsiteX631-4465" fmla="*/ 7962 w 10000"/>
                  <a:gd name="connsiteY631-4466" fmla="*/ 5761 h 10000"/>
                  <a:gd name="connsiteX632-4467" fmla="*/ 7966 w 10000"/>
                  <a:gd name="connsiteY632-4468" fmla="*/ 5699 h 10000"/>
                  <a:gd name="connsiteX633-4469" fmla="*/ 7966 w 10000"/>
                  <a:gd name="connsiteY633-4470" fmla="*/ 5636 h 10000"/>
                  <a:gd name="connsiteX634-4471" fmla="*/ 7966 w 10000"/>
                  <a:gd name="connsiteY634-4472" fmla="*/ 5572 h 10000"/>
                  <a:gd name="connsiteX635-4473" fmla="*/ 7962 w 10000"/>
                  <a:gd name="connsiteY635-4474" fmla="*/ 5509 h 10000"/>
                  <a:gd name="connsiteX636-4475" fmla="*/ 7959 w 10000"/>
                  <a:gd name="connsiteY636-4476" fmla="*/ 5447 h 10000"/>
                  <a:gd name="connsiteX637-4477" fmla="*/ 7955 w 10000"/>
                  <a:gd name="connsiteY637-4478" fmla="*/ 5386 h 10000"/>
                  <a:gd name="connsiteX638-4479" fmla="*/ 7948 w 10000"/>
                  <a:gd name="connsiteY638-4480" fmla="*/ 5325 h 10000"/>
                  <a:gd name="connsiteX639-4481" fmla="*/ 7941 w 10000"/>
                  <a:gd name="connsiteY639-4482" fmla="*/ 5261 h 10000"/>
                  <a:gd name="connsiteX640-4483" fmla="*/ 7932 w 10000"/>
                  <a:gd name="connsiteY640-4484" fmla="*/ 5200 h 10000"/>
                  <a:gd name="connsiteX641-4485" fmla="*/ 7921 w 10000"/>
                  <a:gd name="connsiteY641-4486" fmla="*/ 5140 h 10000"/>
                  <a:gd name="connsiteX642-4487" fmla="*/ 7911 w 10000"/>
                  <a:gd name="connsiteY642-4488" fmla="*/ 5081 h 10000"/>
                  <a:gd name="connsiteX643-4489" fmla="*/ 7898 w 10000"/>
                  <a:gd name="connsiteY643-4490" fmla="*/ 5022 h 10000"/>
                  <a:gd name="connsiteX644-4491" fmla="*/ 7884 w 10000"/>
                  <a:gd name="connsiteY644-4492" fmla="*/ 4962 h 10000"/>
                  <a:gd name="connsiteX645-4493" fmla="*/ 7870 w 10000"/>
                  <a:gd name="connsiteY645-4494" fmla="*/ 4905 h 10000"/>
                  <a:gd name="connsiteX646-4495" fmla="*/ 7854 w 10000"/>
                  <a:gd name="connsiteY646-4496" fmla="*/ 4847 h 10000"/>
                  <a:gd name="connsiteX647-4497" fmla="*/ 7838 w 10000"/>
                  <a:gd name="connsiteY647-4498" fmla="*/ 4790 h 10000"/>
                  <a:gd name="connsiteX648-4499" fmla="*/ 7818 w 10000"/>
                  <a:gd name="connsiteY648-4500" fmla="*/ 4735 h 10000"/>
                  <a:gd name="connsiteX649-4501" fmla="*/ 7799 w 10000"/>
                  <a:gd name="connsiteY649-4502" fmla="*/ 4680 h 10000"/>
                  <a:gd name="connsiteX650-4503" fmla="*/ 7777 w 10000"/>
                  <a:gd name="connsiteY650-4504" fmla="*/ 4624 h 10000"/>
                  <a:gd name="connsiteX651-4505" fmla="*/ 7754 w 10000"/>
                  <a:gd name="connsiteY651-4506" fmla="*/ 4569 h 10000"/>
                  <a:gd name="connsiteX652-4507" fmla="*/ 7731 w 10000"/>
                  <a:gd name="connsiteY652-4508" fmla="*/ 4518 h 10000"/>
                  <a:gd name="connsiteX653-4509" fmla="*/ 7710 w 10000"/>
                  <a:gd name="connsiteY653-4510" fmla="*/ 4464 h 10000"/>
                  <a:gd name="connsiteX654-4511" fmla="*/ 7683 w 10000"/>
                  <a:gd name="connsiteY654-4512" fmla="*/ 4413 h 10000"/>
                  <a:gd name="connsiteX655-4513" fmla="*/ 7658 w 10000"/>
                  <a:gd name="connsiteY655-4514" fmla="*/ 4360 h 10000"/>
                  <a:gd name="connsiteX656-4515" fmla="*/ 7628 w 10000"/>
                  <a:gd name="connsiteY656-4516" fmla="*/ 4311 h 10000"/>
                  <a:gd name="connsiteX657-4517" fmla="*/ 7601 w 10000"/>
                  <a:gd name="connsiteY657-4518" fmla="*/ 4262 h 10000"/>
                  <a:gd name="connsiteX658-4519" fmla="*/ 7542 w 10000"/>
                  <a:gd name="connsiteY658-4520" fmla="*/ 4165 h 10000"/>
                  <a:gd name="connsiteX659-4521" fmla="*/ 7478 w 10000"/>
                  <a:gd name="connsiteY659-4522" fmla="*/ 4073 h 10000"/>
                  <a:gd name="connsiteX660-4523" fmla="*/ 7411 w 10000"/>
                  <a:gd name="connsiteY660-4524" fmla="*/ 3983 h 10000"/>
                  <a:gd name="connsiteX661-4525" fmla="*/ 7341 w 10000"/>
                  <a:gd name="connsiteY661-4526" fmla="*/ 3897 h 10000"/>
                  <a:gd name="connsiteX662-4527" fmla="*/ 4205 w 10000"/>
                  <a:gd name="connsiteY662-4528" fmla="*/ 0 h 10000"/>
                  <a:gd name="connsiteX663-4529" fmla="*/ 3515 w 10000"/>
                  <a:gd name="connsiteY663-4530" fmla="*/ 1509 h 10000"/>
                  <a:gd name="connsiteX664-4531" fmla="*/ 1180 w 10000"/>
                  <a:gd name="connsiteY664-4532" fmla="*/ 1509 h 10000"/>
                  <a:gd name="connsiteX665-4533" fmla="*/ 1119 w 10000"/>
                  <a:gd name="connsiteY665-4534" fmla="*/ 1509 h 10000"/>
                  <a:gd name="connsiteX666-4535" fmla="*/ 1061 w 10000"/>
                  <a:gd name="connsiteY666-4536" fmla="*/ 1513 h 10000"/>
                  <a:gd name="connsiteX667-4537" fmla="*/ 1000 w 10000"/>
                  <a:gd name="connsiteY667-4538" fmla="*/ 1524 h 10000"/>
                  <a:gd name="connsiteX668-4539" fmla="*/ 943 w 10000"/>
                  <a:gd name="connsiteY668-4540" fmla="*/ 1536 h 10000"/>
                  <a:gd name="connsiteX669-4541" fmla="*/ 886 w 10000"/>
                  <a:gd name="connsiteY669-4542" fmla="*/ 1552 h 10000"/>
                  <a:gd name="connsiteX670-4543" fmla="*/ 831 w 10000"/>
                  <a:gd name="connsiteY670-4544" fmla="*/ 1569 h 10000"/>
                  <a:gd name="connsiteX671-4545" fmla="*/ 774 w 10000"/>
                  <a:gd name="connsiteY671-4546" fmla="*/ 1591 h 10000"/>
                  <a:gd name="connsiteX672-4547" fmla="*/ 721 w 10000"/>
                  <a:gd name="connsiteY672-4548" fmla="*/ 1616 h 10000"/>
                  <a:gd name="connsiteX673-4549" fmla="*/ 669 w 10000"/>
                  <a:gd name="connsiteY673-4550" fmla="*/ 1642 h 10000"/>
                  <a:gd name="connsiteX674-4551" fmla="*/ 618 w 10000"/>
                  <a:gd name="connsiteY674-4552" fmla="*/ 1673 h 10000"/>
                  <a:gd name="connsiteX675-4553" fmla="*/ 571 w 10000"/>
                  <a:gd name="connsiteY675-4554" fmla="*/ 1704 h 10000"/>
                  <a:gd name="connsiteX676-4555" fmla="*/ 521 w 10000"/>
                  <a:gd name="connsiteY676-4556" fmla="*/ 1741 h 10000"/>
                  <a:gd name="connsiteX677-4557" fmla="*/ 475 w 10000"/>
                  <a:gd name="connsiteY677-4558" fmla="*/ 1778 h 10000"/>
                  <a:gd name="connsiteX678-4559" fmla="*/ 431 w 10000"/>
                  <a:gd name="connsiteY678-4560" fmla="*/ 1819 h 10000"/>
                  <a:gd name="connsiteX679-4561" fmla="*/ 388 w 10000"/>
                  <a:gd name="connsiteY679-4562" fmla="*/ 1862 h 10000"/>
                  <a:gd name="connsiteX680-4563" fmla="*/ 347 w 10000"/>
                  <a:gd name="connsiteY680-4564" fmla="*/ 1907 h 10000"/>
                  <a:gd name="connsiteX681-4565" fmla="*/ 308 w 10000"/>
                  <a:gd name="connsiteY681-4566" fmla="*/ 1954 h 10000"/>
                  <a:gd name="connsiteX682-4567" fmla="*/ 271 w 10000"/>
                  <a:gd name="connsiteY682-4568" fmla="*/ 2005 h 10000"/>
                  <a:gd name="connsiteX683-4569" fmla="*/ 235 w 10000"/>
                  <a:gd name="connsiteY683-4570" fmla="*/ 2054 h 10000"/>
                  <a:gd name="connsiteX684-4571" fmla="*/ 203 w 10000"/>
                  <a:gd name="connsiteY684-4572" fmla="*/ 2109 h 10000"/>
                  <a:gd name="connsiteX685-4573" fmla="*/ 173 w 10000"/>
                  <a:gd name="connsiteY685-4574" fmla="*/ 2163 h 10000"/>
                  <a:gd name="connsiteX686-4575" fmla="*/ 142 w 10000"/>
                  <a:gd name="connsiteY686-4576" fmla="*/ 2220 h 10000"/>
                  <a:gd name="connsiteX687-4577" fmla="*/ 117 w 10000"/>
                  <a:gd name="connsiteY687-4578" fmla="*/ 2277 h 10000"/>
                  <a:gd name="connsiteX688-4579" fmla="*/ 93 w 10000"/>
                  <a:gd name="connsiteY688-4580" fmla="*/ 2339 h 10000"/>
                  <a:gd name="connsiteX689-4581" fmla="*/ 73 w 10000"/>
                  <a:gd name="connsiteY689-4582" fmla="*/ 2398 h 10000"/>
                  <a:gd name="connsiteX690-4583" fmla="*/ 53 w 10000"/>
                  <a:gd name="connsiteY690-4584" fmla="*/ 2464 h 10000"/>
                  <a:gd name="connsiteX691-4585" fmla="*/ 37 w 10000"/>
                  <a:gd name="connsiteY691-4586" fmla="*/ 2527 h 10000"/>
                  <a:gd name="connsiteX692-4587" fmla="*/ 25 w 10000"/>
                  <a:gd name="connsiteY692-4588" fmla="*/ 2591 h 10000"/>
                  <a:gd name="connsiteX693-4589" fmla="*/ 14 w 10000"/>
                  <a:gd name="connsiteY693-4590" fmla="*/ 2660 h 10000"/>
                  <a:gd name="connsiteX694-4591" fmla="*/ 7 w 10000"/>
                  <a:gd name="connsiteY694-4592" fmla="*/ 2728 h 10000"/>
                  <a:gd name="connsiteX695-4593" fmla="*/ 2 w 10000"/>
                  <a:gd name="connsiteY695-4594" fmla="*/ 2795 h 10000"/>
                  <a:gd name="connsiteX696-4595" fmla="*/ 0 w 10000"/>
                  <a:gd name="connsiteY696-4596" fmla="*/ 2865 h 10000"/>
                  <a:gd name="connsiteX697-4597" fmla="*/ 0 w 10000"/>
                  <a:gd name="connsiteY697-4598" fmla="*/ 8646 h 10000"/>
                  <a:gd name="connsiteX698-4599" fmla="*/ 2 w 10000"/>
                  <a:gd name="connsiteY698-4600" fmla="*/ 8714 h 10000"/>
                  <a:gd name="connsiteX699-4601" fmla="*/ 7 w 10000"/>
                  <a:gd name="connsiteY699-4602" fmla="*/ 8784 h 10000"/>
                  <a:gd name="connsiteX700-4603" fmla="*/ 14 w 10000"/>
                  <a:gd name="connsiteY700-4604" fmla="*/ 8849 h 10000"/>
                  <a:gd name="connsiteX701-4605" fmla="*/ 25 w 10000"/>
                  <a:gd name="connsiteY701-4606" fmla="*/ 8917 h 10000"/>
                  <a:gd name="connsiteX702-4607" fmla="*/ 37 w 10000"/>
                  <a:gd name="connsiteY702-4608" fmla="*/ 8982 h 10000"/>
                  <a:gd name="connsiteX703-4609" fmla="*/ 53 w 10000"/>
                  <a:gd name="connsiteY703-4610" fmla="*/ 9048 h 10000"/>
                  <a:gd name="connsiteX704-4611" fmla="*/ 73 w 10000"/>
                  <a:gd name="connsiteY704-4612" fmla="*/ 9109 h 10000"/>
                  <a:gd name="connsiteX705-4613" fmla="*/ 93 w 10000"/>
                  <a:gd name="connsiteY705-4614" fmla="*/ 9171 h 10000"/>
                  <a:gd name="connsiteX706-4615" fmla="*/ 117 w 10000"/>
                  <a:gd name="connsiteY706-4616" fmla="*/ 9230 h 10000"/>
                  <a:gd name="connsiteX707-4617" fmla="*/ 142 w 10000"/>
                  <a:gd name="connsiteY707-4618" fmla="*/ 9289 h 10000"/>
                  <a:gd name="connsiteX708-4619" fmla="*/ 173 w 10000"/>
                  <a:gd name="connsiteY708-4620" fmla="*/ 9347 h 10000"/>
                  <a:gd name="connsiteX709-4621" fmla="*/ 203 w 10000"/>
                  <a:gd name="connsiteY709-4622" fmla="*/ 9402 h 10000"/>
                  <a:gd name="connsiteX710-4623" fmla="*/ 235 w 10000"/>
                  <a:gd name="connsiteY710-4624" fmla="*/ 9453 h 10000"/>
                  <a:gd name="connsiteX711-4625" fmla="*/ 271 w 10000"/>
                  <a:gd name="connsiteY711-4626" fmla="*/ 9506 h 10000"/>
                  <a:gd name="connsiteX712-4627" fmla="*/ 308 w 10000"/>
                  <a:gd name="connsiteY712-4628" fmla="*/ 9556 h 10000"/>
                  <a:gd name="connsiteX713-4629" fmla="*/ 347 w 10000"/>
                  <a:gd name="connsiteY713-4630" fmla="*/ 9603 h 10000"/>
                  <a:gd name="connsiteX714-4631" fmla="*/ 388 w 10000"/>
                  <a:gd name="connsiteY714-4632" fmla="*/ 9650 h 10000"/>
                  <a:gd name="connsiteX715-4633" fmla="*/ 431 w 10000"/>
                  <a:gd name="connsiteY715-4634" fmla="*/ 9691 h 10000"/>
                  <a:gd name="connsiteX716-4635" fmla="*/ 475 w 10000"/>
                  <a:gd name="connsiteY716-4636" fmla="*/ 9732 h 10000"/>
                  <a:gd name="connsiteX717-4637" fmla="*/ 521 w 10000"/>
                  <a:gd name="connsiteY717-4638" fmla="*/ 9769 h 10000"/>
                  <a:gd name="connsiteX718-4639" fmla="*/ 571 w 10000"/>
                  <a:gd name="connsiteY718-4640" fmla="*/ 9803 h 10000"/>
                  <a:gd name="connsiteX719-4641" fmla="*/ 618 w 10000"/>
                  <a:gd name="connsiteY719-4642" fmla="*/ 9836 h 10000"/>
                  <a:gd name="connsiteX720-4643" fmla="*/ 669 w 10000"/>
                  <a:gd name="connsiteY720-4644" fmla="*/ 9867 h 10000"/>
                  <a:gd name="connsiteX721-4645" fmla="*/ 721 w 10000"/>
                  <a:gd name="connsiteY721-4646" fmla="*/ 9894 h 10000"/>
                  <a:gd name="connsiteX722-4647" fmla="*/ 774 w 10000"/>
                  <a:gd name="connsiteY722-4648" fmla="*/ 9918 h 10000"/>
                  <a:gd name="connsiteX723-4649" fmla="*/ 831 w 10000"/>
                  <a:gd name="connsiteY723-4650" fmla="*/ 9939 h 10000"/>
                  <a:gd name="connsiteX724-4651" fmla="*/ 886 w 10000"/>
                  <a:gd name="connsiteY724-4652" fmla="*/ 9957 h 10000"/>
                  <a:gd name="connsiteX725-4653" fmla="*/ 943 w 10000"/>
                  <a:gd name="connsiteY725-4654" fmla="*/ 9975 h 10000"/>
                  <a:gd name="connsiteX726-4655" fmla="*/ 1000 w 10000"/>
                  <a:gd name="connsiteY726-4656" fmla="*/ 9986 h 10000"/>
                  <a:gd name="connsiteX727-4657" fmla="*/ 1061 w 10000"/>
                  <a:gd name="connsiteY727-4658" fmla="*/ 9994 h 10000"/>
                  <a:gd name="connsiteX728-4659" fmla="*/ 1119 w 10000"/>
                  <a:gd name="connsiteY728-4660" fmla="*/ 10000 h 10000"/>
                  <a:gd name="connsiteX729-4661" fmla="*/ 1180 w 10000"/>
                  <a:gd name="connsiteY729-4662" fmla="*/ 10000 h 10000"/>
                  <a:gd name="connsiteX730-4663" fmla="*/ 8820 w 10000"/>
                  <a:gd name="connsiteY730-4664" fmla="*/ 10000 h 10000"/>
                  <a:gd name="connsiteX731-4665" fmla="*/ 8882 w 10000"/>
                  <a:gd name="connsiteY731-4666" fmla="*/ 10000 h 10000"/>
                  <a:gd name="connsiteX732-4667" fmla="*/ 8941 w 10000"/>
                  <a:gd name="connsiteY732-4668" fmla="*/ 9994 h 10000"/>
                  <a:gd name="connsiteX733-4669" fmla="*/ 9000 w 10000"/>
                  <a:gd name="connsiteY733-4670" fmla="*/ 9986 h 10000"/>
                  <a:gd name="connsiteX734-4671" fmla="*/ 9059 w 10000"/>
                  <a:gd name="connsiteY734-4672" fmla="*/ 9975 h 10000"/>
                  <a:gd name="connsiteX735-4673" fmla="*/ 9114 w 10000"/>
                  <a:gd name="connsiteY735-4674" fmla="*/ 9957 h 10000"/>
                  <a:gd name="connsiteX736-4675" fmla="*/ 9172 w 10000"/>
                  <a:gd name="connsiteY736-4676" fmla="*/ 9939 h 10000"/>
                  <a:gd name="connsiteX737-4677" fmla="*/ 9226 w 10000"/>
                  <a:gd name="connsiteY737-4678" fmla="*/ 9918 h 10000"/>
                  <a:gd name="connsiteX738-4679" fmla="*/ 9279 w 10000"/>
                  <a:gd name="connsiteY738-4680" fmla="*/ 9894 h 10000"/>
                  <a:gd name="connsiteX739-4681" fmla="*/ 9331 w 10000"/>
                  <a:gd name="connsiteY739-4682" fmla="*/ 9867 h 10000"/>
                  <a:gd name="connsiteX740-4683" fmla="*/ 9382 w 10000"/>
                  <a:gd name="connsiteY740-4684" fmla="*/ 9836 h 10000"/>
                  <a:gd name="connsiteX741-4685" fmla="*/ 9432 w 10000"/>
                  <a:gd name="connsiteY741-4686" fmla="*/ 9803 h 10000"/>
                  <a:gd name="connsiteX742-4687" fmla="*/ 9480 w 10000"/>
                  <a:gd name="connsiteY742-4688" fmla="*/ 9769 h 10000"/>
                  <a:gd name="connsiteX743-4689" fmla="*/ 9525 w 10000"/>
                  <a:gd name="connsiteY743-4690" fmla="*/ 9732 h 10000"/>
                  <a:gd name="connsiteX744-4691" fmla="*/ 9571 w 10000"/>
                  <a:gd name="connsiteY744-4692" fmla="*/ 9691 h 10000"/>
                  <a:gd name="connsiteX745-4693" fmla="*/ 9612 w 10000"/>
                  <a:gd name="connsiteY745-4694" fmla="*/ 9650 h 10000"/>
                  <a:gd name="connsiteX746-4695" fmla="*/ 9653 w 10000"/>
                  <a:gd name="connsiteY746-4696" fmla="*/ 9603 h 10000"/>
                  <a:gd name="connsiteX747-4697" fmla="*/ 9692 w 10000"/>
                  <a:gd name="connsiteY747-4698" fmla="*/ 9556 h 10000"/>
                  <a:gd name="connsiteX748-4699" fmla="*/ 9729 w 10000"/>
                  <a:gd name="connsiteY748-4700" fmla="*/ 9506 h 10000"/>
                  <a:gd name="connsiteX749-4701" fmla="*/ 9765 w 10000"/>
                  <a:gd name="connsiteY749-4702" fmla="*/ 9453 h 10000"/>
                  <a:gd name="connsiteX750-4703" fmla="*/ 9797 w 10000"/>
                  <a:gd name="connsiteY750-4704" fmla="*/ 9402 h 10000"/>
                  <a:gd name="connsiteX751-4705" fmla="*/ 9829 w 10000"/>
                  <a:gd name="connsiteY751-4706" fmla="*/ 9347 h 10000"/>
                  <a:gd name="connsiteX752-4707" fmla="*/ 9858 w 10000"/>
                  <a:gd name="connsiteY752-4708" fmla="*/ 9289 h 10000"/>
                  <a:gd name="connsiteX753-4709" fmla="*/ 9883 w 10000"/>
                  <a:gd name="connsiteY753-4710" fmla="*/ 9230 h 10000"/>
                  <a:gd name="connsiteX754-4711" fmla="*/ 9907 w 10000"/>
                  <a:gd name="connsiteY754-4712" fmla="*/ 9171 h 10000"/>
                  <a:gd name="connsiteX755-4713" fmla="*/ 9927 w 10000"/>
                  <a:gd name="connsiteY755-4714" fmla="*/ 9109 h 10000"/>
                  <a:gd name="connsiteX756-4715" fmla="*/ 9947 w 10000"/>
                  <a:gd name="connsiteY756-4716" fmla="*/ 9048 h 10000"/>
                  <a:gd name="connsiteX757-4717" fmla="*/ 9963 w 10000"/>
                  <a:gd name="connsiteY757-4718" fmla="*/ 8982 h 10000"/>
                  <a:gd name="connsiteX758-4719" fmla="*/ 9975 w 10000"/>
                  <a:gd name="connsiteY758-4720" fmla="*/ 8917 h 10000"/>
                  <a:gd name="connsiteX759-4721" fmla="*/ 9986 w 10000"/>
                  <a:gd name="connsiteY759-4722" fmla="*/ 8849 h 10000"/>
                  <a:gd name="connsiteX760-4723" fmla="*/ 9995 w 10000"/>
                  <a:gd name="connsiteY760-4724" fmla="*/ 8784 h 10000"/>
                  <a:gd name="connsiteX761-4725" fmla="*/ 9998 w 10000"/>
                  <a:gd name="connsiteY761-4726" fmla="*/ 8714 h 10000"/>
                  <a:gd name="connsiteX762-4727" fmla="*/ 10000 w 10000"/>
                  <a:gd name="connsiteY762-4728" fmla="*/ 8646 h 10000"/>
                  <a:gd name="connsiteX763-4729" fmla="*/ 10000 w 10000"/>
                  <a:gd name="connsiteY763-4730" fmla="*/ 2865 h 10000"/>
                  <a:gd name="connsiteX764-4731" fmla="*/ 9998 w 10000"/>
                  <a:gd name="connsiteY764-4732" fmla="*/ 2795 h 10000"/>
                  <a:gd name="connsiteX765-4733" fmla="*/ 9995 w 10000"/>
                  <a:gd name="connsiteY765-4734" fmla="*/ 2728 h 10000"/>
                  <a:gd name="connsiteX766-4735" fmla="*/ 9986 w 10000"/>
                  <a:gd name="connsiteY766-4736" fmla="*/ 2660 h 10000"/>
                  <a:gd name="connsiteX767-4737" fmla="*/ 9975 w 10000"/>
                  <a:gd name="connsiteY767-4738" fmla="*/ 2591 h 10000"/>
                  <a:gd name="connsiteX768-4739" fmla="*/ 9963 w 10000"/>
                  <a:gd name="connsiteY768-4740" fmla="*/ 2527 h 10000"/>
                  <a:gd name="connsiteX769-4741" fmla="*/ 9947 w 10000"/>
                  <a:gd name="connsiteY769-4742" fmla="*/ 2464 h 10000"/>
                  <a:gd name="connsiteX770-4743" fmla="*/ 9927 w 10000"/>
                  <a:gd name="connsiteY770-4744" fmla="*/ 2398 h 10000"/>
                  <a:gd name="connsiteX771-4745" fmla="*/ 9907 w 10000"/>
                  <a:gd name="connsiteY771-4746" fmla="*/ 2339 h 10000"/>
                  <a:gd name="connsiteX772-4747" fmla="*/ 9883 w 10000"/>
                  <a:gd name="connsiteY772-4748" fmla="*/ 2277 h 10000"/>
                  <a:gd name="connsiteX773-4749" fmla="*/ 9858 w 10000"/>
                  <a:gd name="connsiteY773-4750" fmla="*/ 2220 h 10000"/>
                  <a:gd name="connsiteX774-4751" fmla="*/ 9829 w 10000"/>
                  <a:gd name="connsiteY774-4752" fmla="*/ 2163 h 10000"/>
                  <a:gd name="connsiteX775-4753" fmla="*/ 9797 w 10000"/>
                  <a:gd name="connsiteY775-4754" fmla="*/ 2109 h 10000"/>
                  <a:gd name="connsiteX776-4755" fmla="*/ 9765 w 10000"/>
                  <a:gd name="connsiteY776-4756" fmla="*/ 2054 h 10000"/>
                  <a:gd name="connsiteX777-4757" fmla="*/ 9729 w 10000"/>
                  <a:gd name="connsiteY777-4758" fmla="*/ 2005 h 10000"/>
                  <a:gd name="connsiteX778-4759" fmla="*/ 9692 w 10000"/>
                  <a:gd name="connsiteY778-4760" fmla="*/ 1954 h 10000"/>
                  <a:gd name="connsiteX779-4761" fmla="*/ 9653 w 10000"/>
                  <a:gd name="connsiteY779-4762" fmla="*/ 1907 h 10000"/>
                  <a:gd name="connsiteX780-4763" fmla="*/ 9612 w 10000"/>
                  <a:gd name="connsiteY780-4764" fmla="*/ 1862 h 10000"/>
                  <a:gd name="connsiteX781-4765" fmla="*/ 9571 w 10000"/>
                  <a:gd name="connsiteY781-4766" fmla="*/ 1819 h 10000"/>
                  <a:gd name="connsiteX782-4767" fmla="*/ 9525 w 10000"/>
                  <a:gd name="connsiteY782-4768" fmla="*/ 1778 h 10000"/>
                  <a:gd name="connsiteX783-4769" fmla="*/ 9480 w 10000"/>
                  <a:gd name="connsiteY783-4770" fmla="*/ 1741 h 10000"/>
                  <a:gd name="connsiteX784-4771" fmla="*/ 9432 w 10000"/>
                  <a:gd name="connsiteY784-4772" fmla="*/ 1704 h 10000"/>
                  <a:gd name="connsiteX785-4773" fmla="*/ 9382 w 10000"/>
                  <a:gd name="connsiteY785-4774" fmla="*/ 1673 h 10000"/>
                  <a:gd name="connsiteX786-4775" fmla="*/ 9331 w 10000"/>
                  <a:gd name="connsiteY786-4776" fmla="*/ 1642 h 10000"/>
                  <a:gd name="connsiteX787-4777" fmla="*/ 9279 w 10000"/>
                  <a:gd name="connsiteY787-4778" fmla="*/ 1616 h 10000"/>
                  <a:gd name="connsiteX788-4779" fmla="*/ 9226 w 10000"/>
                  <a:gd name="connsiteY788-4780" fmla="*/ 1591 h 10000"/>
                  <a:gd name="connsiteX789-4781" fmla="*/ 9172 w 10000"/>
                  <a:gd name="connsiteY789-4782" fmla="*/ 1569 h 10000"/>
                  <a:gd name="connsiteX790-4783" fmla="*/ 9114 w 10000"/>
                  <a:gd name="connsiteY790-4784" fmla="*/ 1552 h 10000"/>
                  <a:gd name="connsiteX791-4785" fmla="*/ 9059 w 10000"/>
                  <a:gd name="connsiteY791-4786" fmla="*/ 1536 h 10000"/>
                  <a:gd name="connsiteX792-4787" fmla="*/ 9000 w 10000"/>
                  <a:gd name="connsiteY792-4788" fmla="*/ 1524 h 10000"/>
                  <a:gd name="connsiteX793-4789" fmla="*/ 8941 w 10000"/>
                  <a:gd name="connsiteY793-4790" fmla="*/ 1513 h 10000"/>
                  <a:gd name="connsiteX794-4791" fmla="*/ 8882 w 10000"/>
                  <a:gd name="connsiteY794-4792" fmla="*/ 1509 h 10000"/>
                  <a:gd name="connsiteX795-4793" fmla="*/ 8820 w 10000"/>
                  <a:gd name="connsiteY795-4794" fmla="*/ 1509 h 10000"/>
                  <a:gd name="connsiteX796-4795" fmla="*/ 8446 w 10000"/>
                  <a:gd name="connsiteY796-4796" fmla="*/ 1509 h 10000"/>
                  <a:gd name="connsiteX797-4797" fmla="*/ 7653 w 10000"/>
                  <a:gd name="connsiteY797-4798" fmla="*/ 0 h 10000"/>
                  <a:gd name="connsiteX798-4799" fmla="*/ 4205 w 10000"/>
                  <a:gd name="connsiteY798-4800" fmla="*/ 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  <a:cxn ang="0">
                    <a:pos x="connsiteX86-173" y="connsiteY86-174"/>
                  </a:cxn>
                  <a:cxn ang="0">
                    <a:pos x="connsiteX87-175" y="connsiteY87-176"/>
                  </a:cxn>
                  <a:cxn ang="0">
                    <a:pos x="connsiteX88-177" y="connsiteY88-178"/>
                  </a:cxn>
                  <a:cxn ang="0">
                    <a:pos x="connsiteX89-179" y="connsiteY89-180"/>
                  </a:cxn>
                  <a:cxn ang="0">
                    <a:pos x="connsiteX90-181" y="connsiteY90-182"/>
                  </a:cxn>
                  <a:cxn ang="0">
                    <a:pos x="connsiteX91-183" y="connsiteY91-184"/>
                  </a:cxn>
                  <a:cxn ang="0">
                    <a:pos x="connsiteX92-185" y="connsiteY92-186"/>
                  </a:cxn>
                  <a:cxn ang="0">
                    <a:pos x="connsiteX93-187" y="connsiteY93-188"/>
                  </a:cxn>
                  <a:cxn ang="0">
                    <a:pos x="connsiteX94-189" y="connsiteY94-190"/>
                  </a:cxn>
                  <a:cxn ang="0">
                    <a:pos x="connsiteX95-191" y="connsiteY95-192"/>
                  </a:cxn>
                  <a:cxn ang="0">
                    <a:pos x="connsiteX96-193" y="connsiteY96-194"/>
                  </a:cxn>
                  <a:cxn ang="0">
                    <a:pos x="connsiteX97-195" y="connsiteY97-196"/>
                  </a:cxn>
                  <a:cxn ang="0">
                    <a:pos x="connsiteX98-197" y="connsiteY98-198"/>
                  </a:cxn>
                  <a:cxn ang="0">
                    <a:pos x="connsiteX99-199" y="connsiteY99-200"/>
                  </a:cxn>
                  <a:cxn ang="0">
                    <a:pos x="connsiteX100-201" y="connsiteY100-202"/>
                  </a:cxn>
                  <a:cxn ang="0">
                    <a:pos x="connsiteX101-203" y="connsiteY101-204"/>
                  </a:cxn>
                  <a:cxn ang="0">
                    <a:pos x="connsiteX102-205" y="connsiteY102-206"/>
                  </a:cxn>
                  <a:cxn ang="0">
                    <a:pos x="connsiteX103-207" y="connsiteY103-208"/>
                  </a:cxn>
                  <a:cxn ang="0">
                    <a:pos x="connsiteX104-209" y="connsiteY104-210"/>
                  </a:cxn>
                  <a:cxn ang="0">
                    <a:pos x="connsiteX105-211" y="connsiteY105-212"/>
                  </a:cxn>
                  <a:cxn ang="0">
                    <a:pos x="connsiteX106-213" y="connsiteY106-214"/>
                  </a:cxn>
                  <a:cxn ang="0">
                    <a:pos x="connsiteX107-215" y="connsiteY107-216"/>
                  </a:cxn>
                  <a:cxn ang="0">
                    <a:pos x="connsiteX108-217" y="connsiteY108-218"/>
                  </a:cxn>
                  <a:cxn ang="0">
                    <a:pos x="connsiteX109-219" y="connsiteY109-220"/>
                  </a:cxn>
                  <a:cxn ang="0">
                    <a:pos x="connsiteX110-221" y="connsiteY110-222"/>
                  </a:cxn>
                  <a:cxn ang="0">
                    <a:pos x="connsiteX111-223" y="connsiteY111-224"/>
                  </a:cxn>
                  <a:cxn ang="0">
                    <a:pos x="connsiteX112-225" y="connsiteY112-226"/>
                  </a:cxn>
                  <a:cxn ang="0">
                    <a:pos x="connsiteX113-227" y="connsiteY113-228"/>
                  </a:cxn>
                  <a:cxn ang="0">
                    <a:pos x="connsiteX114-229" y="connsiteY114-230"/>
                  </a:cxn>
                  <a:cxn ang="0">
                    <a:pos x="connsiteX115-231" y="connsiteY115-232"/>
                  </a:cxn>
                  <a:cxn ang="0">
                    <a:pos x="connsiteX116-233" y="connsiteY116-234"/>
                  </a:cxn>
                  <a:cxn ang="0">
                    <a:pos x="connsiteX117-235" y="connsiteY117-236"/>
                  </a:cxn>
                  <a:cxn ang="0">
                    <a:pos x="connsiteX118-237" y="connsiteY118-238"/>
                  </a:cxn>
                  <a:cxn ang="0">
                    <a:pos x="connsiteX119-239" y="connsiteY119-240"/>
                  </a:cxn>
                  <a:cxn ang="0">
                    <a:pos x="connsiteX120-241" y="connsiteY120-242"/>
                  </a:cxn>
                  <a:cxn ang="0">
                    <a:pos x="connsiteX121-243" y="connsiteY121-244"/>
                  </a:cxn>
                  <a:cxn ang="0">
                    <a:pos x="connsiteX122-245" y="connsiteY122-246"/>
                  </a:cxn>
                  <a:cxn ang="0">
                    <a:pos x="connsiteX123-247" y="connsiteY123-248"/>
                  </a:cxn>
                  <a:cxn ang="0">
                    <a:pos x="connsiteX124-249" y="connsiteY124-250"/>
                  </a:cxn>
                  <a:cxn ang="0">
                    <a:pos x="connsiteX125-251" y="connsiteY125-252"/>
                  </a:cxn>
                  <a:cxn ang="0">
                    <a:pos x="connsiteX126-253" y="connsiteY126-254"/>
                  </a:cxn>
                  <a:cxn ang="0">
                    <a:pos x="connsiteX127-255" y="connsiteY127-256"/>
                  </a:cxn>
                  <a:cxn ang="0">
                    <a:pos x="connsiteX128-257" y="connsiteY128-258"/>
                  </a:cxn>
                  <a:cxn ang="0">
                    <a:pos x="connsiteX129-259" y="connsiteY129-260"/>
                  </a:cxn>
                  <a:cxn ang="0">
                    <a:pos x="connsiteX130-261" y="connsiteY130-262"/>
                  </a:cxn>
                  <a:cxn ang="0">
                    <a:pos x="connsiteX131-263" y="connsiteY131-264"/>
                  </a:cxn>
                  <a:cxn ang="0">
                    <a:pos x="connsiteX132-265" y="connsiteY132-266"/>
                  </a:cxn>
                  <a:cxn ang="0">
                    <a:pos x="connsiteX133-267" y="connsiteY133-268"/>
                  </a:cxn>
                  <a:cxn ang="0">
                    <a:pos x="connsiteX134-269" y="connsiteY134-270"/>
                  </a:cxn>
                  <a:cxn ang="0">
                    <a:pos x="connsiteX135-271" y="connsiteY135-272"/>
                  </a:cxn>
                  <a:cxn ang="0">
                    <a:pos x="connsiteX136-273" y="connsiteY136-274"/>
                  </a:cxn>
                  <a:cxn ang="0">
                    <a:pos x="connsiteX137-275" y="connsiteY137-276"/>
                  </a:cxn>
                  <a:cxn ang="0">
                    <a:pos x="connsiteX138-277" y="connsiteY138-278"/>
                  </a:cxn>
                  <a:cxn ang="0">
                    <a:pos x="connsiteX139-279" y="connsiteY139-280"/>
                  </a:cxn>
                  <a:cxn ang="0">
                    <a:pos x="connsiteX140-281" y="connsiteY140-282"/>
                  </a:cxn>
                  <a:cxn ang="0">
                    <a:pos x="connsiteX141-283" y="connsiteY141-284"/>
                  </a:cxn>
                  <a:cxn ang="0">
                    <a:pos x="connsiteX142-285" y="connsiteY142-286"/>
                  </a:cxn>
                  <a:cxn ang="0">
                    <a:pos x="connsiteX143-287" y="connsiteY143-288"/>
                  </a:cxn>
                  <a:cxn ang="0">
                    <a:pos x="connsiteX144-289" y="connsiteY144-290"/>
                  </a:cxn>
                  <a:cxn ang="0">
                    <a:pos x="connsiteX145-291" y="connsiteY145-292"/>
                  </a:cxn>
                  <a:cxn ang="0">
                    <a:pos x="connsiteX146-293" y="connsiteY146-294"/>
                  </a:cxn>
                  <a:cxn ang="0">
                    <a:pos x="connsiteX147-295" y="connsiteY147-296"/>
                  </a:cxn>
                  <a:cxn ang="0">
                    <a:pos x="connsiteX148-297" y="connsiteY148-298"/>
                  </a:cxn>
                  <a:cxn ang="0">
                    <a:pos x="connsiteX149-299" y="connsiteY149-300"/>
                  </a:cxn>
                  <a:cxn ang="0">
                    <a:pos x="connsiteX150-301" y="connsiteY150-302"/>
                  </a:cxn>
                  <a:cxn ang="0">
                    <a:pos x="connsiteX151-303" y="connsiteY151-304"/>
                  </a:cxn>
                  <a:cxn ang="0">
                    <a:pos x="connsiteX152-305" y="connsiteY152-306"/>
                  </a:cxn>
                  <a:cxn ang="0">
                    <a:pos x="connsiteX153-307" y="connsiteY153-308"/>
                  </a:cxn>
                  <a:cxn ang="0">
                    <a:pos x="connsiteX154-309" y="connsiteY154-310"/>
                  </a:cxn>
                  <a:cxn ang="0">
                    <a:pos x="connsiteX155-311" y="connsiteY155-312"/>
                  </a:cxn>
                  <a:cxn ang="0">
                    <a:pos x="connsiteX156-313" y="connsiteY156-314"/>
                  </a:cxn>
                  <a:cxn ang="0">
                    <a:pos x="connsiteX157-315" y="connsiteY157-316"/>
                  </a:cxn>
                  <a:cxn ang="0">
                    <a:pos x="connsiteX158-317" y="connsiteY158-318"/>
                  </a:cxn>
                  <a:cxn ang="0">
                    <a:pos x="connsiteX159-319" y="connsiteY159-320"/>
                  </a:cxn>
                  <a:cxn ang="0">
                    <a:pos x="connsiteX160-321" y="connsiteY160-322"/>
                  </a:cxn>
                  <a:cxn ang="0">
                    <a:pos x="connsiteX161-323" y="connsiteY161-324"/>
                  </a:cxn>
                  <a:cxn ang="0">
                    <a:pos x="connsiteX162-325" y="connsiteY162-326"/>
                  </a:cxn>
                  <a:cxn ang="0">
                    <a:pos x="connsiteX163-327" y="connsiteY163-328"/>
                  </a:cxn>
                  <a:cxn ang="0">
                    <a:pos x="connsiteX164-329" y="connsiteY164-330"/>
                  </a:cxn>
                  <a:cxn ang="0">
                    <a:pos x="connsiteX165-331" y="connsiteY165-332"/>
                  </a:cxn>
                  <a:cxn ang="0">
                    <a:pos x="connsiteX166-333" y="connsiteY166-334"/>
                  </a:cxn>
                  <a:cxn ang="0">
                    <a:pos x="connsiteX167-335" y="connsiteY167-336"/>
                  </a:cxn>
                  <a:cxn ang="0">
                    <a:pos x="connsiteX168-337" y="connsiteY168-338"/>
                  </a:cxn>
                  <a:cxn ang="0">
                    <a:pos x="connsiteX169-339" y="connsiteY169-340"/>
                  </a:cxn>
                  <a:cxn ang="0">
                    <a:pos x="connsiteX170-341" y="connsiteY170-342"/>
                  </a:cxn>
                  <a:cxn ang="0">
                    <a:pos x="connsiteX171-343" y="connsiteY171-344"/>
                  </a:cxn>
                  <a:cxn ang="0">
                    <a:pos x="connsiteX172-345" y="connsiteY172-346"/>
                  </a:cxn>
                  <a:cxn ang="0">
                    <a:pos x="connsiteX173-347" y="connsiteY173-348"/>
                  </a:cxn>
                  <a:cxn ang="0">
                    <a:pos x="connsiteX174-349" y="connsiteY174-350"/>
                  </a:cxn>
                  <a:cxn ang="0">
                    <a:pos x="connsiteX175-351" y="connsiteY175-352"/>
                  </a:cxn>
                  <a:cxn ang="0">
                    <a:pos x="connsiteX176-353" y="connsiteY176-354"/>
                  </a:cxn>
                  <a:cxn ang="0">
                    <a:pos x="connsiteX177-355" y="connsiteY177-356"/>
                  </a:cxn>
                  <a:cxn ang="0">
                    <a:pos x="connsiteX178-357" y="connsiteY178-358"/>
                  </a:cxn>
                  <a:cxn ang="0">
                    <a:pos x="connsiteX179-359" y="connsiteY179-360"/>
                  </a:cxn>
                  <a:cxn ang="0">
                    <a:pos x="connsiteX180-361" y="connsiteY180-362"/>
                  </a:cxn>
                  <a:cxn ang="0">
                    <a:pos x="connsiteX181-363" y="connsiteY181-364"/>
                  </a:cxn>
                  <a:cxn ang="0">
                    <a:pos x="connsiteX182-365" y="connsiteY182-366"/>
                  </a:cxn>
                  <a:cxn ang="0">
                    <a:pos x="connsiteX183-367" y="connsiteY183-368"/>
                  </a:cxn>
                  <a:cxn ang="0">
                    <a:pos x="connsiteX184-369" y="connsiteY184-370"/>
                  </a:cxn>
                  <a:cxn ang="0">
                    <a:pos x="connsiteX185-371" y="connsiteY185-372"/>
                  </a:cxn>
                  <a:cxn ang="0">
                    <a:pos x="connsiteX186-373" y="connsiteY186-374"/>
                  </a:cxn>
                  <a:cxn ang="0">
                    <a:pos x="connsiteX187-375" y="connsiteY187-376"/>
                  </a:cxn>
                  <a:cxn ang="0">
                    <a:pos x="connsiteX188-377" y="connsiteY188-378"/>
                  </a:cxn>
                  <a:cxn ang="0">
                    <a:pos x="connsiteX189-379" y="connsiteY189-380"/>
                  </a:cxn>
                  <a:cxn ang="0">
                    <a:pos x="connsiteX190-381" y="connsiteY190-382"/>
                  </a:cxn>
                  <a:cxn ang="0">
                    <a:pos x="connsiteX191-383" y="connsiteY191-384"/>
                  </a:cxn>
                  <a:cxn ang="0">
                    <a:pos x="connsiteX192-385" y="connsiteY192-386"/>
                  </a:cxn>
                  <a:cxn ang="0">
                    <a:pos x="connsiteX193-387" y="connsiteY193-388"/>
                  </a:cxn>
                  <a:cxn ang="0">
                    <a:pos x="connsiteX194-389" y="connsiteY194-390"/>
                  </a:cxn>
                  <a:cxn ang="0">
                    <a:pos x="connsiteX195-391" y="connsiteY195-392"/>
                  </a:cxn>
                  <a:cxn ang="0">
                    <a:pos x="connsiteX196-393" y="connsiteY196-394"/>
                  </a:cxn>
                  <a:cxn ang="0">
                    <a:pos x="connsiteX197-395" y="connsiteY197-396"/>
                  </a:cxn>
                  <a:cxn ang="0">
                    <a:pos x="connsiteX198-397" y="connsiteY198-398"/>
                  </a:cxn>
                  <a:cxn ang="0">
                    <a:pos x="connsiteX199-399" y="connsiteY199-400"/>
                  </a:cxn>
                  <a:cxn ang="0">
                    <a:pos x="connsiteX200-401" y="connsiteY200-402"/>
                  </a:cxn>
                  <a:cxn ang="0">
                    <a:pos x="connsiteX201-403" y="connsiteY201-404"/>
                  </a:cxn>
                  <a:cxn ang="0">
                    <a:pos x="connsiteX202-405" y="connsiteY202-406"/>
                  </a:cxn>
                  <a:cxn ang="0">
                    <a:pos x="connsiteX203-407" y="connsiteY203-408"/>
                  </a:cxn>
                  <a:cxn ang="0">
                    <a:pos x="connsiteX204-409" y="connsiteY204-410"/>
                  </a:cxn>
                  <a:cxn ang="0">
                    <a:pos x="connsiteX205-411" y="connsiteY205-412"/>
                  </a:cxn>
                  <a:cxn ang="0">
                    <a:pos x="connsiteX206-413" y="connsiteY206-414"/>
                  </a:cxn>
                  <a:cxn ang="0">
                    <a:pos x="connsiteX207-415" y="connsiteY207-416"/>
                  </a:cxn>
                  <a:cxn ang="0">
                    <a:pos x="connsiteX208-417" y="connsiteY208-418"/>
                  </a:cxn>
                  <a:cxn ang="0">
                    <a:pos x="connsiteX209-419" y="connsiteY209-420"/>
                  </a:cxn>
                  <a:cxn ang="0">
                    <a:pos x="connsiteX210-421" y="connsiteY210-422"/>
                  </a:cxn>
                  <a:cxn ang="0">
                    <a:pos x="connsiteX211-423" y="connsiteY211-424"/>
                  </a:cxn>
                  <a:cxn ang="0">
                    <a:pos x="connsiteX212-425" y="connsiteY212-426"/>
                  </a:cxn>
                  <a:cxn ang="0">
                    <a:pos x="connsiteX213-427" y="connsiteY213-428"/>
                  </a:cxn>
                  <a:cxn ang="0">
                    <a:pos x="connsiteX214-429" y="connsiteY214-430"/>
                  </a:cxn>
                  <a:cxn ang="0">
                    <a:pos x="connsiteX215-431" y="connsiteY215-432"/>
                  </a:cxn>
                  <a:cxn ang="0">
                    <a:pos x="connsiteX216-433" y="connsiteY216-434"/>
                  </a:cxn>
                  <a:cxn ang="0">
                    <a:pos x="connsiteX217-435" y="connsiteY217-436"/>
                  </a:cxn>
                  <a:cxn ang="0">
                    <a:pos x="connsiteX218-437" y="connsiteY218-438"/>
                  </a:cxn>
                  <a:cxn ang="0">
                    <a:pos x="connsiteX219-439" y="connsiteY219-440"/>
                  </a:cxn>
                  <a:cxn ang="0">
                    <a:pos x="connsiteX220-441" y="connsiteY220-442"/>
                  </a:cxn>
                  <a:cxn ang="0">
                    <a:pos x="connsiteX221-443" y="connsiteY221-444"/>
                  </a:cxn>
                  <a:cxn ang="0">
                    <a:pos x="connsiteX222-445" y="connsiteY222-446"/>
                  </a:cxn>
                  <a:cxn ang="0">
                    <a:pos x="connsiteX223-447" y="connsiteY223-448"/>
                  </a:cxn>
                  <a:cxn ang="0">
                    <a:pos x="connsiteX224-449" y="connsiteY224-450"/>
                  </a:cxn>
                  <a:cxn ang="0">
                    <a:pos x="connsiteX225-451" y="connsiteY225-452"/>
                  </a:cxn>
                  <a:cxn ang="0">
                    <a:pos x="connsiteX226-453" y="connsiteY226-454"/>
                  </a:cxn>
                  <a:cxn ang="0">
                    <a:pos x="connsiteX227-455" y="connsiteY227-456"/>
                  </a:cxn>
                  <a:cxn ang="0">
                    <a:pos x="connsiteX228-457" y="connsiteY228-458"/>
                  </a:cxn>
                  <a:cxn ang="0">
                    <a:pos x="connsiteX229-459" y="connsiteY229-460"/>
                  </a:cxn>
                  <a:cxn ang="0">
                    <a:pos x="connsiteX230-461" y="connsiteY230-462"/>
                  </a:cxn>
                  <a:cxn ang="0">
                    <a:pos x="connsiteX231-463" y="connsiteY231-464"/>
                  </a:cxn>
                  <a:cxn ang="0">
                    <a:pos x="connsiteX232-465" y="connsiteY232-466"/>
                  </a:cxn>
                  <a:cxn ang="0">
                    <a:pos x="connsiteX233-467" y="connsiteY233-468"/>
                  </a:cxn>
                  <a:cxn ang="0">
                    <a:pos x="connsiteX234-469" y="connsiteY234-470"/>
                  </a:cxn>
                  <a:cxn ang="0">
                    <a:pos x="connsiteX235-471" y="connsiteY235-472"/>
                  </a:cxn>
                  <a:cxn ang="0">
                    <a:pos x="connsiteX236-473" y="connsiteY236-474"/>
                  </a:cxn>
                  <a:cxn ang="0">
                    <a:pos x="connsiteX237-475" y="connsiteY237-476"/>
                  </a:cxn>
                  <a:cxn ang="0">
                    <a:pos x="connsiteX238-477" y="connsiteY238-478"/>
                  </a:cxn>
                  <a:cxn ang="0">
                    <a:pos x="connsiteX239-479" y="connsiteY239-480"/>
                  </a:cxn>
                  <a:cxn ang="0">
                    <a:pos x="connsiteX240-481" y="connsiteY240-482"/>
                  </a:cxn>
                  <a:cxn ang="0">
                    <a:pos x="connsiteX241-483" y="connsiteY241-484"/>
                  </a:cxn>
                  <a:cxn ang="0">
                    <a:pos x="connsiteX242-485" y="connsiteY242-486"/>
                  </a:cxn>
                  <a:cxn ang="0">
                    <a:pos x="connsiteX243-487" y="connsiteY243-488"/>
                  </a:cxn>
                  <a:cxn ang="0">
                    <a:pos x="connsiteX244-489" y="connsiteY244-490"/>
                  </a:cxn>
                  <a:cxn ang="0">
                    <a:pos x="connsiteX245-491" y="connsiteY245-492"/>
                  </a:cxn>
                  <a:cxn ang="0">
                    <a:pos x="connsiteX246-493" y="connsiteY246-494"/>
                  </a:cxn>
                  <a:cxn ang="0">
                    <a:pos x="connsiteX247-495" y="connsiteY247-496"/>
                  </a:cxn>
                  <a:cxn ang="0">
                    <a:pos x="connsiteX248-497" y="connsiteY248-498"/>
                  </a:cxn>
                  <a:cxn ang="0">
                    <a:pos x="connsiteX249-499" y="connsiteY249-500"/>
                  </a:cxn>
                  <a:cxn ang="0">
                    <a:pos x="connsiteX250-501" y="connsiteY250-502"/>
                  </a:cxn>
                  <a:cxn ang="0">
                    <a:pos x="connsiteX251-503" y="connsiteY251-504"/>
                  </a:cxn>
                  <a:cxn ang="0">
                    <a:pos x="connsiteX252-505" y="connsiteY252-506"/>
                  </a:cxn>
                  <a:cxn ang="0">
                    <a:pos x="connsiteX253-507" y="connsiteY253-508"/>
                  </a:cxn>
                  <a:cxn ang="0">
                    <a:pos x="connsiteX254-509" y="connsiteY254-510"/>
                  </a:cxn>
                  <a:cxn ang="0">
                    <a:pos x="connsiteX255-511" y="connsiteY255-512"/>
                  </a:cxn>
                  <a:cxn ang="0">
                    <a:pos x="connsiteX256-513" y="connsiteY256-514"/>
                  </a:cxn>
                  <a:cxn ang="0">
                    <a:pos x="connsiteX257-515" y="connsiteY257-516"/>
                  </a:cxn>
                  <a:cxn ang="0">
                    <a:pos x="connsiteX258-517" y="connsiteY258-518"/>
                  </a:cxn>
                  <a:cxn ang="0">
                    <a:pos x="connsiteX259-519" y="connsiteY259-520"/>
                  </a:cxn>
                  <a:cxn ang="0">
                    <a:pos x="connsiteX260-521" y="connsiteY260-522"/>
                  </a:cxn>
                  <a:cxn ang="0">
                    <a:pos x="connsiteX261-523" y="connsiteY261-524"/>
                  </a:cxn>
                  <a:cxn ang="0">
                    <a:pos x="connsiteX262-525" y="connsiteY262-526"/>
                  </a:cxn>
                  <a:cxn ang="0">
                    <a:pos x="connsiteX263-527" y="connsiteY263-528"/>
                  </a:cxn>
                  <a:cxn ang="0">
                    <a:pos x="connsiteX264-529" y="connsiteY264-530"/>
                  </a:cxn>
                  <a:cxn ang="0">
                    <a:pos x="connsiteX265-531" y="connsiteY265-532"/>
                  </a:cxn>
                  <a:cxn ang="0">
                    <a:pos x="connsiteX266-533" y="connsiteY266-534"/>
                  </a:cxn>
                  <a:cxn ang="0">
                    <a:pos x="connsiteX267-535" y="connsiteY267-536"/>
                  </a:cxn>
                  <a:cxn ang="0">
                    <a:pos x="connsiteX268-537" y="connsiteY268-538"/>
                  </a:cxn>
                  <a:cxn ang="0">
                    <a:pos x="connsiteX269-539" y="connsiteY269-540"/>
                  </a:cxn>
                  <a:cxn ang="0">
                    <a:pos x="connsiteX270-541" y="connsiteY270-542"/>
                  </a:cxn>
                  <a:cxn ang="0">
                    <a:pos x="connsiteX271-543" y="connsiteY271-544"/>
                  </a:cxn>
                  <a:cxn ang="0">
                    <a:pos x="connsiteX272-545" y="connsiteY272-546"/>
                  </a:cxn>
                  <a:cxn ang="0">
                    <a:pos x="connsiteX273-547" y="connsiteY273-548"/>
                  </a:cxn>
                  <a:cxn ang="0">
                    <a:pos x="connsiteX274-549" y="connsiteY274-550"/>
                  </a:cxn>
                  <a:cxn ang="0">
                    <a:pos x="connsiteX275-551" y="connsiteY275-552"/>
                  </a:cxn>
                  <a:cxn ang="0">
                    <a:pos x="connsiteX276-553" y="connsiteY276-554"/>
                  </a:cxn>
                  <a:cxn ang="0">
                    <a:pos x="connsiteX277-555" y="connsiteY277-556"/>
                  </a:cxn>
                  <a:cxn ang="0">
                    <a:pos x="connsiteX278-557" y="connsiteY278-558"/>
                  </a:cxn>
                  <a:cxn ang="0">
                    <a:pos x="connsiteX279-559" y="connsiteY279-560"/>
                  </a:cxn>
                  <a:cxn ang="0">
                    <a:pos x="connsiteX280-561" y="connsiteY280-562"/>
                  </a:cxn>
                  <a:cxn ang="0">
                    <a:pos x="connsiteX281-563" y="connsiteY281-564"/>
                  </a:cxn>
                  <a:cxn ang="0">
                    <a:pos x="connsiteX282-565" y="connsiteY282-566"/>
                  </a:cxn>
                  <a:cxn ang="0">
                    <a:pos x="connsiteX283-567" y="connsiteY283-568"/>
                  </a:cxn>
                  <a:cxn ang="0">
                    <a:pos x="connsiteX284-569" y="connsiteY284-570"/>
                  </a:cxn>
                  <a:cxn ang="0">
                    <a:pos x="connsiteX285-571" y="connsiteY285-572"/>
                  </a:cxn>
                  <a:cxn ang="0">
                    <a:pos x="connsiteX286-573" y="connsiteY286-574"/>
                  </a:cxn>
                  <a:cxn ang="0">
                    <a:pos x="connsiteX287-575" y="connsiteY287-576"/>
                  </a:cxn>
                  <a:cxn ang="0">
                    <a:pos x="connsiteX288-577" y="connsiteY288-578"/>
                  </a:cxn>
                  <a:cxn ang="0">
                    <a:pos x="connsiteX289-579" y="connsiteY289-580"/>
                  </a:cxn>
                  <a:cxn ang="0">
                    <a:pos x="connsiteX290-581" y="connsiteY290-582"/>
                  </a:cxn>
                  <a:cxn ang="0">
                    <a:pos x="connsiteX291-583" y="connsiteY291-584"/>
                  </a:cxn>
                  <a:cxn ang="0">
                    <a:pos x="connsiteX292-585" y="connsiteY292-586"/>
                  </a:cxn>
                  <a:cxn ang="0">
                    <a:pos x="connsiteX293-587" y="connsiteY293-588"/>
                  </a:cxn>
                  <a:cxn ang="0">
                    <a:pos x="connsiteX294-589" y="connsiteY294-590"/>
                  </a:cxn>
                  <a:cxn ang="0">
                    <a:pos x="connsiteX295-591" y="connsiteY295-592"/>
                  </a:cxn>
                  <a:cxn ang="0">
                    <a:pos x="connsiteX296-593" y="connsiteY296-594"/>
                  </a:cxn>
                  <a:cxn ang="0">
                    <a:pos x="connsiteX297-595" y="connsiteY297-596"/>
                  </a:cxn>
                  <a:cxn ang="0">
                    <a:pos x="connsiteX298-597" y="connsiteY298-598"/>
                  </a:cxn>
                  <a:cxn ang="0">
                    <a:pos x="connsiteX299-599" y="connsiteY299-600"/>
                  </a:cxn>
                  <a:cxn ang="0">
                    <a:pos x="connsiteX300-601" y="connsiteY300-602"/>
                  </a:cxn>
                  <a:cxn ang="0">
                    <a:pos x="connsiteX301-603" y="connsiteY301-604"/>
                  </a:cxn>
                  <a:cxn ang="0">
                    <a:pos x="connsiteX302-605" y="connsiteY302-606"/>
                  </a:cxn>
                  <a:cxn ang="0">
                    <a:pos x="connsiteX303-607" y="connsiteY303-608"/>
                  </a:cxn>
                  <a:cxn ang="0">
                    <a:pos x="connsiteX304-609" y="connsiteY304-610"/>
                  </a:cxn>
                  <a:cxn ang="0">
                    <a:pos x="connsiteX305-611" y="connsiteY305-612"/>
                  </a:cxn>
                  <a:cxn ang="0">
                    <a:pos x="connsiteX306-613" y="connsiteY306-614"/>
                  </a:cxn>
                  <a:cxn ang="0">
                    <a:pos x="connsiteX307-615" y="connsiteY307-616"/>
                  </a:cxn>
                  <a:cxn ang="0">
                    <a:pos x="connsiteX308-617" y="connsiteY308-618"/>
                  </a:cxn>
                  <a:cxn ang="0">
                    <a:pos x="connsiteX309-619" y="connsiteY309-620"/>
                  </a:cxn>
                  <a:cxn ang="0">
                    <a:pos x="connsiteX310-621" y="connsiteY310-622"/>
                  </a:cxn>
                  <a:cxn ang="0">
                    <a:pos x="connsiteX311-623" y="connsiteY311-624"/>
                  </a:cxn>
                  <a:cxn ang="0">
                    <a:pos x="connsiteX312-625" y="connsiteY312-626"/>
                  </a:cxn>
                  <a:cxn ang="0">
                    <a:pos x="connsiteX313-627" y="connsiteY313-628"/>
                  </a:cxn>
                  <a:cxn ang="0">
                    <a:pos x="connsiteX314-629" y="connsiteY314-630"/>
                  </a:cxn>
                  <a:cxn ang="0">
                    <a:pos x="connsiteX315-631" y="connsiteY315-632"/>
                  </a:cxn>
                  <a:cxn ang="0">
                    <a:pos x="connsiteX316-633" y="connsiteY316-634"/>
                  </a:cxn>
                  <a:cxn ang="0">
                    <a:pos x="connsiteX317-635" y="connsiteY317-636"/>
                  </a:cxn>
                  <a:cxn ang="0">
                    <a:pos x="connsiteX318-637" y="connsiteY318-638"/>
                  </a:cxn>
                  <a:cxn ang="0">
                    <a:pos x="connsiteX319-639" y="connsiteY319-640"/>
                  </a:cxn>
                  <a:cxn ang="0">
                    <a:pos x="connsiteX320-641" y="connsiteY320-642"/>
                  </a:cxn>
                  <a:cxn ang="0">
                    <a:pos x="connsiteX321-643" y="connsiteY321-644"/>
                  </a:cxn>
                  <a:cxn ang="0">
                    <a:pos x="connsiteX322-645" y="connsiteY322-646"/>
                  </a:cxn>
                  <a:cxn ang="0">
                    <a:pos x="connsiteX323-647" y="connsiteY323-648"/>
                  </a:cxn>
                  <a:cxn ang="0">
                    <a:pos x="connsiteX324-649" y="connsiteY324-650"/>
                  </a:cxn>
                  <a:cxn ang="0">
                    <a:pos x="connsiteX325-651" y="connsiteY325-652"/>
                  </a:cxn>
                  <a:cxn ang="0">
                    <a:pos x="connsiteX326-653" y="connsiteY326-654"/>
                  </a:cxn>
                  <a:cxn ang="0">
                    <a:pos x="connsiteX327-655" y="connsiteY327-656"/>
                  </a:cxn>
                  <a:cxn ang="0">
                    <a:pos x="connsiteX328-657" y="connsiteY328-658"/>
                  </a:cxn>
                  <a:cxn ang="0">
                    <a:pos x="connsiteX329-659" y="connsiteY329-660"/>
                  </a:cxn>
                  <a:cxn ang="0">
                    <a:pos x="connsiteX330-661" y="connsiteY330-662"/>
                  </a:cxn>
                  <a:cxn ang="0">
                    <a:pos x="connsiteX331-663" y="connsiteY331-664"/>
                  </a:cxn>
                  <a:cxn ang="0">
                    <a:pos x="connsiteX332-665" y="connsiteY332-666"/>
                  </a:cxn>
                  <a:cxn ang="0">
                    <a:pos x="connsiteX333-667" y="connsiteY333-668"/>
                  </a:cxn>
                  <a:cxn ang="0">
                    <a:pos x="connsiteX334-669" y="connsiteY334-670"/>
                  </a:cxn>
                  <a:cxn ang="0">
                    <a:pos x="connsiteX335-671" y="connsiteY335-672"/>
                  </a:cxn>
                  <a:cxn ang="0">
                    <a:pos x="connsiteX336-673" y="connsiteY336-674"/>
                  </a:cxn>
                  <a:cxn ang="0">
                    <a:pos x="connsiteX337-675" y="connsiteY337-676"/>
                  </a:cxn>
                  <a:cxn ang="0">
                    <a:pos x="connsiteX338-677" y="connsiteY338-678"/>
                  </a:cxn>
                  <a:cxn ang="0">
                    <a:pos x="connsiteX339-679" y="connsiteY339-680"/>
                  </a:cxn>
                  <a:cxn ang="0">
                    <a:pos x="connsiteX340-681" y="connsiteY340-682"/>
                  </a:cxn>
                  <a:cxn ang="0">
                    <a:pos x="connsiteX341-683" y="connsiteY341-684"/>
                  </a:cxn>
                  <a:cxn ang="0">
                    <a:pos x="connsiteX342-685" y="connsiteY342-686"/>
                  </a:cxn>
                  <a:cxn ang="0">
                    <a:pos x="connsiteX343-687" y="connsiteY343-688"/>
                  </a:cxn>
                  <a:cxn ang="0">
                    <a:pos x="connsiteX344-689" y="connsiteY344-690"/>
                  </a:cxn>
                  <a:cxn ang="0">
                    <a:pos x="connsiteX345-691" y="connsiteY345-692"/>
                  </a:cxn>
                  <a:cxn ang="0">
                    <a:pos x="connsiteX346-693" y="connsiteY346-694"/>
                  </a:cxn>
                  <a:cxn ang="0">
                    <a:pos x="connsiteX347-695" y="connsiteY347-696"/>
                  </a:cxn>
                  <a:cxn ang="0">
                    <a:pos x="connsiteX348-697" y="connsiteY348-698"/>
                  </a:cxn>
                  <a:cxn ang="0">
                    <a:pos x="connsiteX349-699" y="connsiteY349-700"/>
                  </a:cxn>
                  <a:cxn ang="0">
                    <a:pos x="connsiteX350-701" y="connsiteY350-702"/>
                  </a:cxn>
                  <a:cxn ang="0">
                    <a:pos x="connsiteX351-703" y="connsiteY351-704"/>
                  </a:cxn>
                  <a:cxn ang="0">
                    <a:pos x="connsiteX352-705" y="connsiteY352-706"/>
                  </a:cxn>
                  <a:cxn ang="0">
                    <a:pos x="connsiteX353-707" y="connsiteY353-708"/>
                  </a:cxn>
                  <a:cxn ang="0">
                    <a:pos x="connsiteX354-709" y="connsiteY354-710"/>
                  </a:cxn>
                  <a:cxn ang="0">
                    <a:pos x="connsiteX355-711" y="connsiteY355-712"/>
                  </a:cxn>
                  <a:cxn ang="0">
                    <a:pos x="connsiteX356-713" y="connsiteY356-714"/>
                  </a:cxn>
                  <a:cxn ang="0">
                    <a:pos x="connsiteX357-715" y="connsiteY357-716"/>
                  </a:cxn>
                  <a:cxn ang="0">
                    <a:pos x="connsiteX358-717" y="connsiteY358-718"/>
                  </a:cxn>
                  <a:cxn ang="0">
                    <a:pos x="connsiteX359-719" y="connsiteY359-720"/>
                  </a:cxn>
                  <a:cxn ang="0">
                    <a:pos x="connsiteX360-721" y="connsiteY360-722"/>
                  </a:cxn>
                  <a:cxn ang="0">
                    <a:pos x="connsiteX361-723" y="connsiteY361-724"/>
                  </a:cxn>
                  <a:cxn ang="0">
                    <a:pos x="connsiteX362-725" y="connsiteY362-726"/>
                  </a:cxn>
                  <a:cxn ang="0">
                    <a:pos x="connsiteX363-727" y="connsiteY363-728"/>
                  </a:cxn>
                  <a:cxn ang="0">
                    <a:pos x="connsiteX364-729" y="connsiteY364-730"/>
                  </a:cxn>
                  <a:cxn ang="0">
                    <a:pos x="connsiteX365-731" y="connsiteY365-732"/>
                  </a:cxn>
                  <a:cxn ang="0">
                    <a:pos x="connsiteX366-733" y="connsiteY366-734"/>
                  </a:cxn>
                  <a:cxn ang="0">
                    <a:pos x="connsiteX367-735" y="connsiteY367-736"/>
                  </a:cxn>
                  <a:cxn ang="0">
                    <a:pos x="connsiteX368-737" y="connsiteY368-738"/>
                  </a:cxn>
                  <a:cxn ang="0">
                    <a:pos x="connsiteX369-739" y="connsiteY369-740"/>
                  </a:cxn>
                  <a:cxn ang="0">
                    <a:pos x="connsiteX370-741" y="connsiteY370-742"/>
                  </a:cxn>
                  <a:cxn ang="0">
                    <a:pos x="connsiteX371-743" y="connsiteY371-744"/>
                  </a:cxn>
                  <a:cxn ang="0">
                    <a:pos x="connsiteX372-745" y="connsiteY372-746"/>
                  </a:cxn>
                  <a:cxn ang="0">
                    <a:pos x="connsiteX373-747" y="connsiteY373-748"/>
                  </a:cxn>
                  <a:cxn ang="0">
                    <a:pos x="connsiteX374-749" y="connsiteY374-750"/>
                  </a:cxn>
                  <a:cxn ang="0">
                    <a:pos x="connsiteX375-751" y="connsiteY375-752"/>
                  </a:cxn>
                  <a:cxn ang="0">
                    <a:pos x="connsiteX376-753" y="connsiteY376-754"/>
                  </a:cxn>
                  <a:cxn ang="0">
                    <a:pos x="connsiteX377-755" y="connsiteY377-756"/>
                  </a:cxn>
                  <a:cxn ang="0">
                    <a:pos x="connsiteX378-757" y="connsiteY378-758"/>
                  </a:cxn>
                  <a:cxn ang="0">
                    <a:pos x="connsiteX379-759" y="connsiteY379-760"/>
                  </a:cxn>
                  <a:cxn ang="0">
                    <a:pos x="connsiteX380-761" y="connsiteY380-762"/>
                  </a:cxn>
                  <a:cxn ang="0">
                    <a:pos x="connsiteX381-763" y="connsiteY381-764"/>
                  </a:cxn>
                  <a:cxn ang="0">
                    <a:pos x="connsiteX382-765" y="connsiteY382-766"/>
                  </a:cxn>
                  <a:cxn ang="0">
                    <a:pos x="connsiteX383-767" y="connsiteY383-768"/>
                  </a:cxn>
                  <a:cxn ang="0">
                    <a:pos x="connsiteX384-769" y="connsiteY384-770"/>
                  </a:cxn>
                  <a:cxn ang="0">
                    <a:pos x="connsiteX385-771" y="connsiteY385-772"/>
                  </a:cxn>
                  <a:cxn ang="0">
                    <a:pos x="connsiteX386-773" y="connsiteY386-774"/>
                  </a:cxn>
                  <a:cxn ang="0">
                    <a:pos x="connsiteX387-775" y="connsiteY387-776"/>
                  </a:cxn>
                  <a:cxn ang="0">
                    <a:pos x="connsiteX388-777" y="connsiteY388-778"/>
                  </a:cxn>
                  <a:cxn ang="0">
                    <a:pos x="connsiteX389-779" y="connsiteY389-780"/>
                  </a:cxn>
                  <a:cxn ang="0">
                    <a:pos x="connsiteX390-781" y="connsiteY390-782"/>
                  </a:cxn>
                  <a:cxn ang="0">
                    <a:pos x="connsiteX391-783" y="connsiteY391-784"/>
                  </a:cxn>
                  <a:cxn ang="0">
                    <a:pos x="connsiteX392-785" y="connsiteY392-786"/>
                  </a:cxn>
                  <a:cxn ang="0">
                    <a:pos x="connsiteX393-787" y="connsiteY393-788"/>
                  </a:cxn>
                  <a:cxn ang="0">
                    <a:pos x="connsiteX394-789" y="connsiteY394-790"/>
                  </a:cxn>
                  <a:cxn ang="0">
                    <a:pos x="connsiteX395-791" y="connsiteY395-792"/>
                  </a:cxn>
                  <a:cxn ang="0">
                    <a:pos x="connsiteX396-793" y="connsiteY396-794"/>
                  </a:cxn>
                  <a:cxn ang="0">
                    <a:pos x="connsiteX397-795" y="connsiteY397-796"/>
                  </a:cxn>
                  <a:cxn ang="0">
                    <a:pos x="connsiteX398-797" y="connsiteY398-798"/>
                  </a:cxn>
                  <a:cxn ang="0">
                    <a:pos x="connsiteX399-799" y="connsiteY399-800"/>
                  </a:cxn>
                  <a:cxn ang="0">
                    <a:pos x="connsiteX400-801" y="connsiteY400-802"/>
                  </a:cxn>
                  <a:cxn ang="0">
                    <a:pos x="connsiteX401-803" y="connsiteY401-804"/>
                  </a:cxn>
                  <a:cxn ang="0">
                    <a:pos x="connsiteX402-805" y="connsiteY402-806"/>
                  </a:cxn>
                  <a:cxn ang="0">
                    <a:pos x="connsiteX403-807" y="connsiteY403-808"/>
                  </a:cxn>
                  <a:cxn ang="0">
                    <a:pos x="connsiteX404-809" y="connsiteY404-810"/>
                  </a:cxn>
                  <a:cxn ang="0">
                    <a:pos x="connsiteX405-811" y="connsiteY405-812"/>
                  </a:cxn>
                  <a:cxn ang="0">
                    <a:pos x="connsiteX406-813" y="connsiteY406-814"/>
                  </a:cxn>
                  <a:cxn ang="0">
                    <a:pos x="connsiteX407-815" y="connsiteY407-816"/>
                  </a:cxn>
                  <a:cxn ang="0">
                    <a:pos x="connsiteX408-817" y="connsiteY408-818"/>
                  </a:cxn>
                  <a:cxn ang="0">
                    <a:pos x="connsiteX409-819" y="connsiteY409-820"/>
                  </a:cxn>
                  <a:cxn ang="0">
                    <a:pos x="connsiteX410-821" y="connsiteY410-822"/>
                  </a:cxn>
                  <a:cxn ang="0">
                    <a:pos x="connsiteX411-823" y="connsiteY411-824"/>
                  </a:cxn>
                  <a:cxn ang="0">
                    <a:pos x="connsiteX412-825" y="connsiteY412-826"/>
                  </a:cxn>
                  <a:cxn ang="0">
                    <a:pos x="connsiteX413-827" y="connsiteY413-828"/>
                  </a:cxn>
                  <a:cxn ang="0">
                    <a:pos x="connsiteX414-829" y="connsiteY414-830"/>
                  </a:cxn>
                  <a:cxn ang="0">
                    <a:pos x="connsiteX415-831" y="connsiteY415-832"/>
                  </a:cxn>
                  <a:cxn ang="0">
                    <a:pos x="connsiteX416-833" y="connsiteY416-834"/>
                  </a:cxn>
                  <a:cxn ang="0">
                    <a:pos x="connsiteX417-835" y="connsiteY417-836"/>
                  </a:cxn>
                  <a:cxn ang="0">
                    <a:pos x="connsiteX418-837" y="connsiteY418-838"/>
                  </a:cxn>
                  <a:cxn ang="0">
                    <a:pos x="connsiteX419-839" y="connsiteY419-840"/>
                  </a:cxn>
                  <a:cxn ang="0">
                    <a:pos x="connsiteX420-841" y="connsiteY420-842"/>
                  </a:cxn>
                  <a:cxn ang="0">
                    <a:pos x="connsiteX421-843" y="connsiteY421-844"/>
                  </a:cxn>
                  <a:cxn ang="0">
                    <a:pos x="connsiteX422-845" y="connsiteY422-846"/>
                  </a:cxn>
                  <a:cxn ang="0">
                    <a:pos x="connsiteX423-847" y="connsiteY423-848"/>
                  </a:cxn>
                  <a:cxn ang="0">
                    <a:pos x="connsiteX424-849" y="connsiteY424-850"/>
                  </a:cxn>
                  <a:cxn ang="0">
                    <a:pos x="connsiteX425-851" y="connsiteY425-852"/>
                  </a:cxn>
                  <a:cxn ang="0">
                    <a:pos x="connsiteX426-853" y="connsiteY426-854"/>
                  </a:cxn>
                  <a:cxn ang="0">
                    <a:pos x="connsiteX427-855" y="connsiteY427-856"/>
                  </a:cxn>
                  <a:cxn ang="0">
                    <a:pos x="connsiteX428-857" y="connsiteY428-858"/>
                  </a:cxn>
                  <a:cxn ang="0">
                    <a:pos x="connsiteX429-859" y="connsiteY429-860"/>
                  </a:cxn>
                  <a:cxn ang="0">
                    <a:pos x="connsiteX430-861" y="connsiteY430-862"/>
                  </a:cxn>
                  <a:cxn ang="0">
                    <a:pos x="connsiteX431-863" y="connsiteY431-864"/>
                  </a:cxn>
                  <a:cxn ang="0">
                    <a:pos x="connsiteX432-865" y="connsiteY432-866"/>
                  </a:cxn>
                  <a:cxn ang="0">
                    <a:pos x="connsiteX433-867" y="connsiteY433-868"/>
                  </a:cxn>
                  <a:cxn ang="0">
                    <a:pos x="connsiteX434-869" y="connsiteY434-870"/>
                  </a:cxn>
                  <a:cxn ang="0">
                    <a:pos x="connsiteX435-871" y="connsiteY435-872"/>
                  </a:cxn>
                  <a:cxn ang="0">
                    <a:pos x="connsiteX436-873" y="connsiteY436-874"/>
                  </a:cxn>
                  <a:cxn ang="0">
                    <a:pos x="connsiteX437-875" y="connsiteY437-876"/>
                  </a:cxn>
                  <a:cxn ang="0">
                    <a:pos x="connsiteX438-877" y="connsiteY438-878"/>
                  </a:cxn>
                  <a:cxn ang="0">
                    <a:pos x="connsiteX439-879" y="connsiteY439-880"/>
                  </a:cxn>
                  <a:cxn ang="0">
                    <a:pos x="connsiteX440-881" y="connsiteY440-882"/>
                  </a:cxn>
                  <a:cxn ang="0">
                    <a:pos x="connsiteX441-883" y="connsiteY441-884"/>
                  </a:cxn>
                  <a:cxn ang="0">
                    <a:pos x="connsiteX442-885" y="connsiteY442-886"/>
                  </a:cxn>
                  <a:cxn ang="0">
                    <a:pos x="connsiteX443-887" y="connsiteY443-888"/>
                  </a:cxn>
                  <a:cxn ang="0">
                    <a:pos x="connsiteX444-889" y="connsiteY444-890"/>
                  </a:cxn>
                  <a:cxn ang="0">
                    <a:pos x="connsiteX445-891" y="connsiteY445-892"/>
                  </a:cxn>
                  <a:cxn ang="0">
                    <a:pos x="connsiteX446-893" y="connsiteY446-894"/>
                  </a:cxn>
                  <a:cxn ang="0">
                    <a:pos x="connsiteX447-895" y="connsiteY447-896"/>
                  </a:cxn>
                  <a:cxn ang="0">
                    <a:pos x="connsiteX448-897" y="connsiteY448-898"/>
                  </a:cxn>
                  <a:cxn ang="0">
                    <a:pos x="connsiteX449-899" y="connsiteY449-900"/>
                  </a:cxn>
                  <a:cxn ang="0">
                    <a:pos x="connsiteX450-901" y="connsiteY450-902"/>
                  </a:cxn>
                  <a:cxn ang="0">
                    <a:pos x="connsiteX451-903" y="connsiteY451-904"/>
                  </a:cxn>
                  <a:cxn ang="0">
                    <a:pos x="connsiteX452-905" y="connsiteY452-906"/>
                  </a:cxn>
                  <a:cxn ang="0">
                    <a:pos x="connsiteX453-907" y="connsiteY453-908"/>
                  </a:cxn>
                  <a:cxn ang="0">
                    <a:pos x="connsiteX454-909" y="connsiteY454-910"/>
                  </a:cxn>
                  <a:cxn ang="0">
                    <a:pos x="connsiteX455-911" y="connsiteY455-912"/>
                  </a:cxn>
                  <a:cxn ang="0">
                    <a:pos x="connsiteX456-913" y="connsiteY456-914"/>
                  </a:cxn>
                  <a:cxn ang="0">
                    <a:pos x="connsiteX457-915" y="connsiteY457-916"/>
                  </a:cxn>
                  <a:cxn ang="0">
                    <a:pos x="connsiteX458-917" y="connsiteY458-918"/>
                  </a:cxn>
                  <a:cxn ang="0">
                    <a:pos x="connsiteX459-919" y="connsiteY459-920"/>
                  </a:cxn>
                  <a:cxn ang="0">
                    <a:pos x="connsiteX460-921" y="connsiteY460-922"/>
                  </a:cxn>
                  <a:cxn ang="0">
                    <a:pos x="connsiteX461-923" y="connsiteY461-924"/>
                  </a:cxn>
                  <a:cxn ang="0">
                    <a:pos x="connsiteX462-925" y="connsiteY462-926"/>
                  </a:cxn>
                  <a:cxn ang="0">
                    <a:pos x="connsiteX463-927" y="connsiteY463-928"/>
                  </a:cxn>
                  <a:cxn ang="0">
                    <a:pos x="connsiteX464-929" y="connsiteY464-930"/>
                  </a:cxn>
                  <a:cxn ang="0">
                    <a:pos x="connsiteX465-931" y="connsiteY465-932"/>
                  </a:cxn>
                  <a:cxn ang="0">
                    <a:pos x="connsiteX466-933" y="connsiteY466-934"/>
                  </a:cxn>
                  <a:cxn ang="0">
                    <a:pos x="connsiteX467-935" y="connsiteY467-936"/>
                  </a:cxn>
                  <a:cxn ang="0">
                    <a:pos x="connsiteX468-937" y="connsiteY468-938"/>
                  </a:cxn>
                  <a:cxn ang="0">
                    <a:pos x="connsiteX469-939" y="connsiteY469-940"/>
                  </a:cxn>
                  <a:cxn ang="0">
                    <a:pos x="connsiteX470-941" y="connsiteY470-942"/>
                  </a:cxn>
                  <a:cxn ang="0">
                    <a:pos x="connsiteX471-943" y="connsiteY471-944"/>
                  </a:cxn>
                  <a:cxn ang="0">
                    <a:pos x="connsiteX472-945" y="connsiteY472-946"/>
                  </a:cxn>
                  <a:cxn ang="0">
                    <a:pos x="connsiteX473-947" y="connsiteY473-948"/>
                  </a:cxn>
                  <a:cxn ang="0">
                    <a:pos x="connsiteX474-949" y="connsiteY474-950"/>
                  </a:cxn>
                  <a:cxn ang="0">
                    <a:pos x="connsiteX475-951" y="connsiteY475-952"/>
                  </a:cxn>
                  <a:cxn ang="0">
                    <a:pos x="connsiteX476-953" y="connsiteY476-954"/>
                  </a:cxn>
                  <a:cxn ang="0">
                    <a:pos x="connsiteX477-955" y="connsiteY477-956"/>
                  </a:cxn>
                  <a:cxn ang="0">
                    <a:pos x="connsiteX478-957" y="connsiteY478-958"/>
                  </a:cxn>
                  <a:cxn ang="0">
                    <a:pos x="connsiteX479-959" y="connsiteY479-960"/>
                  </a:cxn>
                  <a:cxn ang="0">
                    <a:pos x="connsiteX480-961" y="connsiteY480-962"/>
                  </a:cxn>
                  <a:cxn ang="0">
                    <a:pos x="connsiteX481-963" y="connsiteY481-964"/>
                  </a:cxn>
                  <a:cxn ang="0">
                    <a:pos x="connsiteX482-965" y="connsiteY482-966"/>
                  </a:cxn>
                  <a:cxn ang="0">
                    <a:pos x="connsiteX483-967" y="connsiteY483-968"/>
                  </a:cxn>
                  <a:cxn ang="0">
                    <a:pos x="connsiteX484-969" y="connsiteY484-970"/>
                  </a:cxn>
                  <a:cxn ang="0">
                    <a:pos x="connsiteX485-971" y="connsiteY485-972"/>
                  </a:cxn>
                  <a:cxn ang="0">
                    <a:pos x="connsiteX486-973" y="connsiteY486-974"/>
                  </a:cxn>
                  <a:cxn ang="0">
                    <a:pos x="connsiteX487-975" y="connsiteY487-976"/>
                  </a:cxn>
                  <a:cxn ang="0">
                    <a:pos x="connsiteX488-977" y="connsiteY488-978"/>
                  </a:cxn>
                  <a:cxn ang="0">
                    <a:pos x="connsiteX489-979" y="connsiteY489-980"/>
                  </a:cxn>
                  <a:cxn ang="0">
                    <a:pos x="connsiteX490-981" y="connsiteY490-982"/>
                  </a:cxn>
                  <a:cxn ang="0">
                    <a:pos x="connsiteX491-983" y="connsiteY491-984"/>
                  </a:cxn>
                  <a:cxn ang="0">
                    <a:pos x="connsiteX492-985" y="connsiteY492-986"/>
                  </a:cxn>
                  <a:cxn ang="0">
                    <a:pos x="connsiteX493-987" y="connsiteY493-988"/>
                  </a:cxn>
                  <a:cxn ang="0">
                    <a:pos x="connsiteX494-989" y="connsiteY494-990"/>
                  </a:cxn>
                  <a:cxn ang="0">
                    <a:pos x="connsiteX495-991" y="connsiteY495-992"/>
                  </a:cxn>
                  <a:cxn ang="0">
                    <a:pos x="connsiteX496-993" y="connsiteY496-994"/>
                  </a:cxn>
                  <a:cxn ang="0">
                    <a:pos x="connsiteX497-995" y="connsiteY497-996"/>
                  </a:cxn>
                  <a:cxn ang="0">
                    <a:pos x="connsiteX498-997" y="connsiteY498-998"/>
                  </a:cxn>
                  <a:cxn ang="0">
                    <a:pos x="connsiteX499-999" y="connsiteY499-1000"/>
                  </a:cxn>
                  <a:cxn ang="0">
                    <a:pos x="connsiteX500-1001" y="connsiteY500-1002"/>
                  </a:cxn>
                  <a:cxn ang="0">
                    <a:pos x="connsiteX501-1003" y="connsiteY501-1004"/>
                  </a:cxn>
                  <a:cxn ang="0">
                    <a:pos x="connsiteX502-1005" y="connsiteY502-1006"/>
                  </a:cxn>
                  <a:cxn ang="0">
                    <a:pos x="connsiteX503-1007" y="connsiteY503-1008"/>
                  </a:cxn>
                  <a:cxn ang="0">
                    <a:pos x="connsiteX504-1009" y="connsiteY504-1010"/>
                  </a:cxn>
                  <a:cxn ang="0">
                    <a:pos x="connsiteX505-1011" y="connsiteY505-1012"/>
                  </a:cxn>
                  <a:cxn ang="0">
                    <a:pos x="connsiteX506-1013" y="connsiteY506-1014"/>
                  </a:cxn>
                  <a:cxn ang="0">
                    <a:pos x="connsiteX507-1015" y="connsiteY507-1016"/>
                  </a:cxn>
                  <a:cxn ang="0">
                    <a:pos x="connsiteX508-1017" y="connsiteY508-1018"/>
                  </a:cxn>
                  <a:cxn ang="0">
                    <a:pos x="connsiteX509-1019" y="connsiteY509-1020"/>
                  </a:cxn>
                  <a:cxn ang="0">
                    <a:pos x="connsiteX510-1021" y="connsiteY510-1022"/>
                  </a:cxn>
                  <a:cxn ang="0">
                    <a:pos x="connsiteX511-1023" y="connsiteY511-1024"/>
                  </a:cxn>
                  <a:cxn ang="0">
                    <a:pos x="connsiteX512-1025" y="connsiteY512-1026"/>
                  </a:cxn>
                  <a:cxn ang="0">
                    <a:pos x="connsiteX513-1027" y="connsiteY513-1028"/>
                  </a:cxn>
                  <a:cxn ang="0">
                    <a:pos x="connsiteX514-1029" y="connsiteY514-1030"/>
                  </a:cxn>
                  <a:cxn ang="0">
                    <a:pos x="connsiteX515-1031" y="connsiteY515-1032"/>
                  </a:cxn>
                  <a:cxn ang="0">
                    <a:pos x="connsiteX516-1033" y="connsiteY516-1034"/>
                  </a:cxn>
                  <a:cxn ang="0">
                    <a:pos x="connsiteX517-1035" y="connsiteY517-1036"/>
                  </a:cxn>
                  <a:cxn ang="0">
                    <a:pos x="connsiteX518-1037" y="connsiteY518-1038"/>
                  </a:cxn>
                  <a:cxn ang="0">
                    <a:pos x="connsiteX519-1039" y="connsiteY519-1040"/>
                  </a:cxn>
                  <a:cxn ang="0">
                    <a:pos x="connsiteX520-1041" y="connsiteY520-1042"/>
                  </a:cxn>
                  <a:cxn ang="0">
                    <a:pos x="connsiteX521-1043" y="connsiteY521-1044"/>
                  </a:cxn>
                  <a:cxn ang="0">
                    <a:pos x="connsiteX522-1045" y="connsiteY522-1046"/>
                  </a:cxn>
                  <a:cxn ang="0">
                    <a:pos x="connsiteX523-1047" y="connsiteY523-1048"/>
                  </a:cxn>
                  <a:cxn ang="0">
                    <a:pos x="connsiteX524-1049" y="connsiteY524-1050"/>
                  </a:cxn>
                  <a:cxn ang="0">
                    <a:pos x="connsiteX525-1051" y="connsiteY525-1052"/>
                  </a:cxn>
                  <a:cxn ang="0">
                    <a:pos x="connsiteX526-1053" y="connsiteY526-1054"/>
                  </a:cxn>
                  <a:cxn ang="0">
                    <a:pos x="connsiteX527-1055" y="connsiteY527-1056"/>
                  </a:cxn>
                  <a:cxn ang="0">
                    <a:pos x="connsiteX528-1057" y="connsiteY528-1058"/>
                  </a:cxn>
                  <a:cxn ang="0">
                    <a:pos x="connsiteX529-1059" y="connsiteY529-1060"/>
                  </a:cxn>
                  <a:cxn ang="0">
                    <a:pos x="connsiteX530-1061" y="connsiteY530-1062"/>
                  </a:cxn>
                  <a:cxn ang="0">
                    <a:pos x="connsiteX531-1063" y="connsiteY531-1064"/>
                  </a:cxn>
                  <a:cxn ang="0">
                    <a:pos x="connsiteX532-1065" y="connsiteY532-1066"/>
                  </a:cxn>
                  <a:cxn ang="0">
                    <a:pos x="connsiteX533-1067" y="connsiteY533-1068"/>
                  </a:cxn>
                  <a:cxn ang="0">
                    <a:pos x="connsiteX534-1069" y="connsiteY534-1070"/>
                  </a:cxn>
                  <a:cxn ang="0">
                    <a:pos x="connsiteX535-1071" y="connsiteY535-1072"/>
                  </a:cxn>
                  <a:cxn ang="0">
                    <a:pos x="connsiteX536-1073" y="connsiteY536-1074"/>
                  </a:cxn>
                  <a:cxn ang="0">
                    <a:pos x="connsiteX537-1075" y="connsiteY537-1076"/>
                  </a:cxn>
                  <a:cxn ang="0">
                    <a:pos x="connsiteX538-1077" y="connsiteY538-1078"/>
                  </a:cxn>
                  <a:cxn ang="0">
                    <a:pos x="connsiteX539-1079" y="connsiteY539-1080"/>
                  </a:cxn>
                  <a:cxn ang="0">
                    <a:pos x="connsiteX540-1081" y="connsiteY540-1082"/>
                  </a:cxn>
                  <a:cxn ang="0">
                    <a:pos x="connsiteX541-1083" y="connsiteY541-1084"/>
                  </a:cxn>
                  <a:cxn ang="0">
                    <a:pos x="connsiteX542-1085" y="connsiteY542-1086"/>
                  </a:cxn>
                  <a:cxn ang="0">
                    <a:pos x="connsiteX543-1087" y="connsiteY543-1088"/>
                  </a:cxn>
                  <a:cxn ang="0">
                    <a:pos x="connsiteX544-1089" y="connsiteY544-1090"/>
                  </a:cxn>
                  <a:cxn ang="0">
                    <a:pos x="connsiteX545-1091" y="connsiteY545-1092"/>
                  </a:cxn>
                  <a:cxn ang="0">
                    <a:pos x="connsiteX546-1093" y="connsiteY546-1094"/>
                  </a:cxn>
                  <a:cxn ang="0">
                    <a:pos x="connsiteX547-1095" y="connsiteY547-1096"/>
                  </a:cxn>
                  <a:cxn ang="0">
                    <a:pos x="connsiteX548-1097" y="connsiteY548-1098"/>
                  </a:cxn>
                  <a:cxn ang="0">
                    <a:pos x="connsiteX549-1099" y="connsiteY549-1100"/>
                  </a:cxn>
                  <a:cxn ang="0">
                    <a:pos x="connsiteX550-1101" y="connsiteY550-1102"/>
                  </a:cxn>
                  <a:cxn ang="0">
                    <a:pos x="connsiteX551-1103" y="connsiteY551-1104"/>
                  </a:cxn>
                  <a:cxn ang="0">
                    <a:pos x="connsiteX552-1105" y="connsiteY552-1106"/>
                  </a:cxn>
                  <a:cxn ang="0">
                    <a:pos x="connsiteX553-1107" y="connsiteY553-1108"/>
                  </a:cxn>
                  <a:cxn ang="0">
                    <a:pos x="connsiteX554-1109" y="connsiteY554-1110"/>
                  </a:cxn>
                  <a:cxn ang="0">
                    <a:pos x="connsiteX555-1111" y="connsiteY555-1112"/>
                  </a:cxn>
                  <a:cxn ang="0">
                    <a:pos x="connsiteX556-1113" y="connsiteY556-1114"/>
                  </a:cxn>
                  <a:cxn ang="0">
                    <a:pos x="connsiteX557-1115" y="connsiteY557-1116"/>
                  </a:cxn>
                  <a:cxn ang="0">
                    <a:pos x="connsiteX558-1117" y="connsiteY558-1118"/>
                  </a:cxn>
                  <a:cxn ang="0">
                    <a:pos x="connsiteX559-1119" y="connsiteY559-1120"/>
                  </a:cxn>
                  <a:cxn ang="0">
                    <a:pos x="connsiteX560-1121" y="connsiteY560-1122"/>
                  </a:cxn>
                  <a:cxn ang="0">
                    <a:pos x="connsiteX561-1123" y="connsiteY561-1124"/>
                  </a:cxn>
                  <a:cxn ang="0">
                    <a:pos x="connsiteX562-1125" y="connsiteY562-1126"/>
                  </a:cxn>
                  <a:cxn ang="0">
                    <a:pos x="connsiteX563-1127" y="connsiteY563-1128"/>
                  </a:cxn>
                  <a:cxn ang="0">
                    <a:pos x="connsiteX564-1129" y="connsiteY564-1130"/>
                  </a:cxn>
                  <a:cxn ang="0">
                    <a:pos x="connsiteX565-1131" y="connsiteY565-1132"/>
                  </a:cxn>
                  <a:cxn ang="0">
                    <a:pos x="connsiteX566-1133" y="connsiteY566-1134"/>
                  </a:cxn>
                  <a:cxn ang="0">
                    <a:pos x="connsiteX567-1135" y="connsiteY567-1136"/>
                  </a:cxn>
                  <a:cxn ang="0">
                    <a:pos x="connsiteX568-1137" y="connsiteY568-1138"/>
                  </a:cxn>
                  <a:cxn ang="0">
                    <a:pos x="connsiteX569-1139" y="connsiteY569-1140"/>
                  </a:cxn>
                  <a:cxn ang="0">
                    <a:pos x="connsiteX570-1141" y="connsiteY570-1142"/>
                  </a:cxn>
                  <a:cxn ang="0">
                    <a:pos x="connsiteX571-1143" y="connsiteY571-1144"/>
                  </a:cxn>
                  <a:cxn ang="0">
                    <a:pos x="connsiteX572-1145" y="connsiteY572-1146"/>
                  </a:cxn>
                  <a:cxn ang="0">
                    <a:pos x="connsiteX573-1147" y="connsiteY573-1148"/>
                  </a:cxn>
                  <a:cxn ang="0">
                    <a:pos x="connsiteX574-1149" y="connsiteY574-1150"/>
                  </a:cxn>
                  <a:cxn ang="0">
                    <a:pos x="connsiteX575-1151" y="connsiteY575-1152"/>
                  </a:cxn>
                  <a:cxn ang="0">
                    <a:pos x="connsiteX576-1153" y="connsiteY576-1154"/>
                  </a:cxn>
                  <a:cxn ang="0">
                    <a:pos x="connsiteX577-1155" y="connsiteY577-1156"/>
                  </a:cxn>
                  <a:cxn ang="0">
                    <a:pos x="connsiteX578-1157" y="connsiteY578-1158"/>
                  </a:cxn>
                  <a:cxn ang="0">
                    <a:pos x="connsiteX579-1159" y="connsiteY579-1160"/>
                  </a:cxn>
                  <a:cxn ang="0">
                    <a:pos x="connsiteX580-1161" y="connsiteY580-1162"/>
                  </a:cxn>
                  <a:cxn ang="0">
                    <a:pos x="connsiteX581-1163" y="connsiteY581-1164"/>
                  </a:cxn>
                  <a:cxn ang="0">
                    <a:pos x="connsiteX582-1165" y="connsiteY582-1166"/>
                  </a:cxn>
                  <a:cxn ang="0">
                    <a:pos x="connsiteX583-1167" y="connsiteY583-1168"/>
                  </a:cxn>
                  <a:cxn ang="0">
                    <a:pos x="connsiteX584-1169" y="connsiteY584-1170"/>
                  </a:cxn>
                  <a:cxn ang="0">
                    <a:pos x="connsiteX585-1171" y="connsiteY585-1172"/>
                  </a:cxn>
                  <a:cxn ang="0">
                    <a:pos x="connsiteX586-1173" y="connsiteY586-1174"/>
                  </a:cxn>
                  <a:cxn ang="0">
                    <a:pos x="connsiteX587-1175" y="connsiteY587-1176"/>
                  </a:cxn>
                  <a:cxn ang="0">
                    <a:pos x="connsiteX588-1177" y="connsiteY588-1178"/>
                  </a:cxn>
                  <a:cxn ang="0">
                    <a:pos x="connsiteX589-1179" y="connsiteY589-1180"/>
                  </a:cxn>
                  <a:cxn ang="0">
                    <a:pos x="connsiteX590-1181" y="connsiteY590-1182"/>
                  </a:cxn>
                  <a:cxn ang="0">
                    <a:pos x="connsiteX591-1183" y="connsiteY591-1184"/>
                  </a:cxn>
                  <a:cxn ang="0">
                    <a:pos x="connsiteX592-1185" y="connsiteY592-1186"/>
                  </a:cxn>
                  <a:cxn ang="0">
                    <a:pos x="connsiteX593-1187" y="connsiteY593-1188"/>
                  </a:cxn>
                  <a:cxn ang="0">
                    <a:pos x="connsiteX594-1189" y="connsiteY594-1190"/>
                  </a:cxn>
                  <a:cxn ang="0">
                    <a:pos x="connsiteX595-1191" y="connsiteY595-1192"/>
                  </a:cxn>
                  <a:cxn ang="0">
                    <a:pos x="connsiteX596-1193" y="connsiteY596-1194"/>
                  </a:cxn>
                  <a:cxn ang="0">
                    <a:pos x="connsiteX597-1195" y="connsiteY597-1196"/>
                  </a:cxn>
                  <a:cxn ang="0">
                    <a:pos x="connsiteX598-1197" y="connsiteY598-1198"/>
                  </a:cxn>
                  <a:cxn ang="0">
                    <a:pos x="connsiteX599-1199" y="connsiteY599-1200"/>
                  </a:cxn>
                  <a:cxn ang="0">
                    <a:pos x="connsiteX600-1201" y="connsiteY600-1202"/>
                  </a:cxn>
                  <a:cxn ang="0">
                    <a:pos x="connsiteX601-1203" y="connsiteY601-1204"/>
                  </a:cxn>
                  <a:cxn ang="0">
                    <a:pos x="connsiteX602-1205" y="connsiteY602-1206"/>
                  </a:cxn>
                  <a:cxn ang="0">
                    <a:pos x="connsiteX603-1207" y="connsiteY603-1208"/>
                  </a:cxn>
                  <a:cxn ang="0">
                    <a:pos x="connsiteX604-1209" y="connsiteY604-1210"/>
                  </a:cxn>
                  <a:cxn ang="0">
                    <a:pos x="connsiteX605-1211" y="connsiteY605-1212"/>
                  </a:cxn>
                  <a:cxn ang="0">
                    <a:pos x="connsiteX606-1213" y="connsiteY606-1214"/>
                  </a:cxn>
                  <a:cxn ang="0">
                    <a:pos x="connsiteX607-1215" y="connsiteY607-1216"/>
                  </a:cxn>
                  <a:cxn ang="0">
                    <a:pos x="connsiteX608-1217" y="connsiteY608-1218"/>
                  </a:cxn>
                  <a:cxn ang="0">
                    <a:pos x="connsiteX609-1219" y="connsiteY609-1220"/>
                  </a:cxn>
                  <a:cxn ang="0">
                    <a:pos x="connsiteX610-1221" y="connsiteY610-1222"/>
                  </a:cxn>
                  <a:cxn ang="0">
                    <a:pos x="connsiteX611-1223" y="connsiteY611-1224"/>
                  </a:cxn>
                  <a:cxn ang="0">
                    <a:pos x="connsiteX612-1225" y="connsiteY612-1226"/>
                  </a:cxn>
                  <a:cxn ang="0">
                    <a:pos x="connsiteX613-1227" y="connsiteY613-1228"/>
                  </a:cxn>
                  <a:cxn ang="0">
                    <a:pos x="connsiteX614-1229" y="connsiteY614-1230"/>
                  </a:cxn>
                  <a:cxn ang="0">
                    <a:pos x="connsiteX615-1231" y="connsiteY615-1232"/>
                  </a:cxn>
                  <a:cxn ang="0">
                    <a:pos x="connsiteX616-1233" y="connsiteY616-1234"/>
                  </a:cxn>
                  <a:cxn ang="0">
                    <a:pos x="connsiteX617-1235" y="connsiteY617-1236"/>
                  </a:cxn>
                  <a:cxn ang="0">
                    <a:pos x="connsiteX618-1237" y="connsiteY618-1238"/>
                  </a:cxn>
                  <a:cxn ang="0">
                    <a:pos x="connsiteX619-1239" y="connsiteY619-1240"/>
                  </a:cxn>
                  <a:cxn ang="0">
                    <a:pos x="connsiteX620-1241" y="connsiteY620-1242"/>
                  </a:cxn>
                  <a:cxn ang="0">
                    <a:pos x="connsiteX621-1243" y="connsiteY621-1244"/>
                  </a:cxn>
                  <a:cxn ang="0">
                    <a:pos x="connsiteX622-1245" y="connsiteY622-1246"/>
                  </a:cxn>
                  <a:cxn ang="0">
                    <a:pos x="connsiteX623-1247" y="connsiteY623-1248"/>
                  </a:cxn>
                  <a:cxn ang="0">
                    <a:pos x="connsiteX624-1249" y="connsiteY624-1250"/>
                  </a:cxn>
                  <a:cxn ang="0">
                    <a:pos x="connsiteX625-1251" y="connsiteY625-1252"/>
                  </a:cxn>
                  <a:cxn ang="0">
                    <a:pos x="connsiteX626-1253" y="connsiteY626-1254"/>
                  </a:cxn>
                  <a:cxn ang="0">
                    <a:pos x="connsiteX627-1255" y="connsiteY627-1256"/>
                  </a:cxn>
                  <a:cxn ang="0">
                    <a:pos x="connsiteX628-1257" y="connsiteY628-1258"/>
                  </a:cxn>
                  <a:cxn ang="0">
                    <a:pos x="connsiteX629-1259" y="connsiteY629-1260"/>
                  </a:cxn>
                  <a:cxn ang="0">
                    <a:pos x="connsiteX630-1261" y="connsiteY630-1262"/>
                  </a:cxn>
                  <a:cxn ang="0">
                    <a:pos x="connsiteX631-1263" y="connsiteY631-1264"/>
                  </a:cxn>
                  <a:cxn ang="0">
                    <a:pos x="connsiteX632-1265" y="connsiteY632-1266"/>
                  </a:cxn>
                  <a:cxn ang="0">
                    <a:pos x="connsiteX633-1267" y="connsiteY633-1268"/>
                  </a:cxn>
                  <a:cxn ang="0">
                    <a:pos x="connsiteX634-1269" y="connsiteY634-1270"/>
                  </a:cxn>
                  <a:cxn ang="0">
                    <a:pos x="connsiteX635-1271" y="connsiteY635-1272"/>
                  </a:cxn>
                  <a:cxn ang="0">
                    <a:pos x="connsiteX636-1273" y="connsiteY636-1274"/>
                  </a:cxn>
                  <a:cxn ang="0">
                    <a:pos x="connsiteX637-1275" y="connsiteY637-1276"/>
                  </a:cxn>
                  <a:cxn ang="0">
                    <a:pos x="connsiteX638-1277" y="connsiteY638-1278"/>
                  </a:cxn>
                  <a:cxn ang="0">
                    <a:pos x="connsiteX639-1279" y="connsiteY639-1280"/>
                  </a:cxn>
                  <a:cxn ang="0">
                    <a:pos x="connsiteX640-1281" y="connsiteY640-1282"/>
                  </a:cxn>
                  <a:cxn ang="0">
                    <a:pos x="connsiteX641-1283" y="connsiteY641-1284"/>
                  </a:cxn>
                  <a:cxn ang="0">
                    <a:pos x="connsiteX642-1285" y="connsiteY642-1286"/>
                  </a:cxn>
                  <a:cxn ang="0">
                    <a:pos x="connsiteX643-1287" y="connsiteY643-1288"/>
                  </a:cxn>
                  <a:cxn ang="0">
                    <a:pos x="connsiteX644-1289" y="connsiteY644-1290"/>
                  </a:cxn>
                  <a:cxn ang="0">
                    <a:pos x="connsiteX645-1291" y="connsiteY645-1292"/>
                  </a:cxn>
                  <a:cxn ang="0">
                    <a:pos x="connsiteX646-1293" y="connsiteY646-1294"/>
                  </a:cxn>
                  <a:cxn ang="0">
                    <a:pos x="connsiteX647-1295" y="connsiteY647-1296"/>
                  </a:cxn>
                  <a:cxn ang="0">
                    <a:pos x="connsiteX648-1297" y="connsiteY648-1298"/>
                  </a:cxn>
                  <a:cxn ang="0">
                    <a:pos x="connsiteX649-1299" y="connsiteY649-1300"/>
                  </a:cxn>
                  <a:cxn ang="0">
                    <a:pos x="connsiteX650-1301" y="connsiteY650-1302"/>
                  </a:cxn>
                  <a:cxn ang="0">
                    <a:pos x="connsiteX651-1303" y="connsiteY651-1304"/>
                  </a:cxn>
                  <a:cxn ang="0">
                    <a:pos x="connsiteX652-1305" y="connsiteY652-1306"/>
                  </a:cxn>
                  <a:cxn ang="0">
                    <a:pos x="connsiteX653-1307" y="connsiteY653-1308"/>
                  </a:cxn>
                  <a:cxn ang="0">
                    <a:pos x="connsiteX654-1309" y="connsiteY654-1310"/>
                  </a:cxn>
                  <a:cxn ang="0">
                    <a:pos x="connsiteX655-1311" y="connsiteY655-1312"/>
                  </a:cxn>
                  <a:cxn ang="0">
                    <a:pos x="connsiteX656-1313" y="connsiteY656-1314"/>
                  </a:cxn>
                  <a:cxn ang="0">
                    <a:pos x="connsiteX657-1315" y="connsiteY657-1316"/>
                  </a:cxn>
                  <a:cxn ang="0">
                    <a:pos x="connsiteX658-1317" y="connsiteY658-1318"/>
                  </a:cxn>
                  <a:cxn ang="0">
                    <a:pos x="connsiteX659-1319" y="connsiteY659-1320"/>
                  </a:cxn>
                  <a:cxn ang="0">
                    <a:pos x="connsiteX660-1321" y="connsiteY660-1322"/>
                  </a:cxn>
                  <a:cxn ang="0">
                    <a:pos x="connsiteX661-1323" y="connsiteY661-1324"/>
                  </a:cxn>
                  <a:cxn ang="0">
                    <a:pos x="connsiteX662-1325" y="connsiteY662-1326"/>
                  </a:cxn>
                  <a:cxn ang="0">
                    <a:pos x="connsiteX663-1327" y="connsiteY663-1328"/>
                  </a:cxn>
                  <a:cxn ang="0">
                    <a:pos x="connsiteX664-1329" y="connsiteY664-1330"/>
                  </a:cxn>
                  <a:cxn ang="0">
                    <a:pos x="connsiteX665-1331" y="connsiteY665-1332"/>
                  </a:cxn>
                  <a:cxn ang="0">
                    <a:pos x="connsiteX666-1333" y="connsiteY666-1334"/>
                  </a:cxn>
                  <a:cxn ang="0">
                    <a:pos x="connsiteX667-1335" y="connsiteY667-1336"/>
                  </a:cxn>
                  <a:cxn ang="0">
                    <a:pos x="connsiteX668-1337" y="connsiteY668-1338"/>
                  </a:cxn>
                  <a:cxn ang="0">
                    <a:pos x="connsiteX669-1339" y="connsiteY669-1340"/>
                  </a:cxn>
                  <a:cxn ang="0">
                    <a:pos x="connsiteX670-1341" y="connsiteY670-1342"/>
                  </a:cxn>
                  <a:cxn ang="0">
                    <a:pos x="connsiteX671-1343" y="connsiteY671-1344"/>
                  </a:cxn>
                  <a:cxn ang="0">
                    <a:pos x="connsiteX672-1345" y="connsiteY672-1346"/>
                  </a:cxn>
                  <a:cxn ang="0">
                    <a:pos x="connsiteX673-1347" y="connsiteY673-1348"/>
                  </a:cxn>
                  <a:cxn ang="0">
                    <a:pos x="connsiteX674-1349" y="connsiteY674-1350"/>
                  </a:cxn>
                  <a:cxn ang="0">
                    <a:pos x="connsiteX675-1351" y="connsiteY675-1352"/>
                  </a:cxn>
                  <a:cxn ang="0">
                    <a:pos x="connsiteX676-1353" y="connsiteY676-1354"/>
                  </a:cxn>
                  <a:cxn ang="0">
                    <a:pos x="connsiteX677-1355" y="connsiteY677-1356"/>
                  </a:cxn>
                  <a:cxn ang="0">
                    <a:pos x="connsiteX678-1357" y="connsiteY678-1358"/>
                  </a:cxn>
                  <a:cxn ang="0">
                    <a:pos x="connsiteX679-1359" y="connsiteY679-1360"/>
                  </a:cxn>
                  <a:cxn ang="0">
                    <a:pos x="connsiteX680-1361" y="connsiteY680-1362"/>
                  </a:cxn>
                  <a:cxn ang="0">
                    <a:pos x="connsiteX681-1363" y="connsiteY681-1364"/>
                  </a:cxn>
                  <a:cxn ang="0">
                    <a:pos x="connsiteX682-1365" y="connsiteY682-1366"/>
                  </a:cxn>
                  <a:cxn ang="0">
                    <a:pos x="connsiteX683-1367" y="connsiteY683-1368"/>
                  </a:cxn>
                  <a:cxn ang="0">
                    <a:pos x="connsiteX684-1369" y="connsiteY684-1370"/>
                  </a:cxn>
                  <a:cxn ang="0">
                    <a:pos x="connsiteX685-1371" y="connsiteY685-1372"/>
                  </a:cxn>
                  <a:cxn ang="0">
                    <a:pos x="connsiteX686-1373" y="connsiteY686-1374"/>
                  </a:cxn>
                  <a:cxn ang="0">
                    <a:pos x="connsiteX687-1375" y="connsiteY687-1376"/>
                  </a:cxn>
                  <a:cxn ang="0">
                    <a:pos x="connsiteX688-1377" y="connsiteY688-1378"/>
                  </a:cxn>
                  <a:cxn ang="0">
                    <a:pos x="connsiteX689-1379" y="connsiteY689-1380"/>
                  </a:cxn>
                  <a:cxn ang="0">
                    <a:pos x="connsiteX690-1381" y="connsiteY690-1382"/>
                  </a:cxn>
                  <a:cxn ang="0">
                    <a:pos x="connsiteX691-1383" y="connsiteY691-1384"/>
                  </a:cxn>
                  <a:cxn ang="0">
                    <a:pos x="connsiteX692-1385" y="connsiteY692-1386"/>
                  </a:cxn>
                  <a:cxn ang="0">
                    <a:pos x="connsiteX693-1387" y="connsiteY693-1388"/>
                  </a:cxn>
                  <a:cxn ang="0">
                    <a:pos x="connsiteX694-1389" y="connsiteY694-1390"/>
                  </a:cxn>
                  <a:cxn ang="0">
                    <a:pos x="connsiteX695-1391" y="connsiteY695-1392"/>
                  </a:cxn>
                  <a:cxn ang="0">
                    <a:pos x="connsiteX696-1393" y="connsiteY696-1394"/>
                  </a:cxn>
                  <a:cxn ang="0">
                    <a:pos x="connsiteX697-1395" y="connsiteY697-1396"/>
                  </a:cxn>
                  <a:cxn ang="0">
                    <a:pos x="connsiteX698-1397" y="connsiteY698-1398"/>
                  </a:cxn>
                  <a:cxn ang="0">
                    <a:pos x="connsiteX699-1399" y="connsiteY699-1400"/>
                  </a:cxn>
                  <a:cxn ang="0">
                    <a:pos x="connsiteX700-1401" y="connsiteY700-1402"/>
                  </a:cxn>
                  <a:cxn ang="0">
                    <a:pos x="connsiteX701-1403" y="connsiteY701-1404"/>
                  </a:cxn>
                  <a:cxn ang="0">
                    <a:pos x="connsiteX702-1405" y="connsiteY702-1406"/>
                  </a:cxn>
                  <a:cxn ang="0">
                    <a:pos x="connsiteX703-1407" y="connsiteY703-1408"/>
                  </a:cxn>
                  <a:cxn ang="0">
                    <a:pos x="connsiteX704-1409" y="connsiteY704-1410"/>
                  </a:cxn>
                  <a:cxn ang="0">
                    <a:pos x="connsiteX705-1411" y="connsiteY705-1412"/>
                  </a:cxn>
                  <a:cxn ang="0">
                    <a:pos x="connsiteX706-1413" y="connsiteY706-1414"/>
                  </a:cxn>
                  <a:cxn ang="0">
                    <a:pos x="connsiteX707-1415" y="connsiteY707-1416"/>
                  </a:cxn>
                  <a:cxn ang="0">
                    <a:pos x="connsiteX708-1417" y="connsiteY708-1418"/>
                  </a:cxn>
                  <a:cxn ang="0">
                    <a:pos x="connsiteX709-1419" y="connsiteY709-1420"/>
                  </a:cxn>
                  <a:cxn ang="0">
                    <a:pos x="connsiteX710-1421" y="connsiteY710-1422"/>
                  </a:cxn>
                  <a:cxn ang="0">
                    <a:pos x="connsiteX711-1423" y="connsiteY711-1424"/>
                  </a:cxn>
                  <a:cxn ang="0">
                    <a:pos x="connsiteX712-1425" y="connsiteY712-1426"/>
                  </a:cxn>
                  <a:cxn ang="0">
                    <a:pos x="connsiteX713-1427" y="connsiteY713-1428"/>
                  </a:cxn>
                  <a:cxn ang="0">
                    <a:pos x="connsiteX714-1429" y="connsiteY714-1430"/>
                  </a:cxn>
                  <a:cxn ang="0">
                    <a:pos x="connsiteX715-1431" y="connsiteY715-1432"/>
                  </a:cxn>
                  <a:cxn ang="0">
                    <a:pos x="connsiteX716-1433" y="connsiteY716-1434"/>
                  </a:cxn>
                  <a:cxn ang="0">
                    <a:pos x="connsiteX717-1435" y="connsiteY717-1436"/>
                  </a:cxn>
                  <a:cxn ang="0">
                    <a:pos x="connsiteX718-1437" y="connsiteY718-1438"/>
                  </a:cxn>
                  <a:cxn ang="0">
                    <a:pos x="connsiteX719-1439" y="connsiteY719-1440"/>
                  </a:cxn>
                  <a:cxn ang="0">
                    <a:pos x="connsiteX720-1441" y="connsiteY720-1442"/>
                  </a:cxn>
                  <a:cxn ang="0">
                    <a:pos x="connsiteX721-1443" y="connsiteY721-1444"/>
                  </a:cxn>
                  <a:cxn ang="0">
                    <a:pos x="connsiteX722-1445" y="connsiteY722-1446"/>
                  </a:cxn>
                  <a:cxn ang="0">
                    <a:pos x="connsiteX723-1447" y="connsiteY723-1448"/>
                  </a:cxn>
                  <a:cxn ang="0">
                    <a:pos x="connsiteX724-1449" y="connsiteY724-1450"/>
                  </a:cxn>
                  <a:cxn ang="0">
                    <a:pos x="connsiteX725-1451" y="connsiteY725-1452"/>
                  </a:cxn>
                  <a:cxn ang="0">
                    <a:pos x="connsiteX726-1453" y="connsiteY726-1454"/>
                  </a:cxn>
                  <a:cxn ang="0">
                    <a:pos x="connsiteX727-1455" y="connsiteY727-1456"/>
                  </a:cxn>
                  <a:cxn ang="0">
                    <a:pos x="connsiteX728-1457" y="connsiteY728-1458"/>
                  </a:cxn>
                  <a:cxn ang="0">
                    <a:pos x="connsiteX729-1459" y="connsiteY729-1460"/>
                  </a:cxn>
                  <a:cxn ang="0">
                    <a:pos x="connsiteX730-1461" y="connsiteY730-1462"/>
                  </a:cxn>
                  <a:cxn ang="0">
                    <a:pos x="connsiteX731-1463" y="connsiteY731-1464"/>
                  </a:cxn>
                  <a:cxn ang="0">
                    <a:pos x="connsiteX732-1465" y="connsiteY732-1466"/>
                  </a:cxn>
                  <a:cxn ang="0">
                    <a:pos x="connsiteX733-1467" y="connsiteY733-1468"/>
                  </a:cxn>
                  <a:cxn ang="0">
                    <a:pos x="connsiteX734-1469" y="connsiteY734-1470"/>
                  </a:cxn>
                  <a:cxn ang="0">
                    <a:pos x="connsiteX735-1471" y="connsiteY735-1472"/>
                  </a:cxn>
                  <a:cxn ang="0">
                    <a:pos x="connsiteX736-1473" y="connsiteY736-1474"/>
                  </a:cxn>
                  <a:cxn ang="0">
                    <a:pos x="connsiteX737-1475" y="connsiteY737-1476"/>
                  </a:cxn>
                  <a:cxn ang="0">
                    <a:pos x="connsiteX738-1477" y="connsiteY738-1478"/>
                  </a:cxn>
                  <a:cxn ang="0">
                    <a:pos x="connsiteX739-1479" y="connsiteY739-1480"/>
                  </a:cxn>
                  <a:cxn ang="0">
                    <a:pos x="connsiteX740-1481" y="connsiteY740-1482"/>
                  </a:cxn>
                  <a:cxn ang="0">
                    <a:pos x="connsiteX741-1483" y="connsiteY741-1484"/>
                  </a:cxn>
                  <a:cxn ang="0">
                    <a:pos x="connsiteX742-1485" y="connsiteY742-1486"/>
                  </a:cxn>
                  <a:cxn ang="0">
                    <a:pos x="connsiteX743-1487" y="connsiteY743-1488"/>
                  </a:cxn>
                  <a:cxn ang="0">
                    <a:pos x="connsiteX744-1489" y="connsiteY744-1490"/>
                  </a:cxn>
                  <a:cxn ang="0">
                    <a:pos x="connsiteX745-1491" y="connsiteY745-1492"/>
                  </a:cxn>
                  <a:cxn ang="0">
                    <a:pos x="connsiteX746-1493" y="connsiteY746-1494"/>
                  </a:cxn>
                  <a:cxn ang="0">
                    <a:pos x="connsiteX747-1495" y="connsiteY747-1496"/>
                  </a:cxn>
                  <a:cxn ang="0">
                    <a:pos x="connsiteX748-1497" y="connsiteY748-1498"/>
                  </a:cxn>
                  <a:cxn ang="0">
                    <a:pos x="connsiteX749-1499" y="connsiteY749-1500"/>
                  </a:cxn>
                  <a:cxn ang="0">
                    <a:pos x="connsiteX750-1501" y="connsiteY750-1502"/>
                  </a:cxn>
                  <a:cxn ang="0">
                    <a:pos x="connsiteX751-1503" y="connsiteY751-1504"/>
                  </a:cxn>
                  <a:cxn ang="0">
                    <a:pos x="connsiteX752-1505" y="connsiteY752-1506"/>
                  </a:cxn>
                  <a:cxn ang="0">
                    <a:pos x="connsiteX753-1507" y="connsiteY753-1508"/>
                  </a:cxn>
                  <a:cxn ang="0">
                    <a:pos x="connsiteX754-1509" y="connsiteY754-1510"/>
                  </a:cxn>
                  <a:cxn ang="0">
                    <a:pos x="connsiteX755-1511" y="connsiteY755-1512"/>
                  </a:cxn>
                  <a:cxn ang="0">
                    <a:pos x="connsiteX756-1513" y="connsiteY756-1514"/>
                  </a:cxn>
                  <a:cxn ang="0">
                    <a:pos x="connsiteX757-1515" y="connsiteY757-1516"/>
                  </a:cxn>
                  <a:cxn ang="0">
                    <a:pos x="connsiteX758-1517" y="connsiteY758-1518"/>
                  </a:cxn>
                  <a:cxn ang="0">
                    <a:pos x="connsiteX759-1519" y="connsiteY759-1520"/>
                  </a:cxn>
                  <a:cxn ang="0">
                    <a:pos x="connsiteX760-1521" y="connsiteY760-1522"/>
                  </a:cxn>
                  <a:cxn ang="0">
                    <a:pos x="connsiteX761-1523" y="connsiteY761-1524"/>
                  </a:cxn>
                  <a:cxn ang="0">
                    <a:pos x="connsiteX762-1525" y="connsiteY762-1526"/>
                  </a:cxn>
                  <a:cxn ang="0">
                    <a:pos x="connsiteX763-1527" y="connsiteY763-1528"/>
                  </a:cxn>
                  <a:cxn ang="0">
                    <a:pos x="connsiteX764-1529" y="connsiteY764-1530"/>
                  </a:cxn>
                  <a:cxn ang="0">
                    <a:pos x="connsiteX765-1531" y="connsiteY765-1532"/>
                  </a:cxn>
                  <a:cxn ang="0">
                    <a:pos x="connsiteX766-1533" y="connsiteY766-1534"/>
                  </a:cxn>
                  <a:cxn ang="0">
                    <a:pos x="connsiteX767-1535" y="connsiteY767-1536"/>
                  </a:cxn>
                  <a:cxn ang="0">
                    <a:pos x="connsiteX768-1537" y="connsiteY768-1538"/>
                  </a:cxn>
                  <a:cxn ang="0">
                    <a:pos x="connsiteX769-1539" y="connsiteY769-1540"/>
                  </a:cxn>
                  <a:cxn ang="0">
                    <a:pos x="connsiteX770-1541" y="connsiteY770-1542"/>
                  </a:cxn>
                  <a:cxn ang="0">
                    <a:pos x="connsiteX771-1543" y="connsiteY771-1544"/>
                  </a:cxn>
                  <a:cxn ang="0">
                    <a:pos x="connsiteX772-1545" y="connsiteY772-1546"/>
                  </a:cxn>
                  <a:cxn ang="0">
                    <a:pos x="connsiteX773-1547" y="connsiteY773-1548"/>
                  </a:cxn>
                  <a:cxn ang="0">
                    <a:pos x="connsiteX774-1549" y="connsiteY774-1550"/>
                  </a:cxn>
                  <a:cxn ang="0">
                    <a:pos x="connsiteX775-1551" y="connsiteY775-1552"/>
                  </a:cxn>
                  <a:cxn ang="0">
                    <a:pos x="connsiteX776-1553" y="connsiteY776-1554"/>
                  </a:cxn>
                  <a:cxn ang="0">
                    <a:pos x="connsiteX777-1555" y="connsiteY777-1556"/>
                  </a:cxn>
                  <a:cxn ang="0">
                    <a:pos x="connsiteX778-1557" y="connsiteY778-1558"/>
                  </a:cxn>
                  <a:cxn ang="0">
                    <a:pos x="connsiteX779-1559" y="connsiteY779-1560"/>
                  </a:cxn>
                  <a:cxn ang="0">
                    <a:pos x="connsiteX780-1561" y="connsiteY780-1562"/>
                  </a:cxn>
                  <a:cxn ang="0">
                    <a:pos x="connsiteX781-1563" y="connsiteY781-1564"/>
                  </a:cxn>
                  <a:cxn ang="0">
                    <a:pos x="connsiteX782-1565" y="connsiteY782-1566"/>
                  </a:cxn>
                  <a:cxn ang="0">
                    <a:pos x="connsiteX783-1567" y="connsiteY783-1568"/>
                  </a:cxn>
                  <a:cxn ang="0">
                    <a:pos x="connsiteX784-1569" y="connsiteY784-1570"/>
                  </a:cxn>
                  <a:cxn ang="0">
                    <a:pos x="connsiteX785-1571" y="connsiteY785-1572"/>
                  </a:cxn>
                  <a:cxn ang="0">
                    <a:pos x="connsiteX786-1573" y="connsiteY786-1574"/>
                  </a:cxn>
                  <a:cxn ang="0">
                    <a:pos x="connsiteX787-1575" y="connsiteY787-1576"/>
                  </a:cxn>
                  <a:cxn ang="0">
                    <a:pos x="connsiteX788-1577" y="connsiteY788-1578"/>
                  </a:cxn>
                  <a:cxn ang="0">
                    <a:pos x="connsiteX789-1579" y="connsiteY789-1580"/>
                  </a:cxn>
                  <a:cxn ang="0">
                    <a:pos x="connsiteX790-1581" y="connsiteY790-1582"/>
                  </a:cxn>
                  <a:cxn ang="0">
                    <a:pos x="connsiteX791-1583" y="connsiteY791-1584"/>
                  </a:cxn>
                  <a:cxn ang="0">
                    <a:pos x="connsiteX792-1585" y="connsiteY792-1586"/>
                  </a:cxn>
                  <a:cxn ang="0">
                    <a:pos x="connsiteX793-1587" y="connsiteY793-1588"/>
                  </a:cxn>
                  <a:cxn ang="0">
                    <a:pos x="connsiteX794-1589" y="connsiteY794-1590"/>
                  </a:cxn>
                  <a:cxn ang="0">
                    <a:pos x="connsiteX795-1591" y="connsiteY795-1592"/>
                  </a:cxn>
                  <a:cxn ang="0">
                    <a:pos x="connsiteX796-1593" y="connsiteY796-1594"/>
                  </a:cxn>
                  <a:cxn ang="0">
                    <a:pos x="connsiteX797-1595" y="connsiteY797-1596"/>
                  </a:cxn>
                  <a:cxn ang="0">
                    <a:pos x="connsiteX798-1597" y="connsiteY798-1598"/>
                  </a:cxn>
                </a:cxnLst>
                <a:rect l="l" t="t" r="r" b="b"/>
                <a:pathLst>
                  <a:path w="10000" h="10000">
                    <a:moveTo>
                      <a:pt x="2161" y="80"/>
                    </a:moveTo>
                    <a:lnTo>
                      <a:pt x="2161" y="80"/>
                    </a:lnTo>
                    <a:lnTo>
                      <a:pt x="2207" y="80"/>
                    </a:lnTo>
                    <a:lnTo>
                      <a:pt x="2253" y="86"/>
                    </a:lnTo>
                    <a:cubicBezTo>
                      <a:pt x="2267" y="87"/>
                      <a:pt x="2282" y="89"/>
                      <a:pt x="2296" y="90"/>
                    </a:cubicBezTo>
                    <a:cubicBezTo>
                      <a:pt x="2310" y="93"/>
                      <a:pt x="2324" y="97"/>
                      <a:pt x="2338" y="100"/>
                    </a:cubicBezTo>
                    <a:lnTo>
                      <a:pt x="2383" y="109"/>
                    </a:lnTo>
                    <a:lnTo>
                      <a:pt x="2426" y="121"/>
                    </a:lnTo>
                    <a:cubicBezTo>
                      <a:pt x="2440" y="126"/>
                      <a:pt x="2453" y="130"/>
                      <a:pt x="2467" y="135"/>
                    </a:cubicBezTo>
                    <a:cubicBezTo>
                      <a:pt x="2480" y="141"/>
                      <a:pt x="2493" y="146"/>
                      <a:pt x="2506" y="152"/>
                    </a:cubicBezTo>
                    <a:lnTo>
                      <a:pt x="2545" y="170"/>
                    </a:lnTo>
                    <a:cubicBezTo>
                      <a:pt x="2558" y="178"/>
                      <a:pt x="2571" y="185"/>
                      <a:pt x="2584" y="193"/>
                    </a:cubicBezTo>
                    <a:cubicBezTo>
                      <a:pt x="2596" y="200"/>
                      <a:pt x="2609" y="206"/>
                      <a:pt x="2621" y="213"/>
                    </a:cubicBezTo>
                    <a:cubicBezTo>
                      <a:pt x="2634" y="222"/>
                      <a:pt x="2646" y="231"/>
                      <a:pt x="2659" y="240"/>
                    </a:cubicBezTo>
                    <a:cubicBezTo>
                      <a:pt x="2671" y="248"/>
                      <a:pt x="2684" y="256"/>
                      <a:pt x="2696" y="264"/>
                    </a:cubicBezTo>
                    <a:cubicBezTo>
                      <a:pt x="2707" y="274"/>
                      <a:pt x="2719" y="283"/>
                      <a:pt x="2730" y="293"/>
                    </a:cubicBezTo>
                    <a:cubicBezTo>
                      <a:pt x="2741" y="303"/>
                      <a:pt x="2753" y="312"/>
                      <a:pt x="2764" y="322"/>
                    </a:cubicBezTo>
                    <a:lnTo>
                      <a:pt x="2796" y="354"/>
                    </a:lnTo>
                    <a:cubicBezTo>
                      <a:pt x="2806" y="364"/>
                      <a:pt x="2816" y="375"/>
                      <a:pt x="2826" y="385"/>
                    </a:cubicBezTo>
                    <a:lnTo>
                      <a:pt x="2858" y="420"/>
                    </a:lnTo>
                    <a:cubicBezTo>
                      <a:pt x="2868" y="432"/>
                      <a:pt x="2877" y="445"/>
                      <a:pt x="2887" y="457"/>
                    </a:cubicBezTo>
                    <a:cubicBezTo>
                      <a:pt x="2896" y="469"/>
                      <a:pt x="2904" y="480"/>
                      <a:pt x="2913" y="492"/>
                    </a:cubicBezTo>
                    <a:cubicBezTo>
                      <a:pt x="2921" y="505"/>
                      <a:pt x="2930" y="517"/>
                      <a:pt x="2938" y="530"/>
                    </a:cubicBezTo>
                    <a:cubicBezTo>
                      <a:pt x="2946" y="544"/>
                      <a:pt x="2955" y="557"/>
                      <a:pt x="2963" y="571"/>
                    </a:cubicBezTo>
                    <a:cubicBezTo>
                      <a:pt x="2971" y="584"/>
                      <a:pt x="2978" y="597"/>
                      <a:pt x="2986" y="610"/>
                    </a:cubicBezTo>
                    <a:cubicBezTo>
                      <a:pt x="2993" y="624"/>
                      <a:pt x="3001" y="639"/>
                      <a:pt x="3008" y="653"/>
                    </a:cubicBezTo>
                    <a:cubicBezTo>
                      <a:pt x="3014" y="667"/>
                      <a:pt x="3021" y="682"/>
                      <a:pt x="3027" y="696"/>
                    </a:cubicBezTo>
                    <a:lnTo>
                      <a:pt x="3045" y="741"/>
                    </a:lnTo>
                    <a:lnTo>
                      <a:pt x="3063" y="786"/>
                    </a:lnTo>
                    <a:cubicBezTo>
                      <a:pt x="3068" y="801"/>
                      <a:pt x="3072" y="816"/>
                      <a:pt x="3077" y="831"/>
                    </a:cubicBezTo>
                    <a:cubicBezTo>
                      <a:pt x="3081" y="847"/>
                      <a:pt x="3086" y="863"/>
                      <a:pt x="3090" y="879"/>
                    </a:cubicBezTo>
                    <a:cubicBezTo>
                      <a:pt x="3094" y="895"/>
                      <a:pt x="3098" y="912"/>
                      <a:pt x="3102" y="928"/>
                    </a:cubicBezTo>
                    <a:cubicBezTo>
                      <a:pt x="3104" y="944"/>
                      <a:pt x="3107" y="961"/>
                      <a:pt x="3109" y="977"/>
                    </a:cubicBezTo>
                    <a:cubicBezTo>
                      <a:pt x="3112" y="993"/>
                      <a:pt x="3115" y="1010"/>
                      <a:pt x="3118" y="1026"/>
                    </a:cubicBezTo>
                    <a:lnTo>
                      <a:pt x="1207" y="1026"/>
                    </a:lnTo>
                    <a:cubicBezTo>
                      <a:pt x="1209" y="1010"/>
                      <a:pt x="1212" y="993"/>
                      <a:pt x="1214" y="977"/>
                    </a:cubicBezTo>
                    <a:cubicBezTo>
                      <a:pt x="1217" y="961"/>
                      <a:pt x="1220" y="944"/>
                      <a:pt x="1223" y="928"/>
                    </a:cubicBezTo>
                    <a:cubicBezTo>
                      <a:pt x="1226" y="912"/>
                      <a:pt x="1230" y="895"/>
                      <a:pt x="1233" y="879"/>
                    </a:cubicBezTo>
                    <a:lnTo>
                      <a:pt x="1248" y="831"/>
                    </a:lnTo>
                    <a:cubicBezTo>
                      <a:pt x="1253" y="816"/>
                      <a:pt x="1257" y="801"/>
                      <a:pt x="1262" y="786"/>
                    </a:cubicBezTo>
                    <a:lnTo>
                      <a:pt x="1280" y="741"/>
                    </a:lnTo>
                    <a:cubicBezTo>
                      <a:pt x="1285" y="726"/>
                      <a:pt x="1291" y="711"/>
                      <a:pt x="1296" y="696"/>
                    </a:cubicBezTo>
                    <a:cubicBezTo>
                      <a:pt x="1303" y="682"/>
                      <a:pt x="1310" y="667"/>
                      <a:pt x="1317" y="653"/>
                    </a:cubicBezTo>
                    <a:cubicBezTo>
                      <a:pt x="1324" y="639"/>
                      <a:pt x="1330" y="624"/>
                      <a:pt x="1337" y="610"/>
                    </a:cubicBezTo>
                    <a:cubicBezTo>
                      <a:pt x="1345" y="597"/>
                      <a:pt x="1352" y="584"/>
                      <a:pt x="1360" y="571"/>
                    </a:cubicBezTo>
                    <a:cubicBezTo>
                      <a:pt x="1368" y="557"/>
                      <a:pt x="1377" y="544"/>
                      <a:pt x="1385" y="530"/>
                    </a:cubicBezTo>
                    <a:cubicBezTo>
                      <a:pt x="1394" y="517"/>
                      <a:pt x="1402" y="505"/>
                      <a:pt x="1411" y="492"/>
                    </a:cubicBezTo>
                    <a:cubicBezTo>
                      <a:pt x="1420" y="480"/>
                      <a:pt x="1429" y="469"/>
                      <a:pt x="1438" y="457"/>
                    </a:cubicBezTo>
                    <a:cubicBezTo>
                      <a:pt x="1447" y="445"/>
                      <a:pt x="1457" y="432"/>
                      <a:pt x="1466" y="420"/>
                    </a:cubicBezTo>
                    <a:cubicBezTo>
                      <a:pt x="1476" y="408"/>
                      <a:pt x="1487" y="397"/>
                      <a:pt x="1497" y="385"/>
                    </a:cubicBezTo>
                    <a:cubicBezTo>
                      <a:pt x="1507" y="375"/>
                      <a:pt x="1517" y="364"/>
                      <a:pt x="1527" y="354"/>
                    </a:cubicBezTo>
                    <a:cubicBezTo>
                      <a:pt x="1538" y="343"/>
                      <a:pt x="1550" y="333"/>
                      <a:pt x="1561" y="322"/>
                    </a:cubicBezTo>
                    <a:lnTo>
                      <a:pt x="1593" y="293"/>
                    </a:lnTo>
                    <a:lnTo>
                      <a:pt x="1628" y="264"/>
                    </a:lnTo>
                    <a:lnTo>
                      <a:pt x="1664" y="240"/>
                    </a:lnTo>
                    <a:cubicBezTo>
                      <a:pt x="1676" y="231"/>
                      <a:pt x="1689" y="222"/>
                      <a:pt x="1701" y="213"/>
                    </a:cubicBezTo>
                    <a:cubicBezTo>
                      <a:pt x="1713" y="206"/>
                      <a:pt x="1725" y="200"/>
                      <a:pt x="1737" y="193"/>
                    </a:cubicBezTo>
                    <a:cubicBezTo>
                      <a:pt x="1751" y="185"/>
                      <a:pt x="1764" y="178"/>
                      <a:pt x="1778" y="170"/>
                    </a:cubicBezTo>
                    <a:lnTo>
                      <a:pt x="1817" y="152"/>
                    </a:lnTo>
                    <a:cubicBezTo>
                      <a:pt x="1831" y="146"/>
                      <a:pt x="1844" y="141"/>
                      <a:pt x="1858" y="135"/>
                    </a:cubicBezTo>
                    <a:cubicBezTo>
                      <a:pt x="1872" y="130"/>
                      <a:pt x="1885" y="126"/>
                      <a:pt x="1899" y="121"/>
                    </a:cubicBezTo>
                    <a:lnTo>
                      <a:pt x="1940" y="109"/>
                    </a:lnTo>
                    <a:lnTo>
                      <a:pt x="1984" y="100"/>
                    </a:lnTo>
                    <a:cubicBezTo>
                      <a:pt x="1998" y="97"/>
                      <a:pt x="2013" y="93"/>
                      <a:pt x="2027" y="90"/>
                    </a:cubicBezTo>
                    <a:cubicBezTo>
                      <a:pt x="2042" y="89"/>
                      <a:pt x="2058" y="87"/>
                      <a:pt x="2073" y="86"/>
                    </a:cubicBezTo>
                    <a:lnTo>
                      <a:pt x="2116" y="80"/>
                    </a:lnTo>
                    <a:lnTo>
                      <a:pt x="2161" y="80"/>
                    </a:lnTo>
                    <a:close/>
                    <a:moveTo>
                      <a:pt x="5830" y="2038"/>
                    </a:moveTo>
                    <a:lnTo>
                      <a:pt x="5830" y="2038"/>
                    </a:lnTo>
                    <a:cubicBezTo>
                      <a:pt x="5857" y="2039"/>
                      <a:pt x="5885" y="2039"/>
                      <a:pt x="5912" y="2040"/>
                    </a:cubicBezTo>
                    <a:cubicBezTo>
                      <a:pt x="5939" y="2041"/>
                      <a:pt x="5965" y="2041"/>
                      <a:pt x="5992" y="2042"/>
                    </a:cubicBezTo>
                    <a:cubicBezTo>
                      <a:pt x="6018" y="2045"/>
                      <a:pt x="6044" y="2047"/>
                      <a:pt x="6070" y="2050"/>
                    </a:cubicBezTo>
                    <a:lnTo>
                      <a:pt x="6149" y="2056"/>
                    </a:lnTo>
                    <a:cubicBezTo>
                      <a:pt x="6175" y="2059"/>
                      <a:pt x="6201" y="2063"/>
                      <a:pt x="6227" y="2066"/>
                    </a:cubicBezTo>
                    <a:lnTo>
                      <a:pt x="6305" y="2081"/>
                    </a:lnTo>
                    <a:cubicBezTo>
                      <a:pt x="6331" y="2086"/>
                      <a:pt x="6356" y="2090"/>
                      <a:pt x="6382" y="2095"/>
                    </a:cubicBezTo>
                    <a:cubicBezTo>
                      <a:pt x="6408" y="2100"/>
                      <a:pt x="6434" y="2106"/>
                      <a:pt x="6460" y="2111"/>
                    </a:cubicBezTo>
                    <a:cubicBezTo>
                      <a:pt x="6485" y="2117"/>
                      <a:pt x="6510" y="2124"/>
                      <a:pt x="6535" y="2130"/>
                    </a:cubicBezTo>
                    <a:lnTo>
                      <a:pt x="6611" y="2152"/>
                    </a:lnTo>
                    <a:cubicBezTo>
                      <a:pt x="6636" y="2160"/>
                      <a:pt x="6661" y="2167"/>
                      <a:pt x="6686" y="2175"/>
                    </a:cubicBezTo>
                    <a:lnTo>
                      <a:pt x="6761" y="2199"/>
                    </a:lnTo>
                    <a:lnTo>
                      <a:pt x="6832" y="2228"/>
                    </a:lnTo>
                    <a:cubicBezTo>
                      <a:pt x="6856" y="2238"/>
                      <a:pt x="6881" y="2247"/>
                      <a:pt x="6905" y="2257"/>
                    </a:cubicBezTo>
                    <a:lnTo>
                      <a:pt x="6975" y="2288"/>
                    </a:lnTo>
                    <a:cubicBezTo>
                      <a:pt x="6999" y="2299"/>
                      <a:pt x="7024" y="2309"/>
                      <a:pt x="7048" y="2320"/>
                    </a:cubicBezTo>
                    <a:cubicBezTo>
                      <a:pt x="7070" y="2332"/>
                      <a:pt x="7093" y="2343"/>
                      <a:pt x="7115" y="2355"/>
                    </a:cubicBezTo>
                    <a:lnTo>
                      <a:pt x="7186" y="2394"/>
                    </a:lnTo>
                    <a:lnTo>
                      <a:pt x="7252" y="2433"/>
                    </a:lnTo>
                    <a:lnTo>
                      <a:pt x="7320" y="2472"/>
                    </a:lnTo>
                    <a:lnTo>
                      <a:pt x="7387" y="2515"/>
                    </a:lnTo>
                    <a:cubicBezTo>
                      <a:pt x="7409" y="2529"/>
                      <a:pt x="7430" y="2544"/>
                      <a:pt x="7452" y="2558"/>
                    </a:cubicBezTo>
                    <a:lnTo>
                      <a:pt x="7514" y="2605"/>
                    </a:lnTo>
                    <a:lnTo>
                      <a:pt x="7578" y="2654"/>
                    </a:lnTo>
                    <a:cubicBezTo>
                      <a:pt x="7598" y="2670"/>
                      <a:pt x="7618" y="2685"/>
                      <a:pt x="7638" y="2701"/>
                    </a:cubicBezTo>
                    <a:lnTo>
                      <a:pt x="7701" y="2752"/>
                    </a:lnTo>
                    <a:lnTo>
                      <a:pt x="7761" y="2806"/>
                    </a:lnTo>
                    <a:cubicBezTo>
                      <a:pt x="7780" y="2824"/>
                      <a:pt x="7799" y="2843"/>
                      <a:pt x="7818" y="2861"/>
                    </a:cubicBezTo>
                    <a:lnTo>
                      <a:pt x="7877" y="2914"/>
                    </a:lnTo>
                    <a:lnTo>
                      <a:pt x="7932" y="2972"/>
                    </a:lnTo>
                    <a:lnTo>
                      <a:pt x="7985" y="3031"/>
                    </a:lnTo>
                    <a:cubicBezTo>
                      <a:pt x="8003" y="3051"/>
                      <a:pt x="8021" y="3070"/>
                      <a:pt x="8039" y="3090"/>
                    </a:cubicBezTo>
                    <a:cubicBezTo>
                      <a:pt x="8057" y="3111"/>
                      <a:pt x="8076" y="3131"/>
                      <a:pt x="8094" y="3152"/>
                    </a:cubicBezTo>
                    <a:cubicBezTo>
                      <a:pt x="8110" y="3174"/>
                      <a:pt x="8126" y="3195"/>
                      <a:pt x="8142" y="3217"/>
                    </a:cubicBezTo>
                    <a:lnTo>
                      <a:pt x="8194" y="3281"/>
                    </a:lnTo>
                    <a:cubicBezTo>
                      <a:pt x="8210" y="3303"/>
                      <a:pt x="8226" y="3326"/>
                      <a:pt x="8242" y="3348"/>
                    </a:cubicBezTo>
                    <a:lnTo>
                      <a:pt x="8290" y="3414"/>
                    </a:lnTo>
                    <a:cubicBezTo>
                      <a:pt x="8305" y="3437"/>
                      <a:pt x="8319" y="3461"/>
                      <a:pt x="8334" y="3484"/>
                    </a:cubicBezTo>
                    <a:lnTo>
                      <a:pt x="8379" y="3553"/>
                    </a:lnTo>
                    <a:cubicBezTo>
                      <a:pt x="8393" y="3576"/>
                      <a:pt x="8407" y="3600"/>
                      <a:pt x="8421" y="3623"/>
                    </a:cubicBezTo>
                    <a:cubicBezTo>
                      <a:pt x="8435" y="3647"/>
                      <a:pt x="8448" y="3672"/>
                      <a:pt x="8462" y="3696"/>
                    </a:cubicBezTo>
                    <a:cubicBezTo>
                      <a:pt x="8476" y="3721"/>
                      <a:pt x="8491" y="3745"/>
                      <a:pt x="8505" y="3770"/>
                    </a:cubicBezTo>
                    <a:cubicBezTo>
                      <a:pt x="8517" y="3795"/>
                      <a:pt x="8529" y="3819"/>
                      <a:pt x="8541" y="3844"/>
                    </a:cubicBezTo>
                    <a:cubicBezTo>
                      <a:pt x="8553" y="3869"/>
                      <a:pt x="8566" y="3895"/>
                      <a:pt x="8578" y="3920"/>
                    </a:cubicBezTo>
                    <a:cubicBezTo>
                      <a:pt x="8590" y="3947"/>
                      <a:pt x="8602" y="3973"/>
                      <a:pt x="8614" y="4000"/>
                    </a:cubicBezTo>
                    <a:lnTo>
                      <a:pt x="8647" y="4075"/>
                    </a:lnTo>
                    <a:cubicBezTo>
                      <a:pt x="8658" y="4102"/>
                      <a:pt x="8668" y="4128"/>
                      <a:pt x="8679" y="4155"/>
                    </a:cubicBezTo>
                    <a:cubicBezTo>
                      <a:pt x="8690" y="4182"/>
                      <a:pt x="8701" y="4208"/>
                      <a:pt x="8712" y="4235"/>
                    </a:cubicBezTo>
                    <a:cubicBezTo>
                      <a:pt x="8721" y="4262"/>
                      <a:pt x="8731" y="4290"/>
                      <a:pt x="8740" y="4317"/>
                    </a:cubicBezTo>
                    <a:cubicBezTo>
                      <a:pt x="8749" y="4344"/>
                      <a:pt x="8758" y="4372"/>
                      <a:pt x="8767" y="4399"/>
                    </a:cubicBezTo>
                    <a:cubicBezTo>
                      <a:pt x="8775" y="4426"/>
                      <a:pt x="8784" y="4454"/>
                      <a:pt x="8792" y="4481"/>
                    </a:cubicBezTo>
                    <a:cubicBezTo>
                      <a:pt x="8800" y="4509"/>
                      <a:pt x="8809" y="4537"/>
                      <a:pt x="8817" y="4565"/>
                    </a:cubicBezTo>
                    <a:cubicBezTo>
                      <a:pt x="8823" y="4594"/>
                      <a:pt x="8830" y="4622"/>
                      <a:pt x="8836" y="4651"/>
                    </a:cubicBezTo>
                    <a:cubicBezTo>
                      <a:pt x="8843" y="4680"/>
                      <a:pt x="8850" y="4708"/>
                      <a:pt x="8857" y="4737"/>
                    </a:cubicBezTo>
                    <a:cubicBezTo>
                      <a:pt x="8864" y="4766"/>
                      <a:pt x="8870" y="4796"/>
                      <a:pt x="8877" y="4825"/>
                    </a:cubicBezTo>
                    <a:cubicBezTo>
                      <a:pt x="8882" y="4853"/>
                      <a:pt x="8888" y="4881"/>
                      <a:pt x="8893" y="4909"/>
                    </a:cubicBezTo>
                    <a:cubicBezTo>
                      <a:pt x="8898" y="4938"/>
                      <a:pt x="8902" y="4968"/>
                      <a:pt x="8907" y="4997"/>
                    </a:cubicBezTo>
                    <a:cubicBezTo>
                      <a:pt x="8911" y="5028"/>
                      <a:pt x="8916" y="5058"/>
                      <a:pt x="8920" y="5089"/>
                    </a:cubicBezTo>
                    <a:cubicBezTo>
                      <a:pt x="8923" y="5119"/>
                      <a:pt x="8927" y="5149"/>
                      <a:pt x="8930" y="5179"/>
                    </a:cubicBezTo>
                    <a:cubicBezTo>
                      <a:pt x="8934" y="5209"/>
                      <a:pt x="8937" y="5239"/>
                      <a:pt x="8941" y="5269"/>
                    </a:cubicBezTo>
                    <a:cubicBezTo>
                      <a:pt x="8943" y="5299"/>
                      <a:pt x="8944" y="5329"/>
                      <a:pt x="8946" y="5359"/>
                    </a:cubicBezTo>
                    <a:cubicBezTo>
                      <a:pt x="8949" y="5389"/>
                      <a:pt x="8951" y="5420"/>
                      <a:pt x="8954" y="5450"/>
                    </a:cubicBezTo>
                    <a:cubicBezTo>
                      <a:pt x="8954" y="5481"/>
                      <a:pt x="8955" y="5511"/>
                      <a:pt x="8955" y="5542"/>
                    </a:cubicBezTo>
                    <a:cubicBezTo>
                      <a:pt x="8956" y="5573"/>
                      <a:pt x="8956" y="5605"/>
                      <a:pt x="8957" y="5636"/>
                    </a:cubicBezTo>
                    <a:cubicBezTo>
                      <a:pt x="8956" y="5667"/>
                      <a:pt x="8956" y="5697"/>
                      <a:pt x="8955" y="5728"/>
                    </a:cubicBezTo>
                    <a:cubicBezTo>
                      <a:pt x="8955" y="5759"/>
                      <a:pt x="8954" y="5789"/>
                      <a:pt x="8954" y="5820"/>
                    </a:cubicBezTo>
                    <a:cubicBezTo>
                      <a:pt x="8951" y="5851"/>
                      <a:pt x="8949" y="5881"/>
                      <a:pt x="8946" y="5912"/>
                    </a:cubicBezTo>
                    <a:cubicBezTo>
                      <a:pt x="8944" y="5943"/>
                      <a:pt x="8943" y="5974"/>
                      <a:pt x="8941" y="6005"/>
                    </a:cubicBezTo>
                    <a:cubicBezTo>
                      <a:pt x="8937" y="6035"/>
                      <a:pt x="8934" y="6065"/>
                      <a:pt x="8930" y="6095"/>
                    </a:cubicBezTo>
                    <a:cubicBezTo>
                      <a:pt x="8927" y="6125"/>
                      <a:pt x="8923" y="6155"/>
                      <a:pt x="8920" y="6185"/>
                    </a:cubicBezTo>
                    <a:cubicBezTo>
                      <a:pt x="8916" y="6214"/>
                      <a:pt x="8911" y="6244"/>
                      <a:pt x="8907" y="6273"/>
                    </a:cubicBezTo>
                    <a:cubicBezTo>
                      <a:pt x="8902" y="6302"/>
                      <a:pt x="8898" y="6332"/>
                      <a:pt x="8893" y="6361"/>
                    </a:cubicBezTo>
                    <a:cubicBezTo>
                      <a:pt x="8888" y="6390"/>
                      <a:pt x="8882" y="6420"/>
                      <a:pt x="8877" y="6449"/>
                    </a:cubicBezTo>
                    <a:cubicBezTo>
                      <a:pt x="8870" y="6478"/>
                      <a:pt x="8864" y="6506"/>
                      <a:pt x="8857" y="6535"/>
                    </a:cubicBezTo>
                    <a:lnTo>
                      <a:pt x="8836" y="6619"/>
                    </a:lnTo>
                    <a:cubicBezTo>
                      <a:pt x="8830" y="6648"/>
                      <a:pt x="8823" y="6676"/>
                      <a:pt x="8817" y="6705"/>
                    </a:cubicBezTo>
                    <a:cubicBezTo>
                      <a:pt x="8809" y="6734"/>
                      <a:pt x="8800" y="6762"/>
                      <a:pt x="8792" y="6791"/>
                    </a:cubicBezTo>
                    <a:cubicBezTo>
                      <a:pt x="8784" y="6818"/>
                      <a:pt x="8775" y="6844"/>
                      <a:pt x="8767" y="6871"/>
                    </a:cubicBezTo>
                    <a:lnTo>
                      <a:pt x="8740" y="6955"/>
                    </a:lnTo>
                    <a:cubicBezTo>
                      <a:pt x="8731" y="6982"/>
                      <a:pt x="8721" y="7008"/>
                      <a:pt x="8712" y="7035"/>
                    </a:cubicBezTo>
                    <a:cubicBezTo>
                      <a:pt x="8701" y="7062"/>
                      <a:pt x="8690" y="7090"/>
                      <a:pt x="8679" y="7117"/>
                    </a:cubicBezTo>
                    <a:cubicBezTo>
                      <a:pt x="8668" y="7143"/>
                      <a:pt x="8658" y="7168"/>
                      <a:pt x="8647" y="7194"/>
                    </a:cubicBezTo>
                    <a:cubicBezTo>
                      <a:pt x="8636" y="7221"/>
                      <a:pt x="8625" y="7247"/>
                      <a:pt x="8614" y="7274"/>
                    </a:cubicBezTo>
                    <a:cubicBezTo>
                      <a:pt x="8602" y="7299"/>
                      <a:pt x="8590" y="7325"/>
                      <a:pt x="8578" y="7350"/>
                    </a:cubicBezTo>
                    <a:cubicBezTo>
                      <a:pt x="8566" y="7375"/>
                      <a:pt x="8553" y="7401"/>
                      <a:pt x="8541" y="7426"/>
                    </a:cubicBezTo>
                    <a:cubicBezTo>
                      <a:pt x="8529" y="7451"/>
                      <a:pt x="8517" y="7477"/>
                      <a:pt x="8505" y="7502"/>
                    </a:cubicBezTo>
                    <a:cubicBezTo>
                      <a:pt x="8491" y="7526"/>
                      <a:pt x="8476" y="7551"/>
                      <a:pt x="8462" y="7575"/>
                    </a:cubicBezTo>
                    <a:cubicBezTo>
                      <a:pt x="8448" y="7599"/>
                      <a:pt x="8435" y="7623"/>
                      <a:pt x="8421" y="7647"/>
                    </a:cubicBezTo>
                    <a:lnTo>
                      <a:pt x="8379" y="7719"/>
                    </a:lnTo>
                    <a:cubicBezTo>
                      <a:pt x="8364" y="7743"/>
                      <a:pt x="8349" y="7766"/>
                      <a:pt x="8334" y="7790"/>
                    </a:cubicBezTo>
                    <a:cubicBezTo>
                      <a:pt x="8319" y="7812"/>
                      <a:pt x="8305" y="7834"/>
                      <a:pt x="8290" y="7856"/>
                    </a:cubicBezTo>
                    <a:lnTo>
                      <a:pt x="8242" y="7925"/>
                    </a:lnTo>
                    <a:cubicBezTo>
                      <a:pt x="8226" y="7946"/>
                      <a:pt x="8210" y="7968"/>
                      <a:pt x="8194" y="7989"/>
                    </a:cubicBezTo>
                    <a:cubicBezTo>
                      <a:pt x="8177" y="8012"/>
                      <a:pt x="8159" y="8034"/>
                      <a:pt x="8142" y="8057"/>
                    </a:cubicBezTo>
                    <a:cubicBezTo>
                      <a:pt x="8126" y="8077"/>
                      <a:pt x="8110" y="8098"/>
                      <a:pt x="8094" y="8118"/>
                    </a:cubicBezTo>
                    <a:lnTo>
                      <a:pt x="8039" y="8179"/>
                    </a:lnTo>
                    <a:lnTo>
                      <a:pt x="7985" y="8239"/>
                    </a:lnTo>
                    <a:lnTo>
                      <a:pt x="7932" y="8298"/>
                    </a:lnTo>
                    <a:lnTo>
                      <a:pt x="7877" y="8356"/>
                    </a:lnTo>
                    <a:cubicBezTo>
                      <a:pt x="7857" y="8375"/>
                      <a:pt x="7838" y="8394"/>
                      <a:pt x="7818" y="8413"/>
                    </a:cubicBezTo>
                    <a:cubicBezTo>
                      <a:pt x="7799" y="8431"/>
                      <a:pt x="7780" y="8448"/>
                      <a:pt x="7761" y="8466"/>
                    </a:cubicBezTo>
                    <a:cubicBezTo>
                      <a:pt x="7741" y="8484"/>
                      <a:pt x="7721" y="8501"/>
                      <a:pt x="7701" y="8519"/>
                    </a:cubicBezTo>
                    <a:cubicBezTo>
                      <a:pt x="7680" y="8536"/>
                      <a:pt x="7659" y="8552"/>
                      <a:pt x="7638" y="8569"/>
                    </a:cubicBezTo>
                    <a:lnTo>
                      <a:pt x="7578" y="8620"/>
                    </a:lnTo>
                    <a:cubicBezTo>
                      <a:pt x="7557" y="8636"/>
                      <a:pt x="7535" y="8651"/>
                      <a:pt x="7514" y="8667"/>
                    </a:cubicBezTo>
                    <a:cubicBezTo>
                      <a:pt x="7493" y="8682"/>
                      <a:pt x="7473" y="8697"/>
                      <a:pt x="7452" y="8712"/>
                    </a:cubicBezTo>
                    <a:cubicBezTo>
                      <a:pt x="7430" y="8727"/>
                      <a:pt x="7409" y="8742"/>
                      <a:pt x="7387" y="8757"/>
                    </a:cubicBezTo>
                    <a:lnTo>
                      <a:pt x="7320" y="8800"/>
                    </a:lnTo>
                    <a:lnTo>
                      <a:pt x="7252" y="8841"/>
                    </a:lnTo>
                    <a:cubicBezTo>
                      <a:pt x="7230" y="8853"/>
                      <a:pt x="7208" y="8866"/>
                      <a:pt x="7186" y="8878"/>
                    </a:cubicBezTo>
                    <a:lnTo>
                      <a:pt x="7115" y="8917"/>
                    </a:lnTo>
                    <a:cubicBezTo>
                      <a:pt x="7093" y="8928"/>
                      <a:pt x="7070" y="8938"/>
                      <a:pt x="7048" y="8949"/>
                    </a:cubicBezTo>
                    <a:lnTo>
                      <a:pt x="6975" y="8982"/>
                    </a:lnTo>
                    <a:lnTo>
                      <a:pt x="6905" y="9015"/>
                    </a:lnTo>
                    <a:lnTo>
                      <a:pt x="6832" y="9046"/>
                    </a:lnTo>
                    <a:lnTo>
                      <a:pt x="6761" y="9070"/>
                    </a:lnTo>
                    <a:lnTo>
                      <a:pt x="6686" y="9097"/>
                    </a:lnTo>
                    <a:lnTo>
                      <a:pt x="6611" y="9121"/>
                    </a:lnTo>
                    <a:lnTo>
                      <a:pt x="6535" y="9142"/>
                    </a:lnTo>
                    <a:cubicBezTo>
                      <a:pt x="6510" y="9149"/>
                      <a:pt x="6485" y="9155"/>
                      <a:pt x="6460" y="9162"/>
                    </a:cubicBezTo>
                    <a:cubicBezTo>
                      <a:pt x="6434" y="9168"/>
                      <a:pt x="6408" y="9173"/>
                      <a:pt x="6382" y="9179"/>
                    </a:cubicBezTo>
                    <a:cubicBezTo>
                      <a:pt x="6356" y="9184"/>
                      <a:pt x="6331" y="9188"/>
                      <a:pt x="6305" y="9193"/>
                    </a:cubicBezTo>
                    <a:cubicBezTo>
                      <a:pt x="6279" y="9196"/>
                      <a:pt x="6253" y="9200"/>
                      <a:pt x="6227" y="9203"/>
                    </a:cubicBezTo>
                    <a:cubicBezTo>
                      <a:pt x="6201" y="9207"/>
                      <a:pt x="6175" y="9210"/>
                      <a:pt x="6149" y="9214"/>
                    </a:cubicBezTo>
                    <a:cubicBezTo>
                      <a:pt x="6123" y="9217"/>
                      <a:pt x="6096" y="9221"/>
                      <a:pt x="6070" y="9224"/>
                    </a:cubicBezTo>
                    <a:cubicBezTo>
                      <a:pt x="6044" y="9225"/>
                      <a:pt x="6018" y="9227"/>
                      <a:pt x="5992" y="9228"/>
                    </a:cubicBezTo>
                    <a:cubicBezTo>
                      <a:pt x="5965" y="9229"/>
                      <a:pt x="5939" y="9231"/>
                      <a:pt x="5912" y="9232"/>
                    </a:cubicBezTo>
                    <a:lnTo>
                      <a:pt x="5830" y="9232"/>
                    </a:lnTo>
                    <a:lnTo>
                      <a:pt x="5750" y="9232"/>
                    </a:lnTo>
                    <a:cubicBezTo>
                      <a:pt x="5723" y="9231"/>
                      <a:pt x="5697" y="9229"/>
                      <a:pt x="5670" y="9228"/>
                    </a:cubicBezTo>
                    <a:cubicBezTo>
                      <a:pt x="5643" y="9227"/>
                      <a:pt x="5615" y="9225"/>
                      <a:pt x="5588" y="9224"/>
                    </a:cubicBezTo>
                    <a:cubicBezTo>
                      <a:pt x="5562" y="9221"/>
                      <a:pt x="5536" y="9217"/>
                      <a:pt x="5510" y="9214"/>
                    </a:cubicBezTo>
                    <a:cubicBezTo>
                      <a:pt x="5484" y="9210"/>
                      <a:pt x="5458" y="9207"/>
                      <a:pt x="5432" y="9203"/>
                    </a:cubicBezTo>
                    <a:cubicBezTo>
                      <a:pt x="5406" y="9200"/>
                      <a:pt x="5379" y="9196"/>
                      <a:pt x="5353" y="9193"/>
                    </a:cubicBezTo>
                    <a:cubicBezTo>
                      <a:pt x="5328" y="9188"/>
                      <a:pt x="5302" y="9184"/>
                      <a:pt x="5277" y="9179"/>
                    </a:cubicBezTo>
                    <a:lnTo>
                      <a:pt x="5200" y="9162"/>
                    </a:lnTo>
                    <a:cubicBezTo>
                      <a:pt x="5175" y="9155"/>
                      <a:pt x="5149" y="9149"/>
                      <a:pt x="5124" y="9142"/>
                    </a:cubicBezTo>
                    <a:lnTo>
                      <a:pt x="5049" y="9121"/>
                    </a:lnTo>
                    <a:lnTo>
                      <a:pt x="4974" y="9097"/>
                    </a:lnTo>
                    <a:lnTo>
                      <a:pt x="4901" y="9070"/>
                    </a:lnTo>
                    <a:lnTo>
                      <a:pt x="4826" y="9046"/>
                    </a:lnTo>
                    <a:cubicBezTo>
                      <a:pt x="4802" y="9036"/>
                      <a:pt x="4778" y="9025"/>
                      <a:pt x="4754" y="9015"/>
                    </a:cubicBezTo>
                    <a:lnTo>
                      <a:pt x="4684" y="8982"/>
                    </a:lnTo>
                    <a:lnTo>
                      <a:pt x="4615" y="8949"/>
                    </a:lnTo>
                    <a:lnTo>
                      <a:pt x="4544" y="8917"/>
                    </a:lnTo>
                    <a:lnTo>
                      <a:pt x="4476" y="8878"/>
                    </a:lnTo>
                    <a:lnTo>
                      <a:pt x="4406" y="8841"/>
                    </a:lnTo>
                    <a:cubicBezTo>
                      <a:pt x="4384" y="8827"/>
                      <a:pt x="4361" y="8814"/>
                      <a:pt x="4339" y="8800"/>
                    </a:cubicBezTo>
                    <a:lnTo>
                      <a:pt x="4275" y="8757"/>
                    </a:lnTo>
                    <a:lnTo>
                      <a:pt x="4209" y="8712"/>
                    </a:lnTo>
                    <a:cubicBezTo>
                      <a:pt x="4188" y="8697"/>
                      <a:pt x="4166" y="8682"/>
                      <a:pt x="4145" y="8667"/>
                    </a:cubicBezTo>
                    <a:lnTo>
                      <a:pt x="4083" y="8620"/>
                    </a:lnTo>
                    <a:lnTo>
                      <a:pt x="4020" y="8569"/>
                    </a:lnTo>
                    <a:cubicBezTo>
                      <a:pt x="4000" y="8552"/>
                      <a:pt x="3980" y="8536"/>
                      <a:pt x="3960" y="8519"/>
                    </a:cubicBezTo>
                    <a:lnTo>
                      <a:pt x="3901" y="8466"/>
                    </a:lnTo>
                    <a:cubicBezTo>
                      <a:pt x="3881" y="8448"/>
                      <a:pt x="3861" y="8431"/>
                      <a:pt x="3841" y="8413"/>
                    </a:cubicBezTo>
                    <a:lnTo>
                      <a:pt x="3784" y="8356"/>
                    </a:lnTo>
                    <a:cubicBezTo>
                      <a:pt x="3765" y="8337"/>
                      <a:pt x="3746" y="8317"/>
                      <a:pt x="3727" y="8298"/>
                    </a:cubicBezTo>
                    <a:cubicBezTo>
                      <a:pt x="3709" y="8278"/>
                      <a:pt x="3691" y="8259"/>
                      <a:pt x="3673" y="8239"/>
                    </a:cubicBezTo>
                    <a:cubicBezTo>
                      <a:pt x="3655" y="8219"/>
                      <a:pt x="3638" y="8199"/>
                      <a:pt x="3620" y="8179"/>
                    </a:cubicBezTo>
                    <a:cubicBezTo>
                      <a:pt x="3602" y="8159"/>
                      <a:pt x="3584" y="8138"/>
                      <a:pt x="3566" y="8118"/>
                    </a:cubicBezTo>
                    <a:lnTo>
                      <a:pt x="3517" y="8057"/>
                    </a:lnTo>
                    <a:lnTo>
                      <a:pt x="3467" y="7989"/>
                    </a:lnTo>
                    <a:cubicBezTo>
                      <a:pt x="3450" y="7968"/>
                      <a:pt x="3434" y="7946"/>
                      <a:pt x="3417" y="7925"/>
                    </a:cubicBezTo>
                    <a:cubicBezTo>
                      <a:pt x="3402" y="7902"/>
                      <a:pt x="3386" y="7879"/>
                      <a:pt x="3371" y="7856"/>
                    </a:cubicBezTo>
                    <a:cubicBezTo>
                      <a:pt x="3355" y="7834"/>
                      <a:pt x="3340" y="7812"/>
                      <a:pt x="3324" y="7790"/>
                    </a:cubicBezTo>
                    <a:cubicBezTo>
                      <a:pt x="3310" y="7766"/>
                      <a:pt x="3296" y="7743"/>
                      <a:pt x="3282" y="7719"/>
                    </a:cubicBezTo>
                    <a:lnTo>
                      <a:pt x="3237" y="7647"/>
                    </a:lnTo>
                    <a:cubicBezTo>
                      <a:pt x="3223" y="7623"/>
                      <a:pt x="3210" y="7599"/>
                      <a:pt x="3196" y="7575"/>
                    </a:cubicBezTo>
                    <a:cubicBezTo>
                      <a:pt x="3183" y="7551"/>
                      <a:pt x="3170" y="7526"/>
                      <a:pt x="3157" y="7502"/>
                    </a:cubicBezTo>
                    <a:cubicBezTo>
                      <a:pt x="3144" y="7477"/>
                      <a:pt x="3131" y="7451"/>
                      <a:pt x="3118" y="7426"/>
                    </a:cubicBezTo>
                    <a:cubicBezTo>
                      <a:pt x="3106" y="7401"/>
                      <a:pt x="3093" y="7375"/>
                      <a:pt x="3081" y="7350"/>
                    </a:cubicBezTo>
                    <a:cubicBezTo>
                      <a:pt x="3069" y="7325"/>
                      <a:pt x="3057" y="7299"/>
                      <a:pt x="3045" y="7274"/>
                    </a:cubicBezTo>
                    <a:cubicBezTo>
                      <a:pt x="3034" y="7247"/>
                      <a:pt x="3024" y="7221"/>
                      <a:pt x="3013" y="7194"/>
                    </a:cubicBezTo>
                    <a:cubicBezTo>
                      <a:pt x="3002" y="7168"/>
                      <a:pt x="2990" y="7143"/>
                      <a:pt x="2979" y="7117"/>
                    </a:cubicBezTo>
                    <a:cubicBezTo>
                      <a:pt x="2970" y="7090"/>
                      <a:pt x="2960" y="7062"/>
                      <a:pt x="2951" y="7035"/>
                    </a:cubicBezTo>
                    <a:cubicBezTo>
                      <a:pt x="2941" y="7008"/>
                      <a:pt x="2932" y="6982"/>
                      <a:pt x="2922" y="6955"/>
                    </a:cubicBezTo>
                    <a:lnTo>
                      <a:pt x="2892" y="6871"/>
                    </a:lnTo>
                    <a:cubicBezTo>
                      <a:pt x="2884" y="6844"/>
                      <a:pt x="2877" y="6818"/>
                      <a:pt x="2869" y="6791"/>
                    </a:cubicBezTo>
                    <a:cubicBezTo>
                      <a:pt x="2861" y="6762"/>
                      <a:pt x="2854" y="6734"/>
                      <a:pt x="2846" y="6705"/>
                    </a:cubicBezTo>
                    <a:cubicBezTo>
                      <a:pt x="2838" y="6676"/>
                      <a:pt x="2831" y="6648"/>
                      <a:pt x="2823" y="6619"/>
                    </a:cubicBezTo>
                    <a:cubicBezTo>
                      <a:pt x="2816" y="6591"/>
                      <a:pt x="2808" y="6563"/>
                      <a:pt x="2801" y="6535"/>
                    </a:cubicBezTo>
                    <a:cubicBezTo>
                      <a:pt x="2795" y="6506"/>
                      <a:pt x="2789" y="6478"/>
                      <a:pt x="2783" y="6449"/>
                    </a:cubicBezTo>
                    <a:cubicBezTo>
                      <a:pt x="2778" y="6420"/>
                      <a:pt x="2772" y="6390"/>
                      <a:pt x="2767" y="6361"/>
                    </a:cubicBezTo>
                    <a:cubicBezTo>
                      <a:pt x="2762" y="6332"/>
                      <a:pt x="2758" y="6302"/>
                      <a:pt x="2753" y="6273"/>
                    </a:cubicBezTo>
                    <a:cubicBezTo>
                      <a:pt x="2749" y="6244"/>
                      <a:pt x="2745" y="6214"/>
                      <a:pt x="2741" y="6185"/>
                    </a:cubicBezTo>
                    <a:cubicBezTo>
                      <a:pt x="2737" y="6155"/>
                      <a:pt x="2734" y="6125"/>
                      <a:pt x="2730" y="6095"/>
                    </a:cubicBezTo>
                    <a:cubicBezTo>
                      <a:pt x="2726" y="6065"/>
                      <a:pt x="2723" y="6035"/>
                      <a:pt x="2719" y="6005"/>
                    </a:cubicBezTo>
                    <a:cubicBezTo>
                      <a:pt x="2717" y="5974"/>
                      <a:pt x="2714" y="5943"/>
                      <a:pt x="2712" y="5912"/>
                    </a:cubicBezTo>
                    <a:cubicBezTo>
                      <a:pt x="2711" y="5881"/>
                      <a:pt x="2710" y="5851"/>
                      <a:pt x="2709" y="5820"/>
                    </a:cubicBezTo>
                    <a:cubicBezTo>
                      <a:pt x="2708" y="5789"/>
                      <a:pt x="2706" y="5759"/>
                      <a:pt x="2705" y="5728"/>
                    </a:cubicBezTo>
                    <a:lnTo>
                      <a:pt x="2705" y="5636"/>
                    </a:lnTo>
                    <a:lnTo>
                      <a:pt x="2705" y="5542"/>
                    </a:lnTo>
                    <a:cubicBezTo>
                      <a:pt x="2706" y="5511"/>
                      <a:pt x="2708" y="5481"/>
                      <a:pt x="2709" y="5450"/>
                    </a:cubicBezTo>
                    <a:cubicBezTo>
                      <a:pt x="2710" y="5420"/>
                      <a:pt x="2711" y="5389"/>
                      <a:pt x="2712" y="5359"/>
                    </a:cubicBezTo>
                    <a:cubicBezTo>
                      <a:pt x="2714" y="5329"/>
                      <a:pt x="2717" y="5299"/>
                      <a:pt x="2719" y="5269"/>
                    </a:cubicBezTo>
                    <a:cubicBezTo>
                      <a:pt x="2723" y="5239"/>
                      <a:pt x="2726" y="5209"/>
                      <a:pt x="2730" y="5179"/>
                    </a:cubicBezTo>
                    <a:cubicBezTo>
                      <a:pt x="2734" y="5149"/>
                      <a:pt x="2737" y="5119"/>
                      <a:pt x="2741" y="5089"/>
                    </a:cubicBezTo>
                    <a:cubicBezTo>
                      <a:pt x="2745" y="5058"/>
                      <a:pt x="2749" y="5028"/>
                      <a:pt x="2753" y="4997"/>
                    </a:cubicBezTo>
                    <a:cubicBezTo>
                      <a:pt x="2758" y="4968"/>
                      <a:pt x="2762" y="4938"/>
                      <a:pt x="2767" y="4909"/>
                    </a:cubicBezTo>
                    <a:cubicBezTo>
                      <a:pt x="2772" y="4881"/>
                      <a:pt x="2778" y="4853"/>
                      <a:pt x="2783" y="4825"/>
                    </a:cubicBezTo>
                    <a:cubicBezTo>
                      <a:pt x="2789" y="4796"/>
                      <a:pt x="2795" y="4766"/>
                      <a:pt x="2801" y="4737"/>
                    </a:cubicBezTo>
                    <a:cubicBezTo>
                      <a:pt x="2808" y="4708"/>
                      <a:pt x="2816" y="4680"/>
                      <a:pt x="2823" y="4651"/>
                    </a:cubicBezTo>
                    <a:cubicBezTo>
                      <a:pt x="2831" y="4622"/>
                      <a:pt x="2838" y="4594"/>
                      <a:pt x="2846" y="4565"/>
                    </a:cubicBezTo>
                    <a:cubicBezTo>
                      <a:pt x="2854" y="4537"/>
                      <a:pt x="2861" y="4509"/>
                      <a:pt x="2869" y="4481"/>
                    </a:cubicBezTo>
                    <a:cubicBezTo>
                      <a:pt x="2877" y="4454"/>
                      <a:pt x="2884" y="4426"/>
                      <a:pt x="2892" y="4399"/>
                    </a:cubicBezTo>
                    <a:cubicBezTo>
                      <a:pt x="2902" y="4372"/>
                      <a:pt x="2912" y="4344"/>
                      <a:pt x="2922" y="4317"/>
                    </a:cubicBezTo>
                    <a:cubicBezTo>
                      <a:pt x="2932" y="4290"/>
                      <a:pt x="2941" y="4262"/>
                      <a:pt x="2951" y="4235"/>
                    </a:cubicBezTo>
                    <a:cubicBezTo>
                      <a:pt x="2960" y="4208"/>
                      <a:pt x="2970" y="4182"/>
                      <a:pt x="2979" y="4155"/>
                    </a:cubicBezTo>
                    <a:cubicBezTo>
                      <a:pt x="2990" y="4128"/>
                      <a:pt x="3002" y="4102"/>
                      <a:pt x="3013" y="4075"/>
                    </a:cubicBezTo>
                    <a:cubicBezTo>
                      <a:pt x="3024" y="4050"/>
                      <a:pt x="3034" y="4025"/>
                      <a:pt x="3045" y="4000"/>
                    </a:cubicBezTo>
                    <a:cubicBezTo>
                      <a:pt x="3057" y="3973"/>
                      <a:pt x="3069" y="3947"/>
                      <a:pt x="3081" y="3920"/>
                    </a:cubicBezTo>
                    <a:cubicBezTo>
                      <a:pt x="3093" y="3895"/>
                      <a:pt x="3106" y="3869"/>
                      <a:pt x="3118" y="3844"/>
                    </a:cubicBezTo>
                    <a:cubicBezTo>
                      <a:pt x="3131" y="3819"/>
                      <a:pt x="3144" y="3795"/>
                      <a:pt x="3157" y="3770"/>
                    </a:cubicBezTo>
                    <a:cubicBezTo>
                      <a:pt x="3170" y="3745"/>
                      <a:pt x="3183" y="3721"/>
                      <a:pt x="3196" y="3696"/>
                    </a:cubicBezTo>
                    <a:cubicBezTo>
                      <a:pt x="3210" y="3672"/>
                      <a:pt x="3223" y="3647"/>
                      <a:pt x="3237" y="3623"/>
                    </a:cubicBezTo>
                    <a:cubicBezTo>
                      <a:pt x="3252" y="3600"/>
                      <a:pt x="3267" y="3576"/>
                      <a:pt x="3282" y="3553"/>
                    </a:cubicBezTo>
                    <a:lnTo>
                      <a:pt x="3324" y="3484"/>
                    </a:lnTo>
                    <a:cubicBezTo>
                      <a:pt x="3340" y="3461"/>
                      <a:pt x="3355" y="3437"/>
                      <a:pt x="3371" y="3414"/>
                    </a:cubicBezTo>
                    <a:cubicBezTo>
                      <a:pt x="3386" y="3392"/>
                      <a:pt x="3402" y="3370"/>
                      <a:pt x="3417" y="3348"/>
                    </a:cubicBezTo>
                    <a:cubicBezTo>
                      <a:pt x="3434" y="3326"/>
                      <a:pt x="3450" y="3303"/>
                      <a:pt x="3467" y="3281"/>
                    </a:cubicBezTo>
                    <a:cubicBezTo>
                      <a:pt x="3484" y="3260"/>
                      <a:pt x="3500" y="3238"/>
                      <a:pt x="3517" y="3217"/>
                    </a:cubicBezTo>
                    <a:cubicBezTo>
                      <a:pt x="3533" y="3195"/>
                      <a:pt x="3550" y="3174"/>
                      <a:pt x="3566" y="3152"/>
                    </a:cubicBezTo>
                    <a:cubicBezTo>
                      <a:pt x="3584" y="3131"/>
                      <a:pt x="3602" y="3111"/>
                      <a:pt x="3620" y="3090"/>
                    </a:cubicBezTo>
                    <a:lnTo>
                      <a:pt x="3673" y="3031"/>
                    </a:lnTo>
                    <a:cubicBezTo>
                      <a:pt x="3691" y="3011"/>
                      <a:pt x="3709" y="2992"/>
                      <a:pt x="3727" y="2972"/>
                    </a:cubicBezTo>
                    <a:cubicBezTo>
                      <a:pt x="3746" y="2953"/>
                      <a:pt x="3765" y="2933"/>
                      <a:pt x="3784" y="2914"/>
                    </a:cubicBezTo>
                    <a:cubicBezTo>
                      <a:pt x="3803" y="2896"/>
                      <a:pt x="3822" y="2879"/>
                      <a:pt x="3841" y="2861"/>
                    </a:cubicBezTo>
                    <a:cubicBezTo>
                      <a:pt x="3861" y="2843"/>
                      <a:pt x="3881" y="2824"/>
                      <a:pt x="3901" y="2806"/>
                    </a:cubicBezTo>
                    <a:cubicBezTo>
                      <a:pt x="3921" y="2788"/>
                      <a:pt x="3940" y="2770"/>
                      <a:pt x="3960" y="2752"/>
                    </a:cubicBezTo>
                    <a:lnTo>
                      <a:pt x="4020" y="2701"/>
                    </a:lnTo>
                    <a:cubicBezTo>
                      <a:pt x="4041" y="2685"/>
                      <a:pt x="4062" y="2670"/>
                      <a:pt x="4083" y="2654"/>
                    </a:cubicBezTo>
                    <a:cubicBezTo>
                      <a:pt x="4104" y="2638"/>
                      <a:pt x="4124" y="2621"/>
                      <a:pt x="4145" y="2605"/>
                    </a:cubicBezTo>
                    <a:cubicBezTo>
                      <a:pt x="4166" y="2589"/>
                      <a:pt x="4188" y="2574"/>
                      <a:pt x="4209" y="2558"/>
                    </a:cubicBezTo>
                    <a:cubicBezTo>
                      <a:pt x="4231" y="2544"/>
                      <a:pt x="4253" y="2529"/>
                      <a:pt x="4275" y="2515"/>
                    </a:cubicBezTo>
                    <a:lnTo>
                      <a:pt x="4339" y="2472"/>
                    </a:lnTo>
                    <a:lnTo>
                      <a:pt x="4406" y="2433"/>
                    </a:lnTo>
                    <a:lnTo>
                      <a:pt x="4476" y="2394"/>
                    </a:lnTo>
                    <a:lnTo>
                      <a:pt x="4544" y="2355"/>
                    </a:lnTo>
                    <a:lnTo>
                      <a:pt x="4615" y="2320"/>
                    </a:lnTo>
                    <a:cubicBezTo>
                      <a:pt x="4638" y="2309"/>
                      <a:pt x="4661" y="2299"/>
                      <a:pt x="4684" y="2288"/>
                    </a:cubicBezTo>
                    <a:lnTo>
                      <a:pt x="4754" y="2257"/>
                    </a:lnTo>
                    <a:cubicBezTo>
                      <a:pt x="4778" y="2247"/>
                      <a:pt x="4802" y="2238"/>
                      <a:pt x="4826" y="2228"/>
                    </a:cubicBezTo>
                    <a:cubicBezTo>
                      <a:pt x="4851" y="2218"/>
                      <a:pt x="4876" y="2209"/>
                      <a:pt x="4901" y="2199"/>
                    </a:cubicBezTo>
                    <a:lnTo>
                      <a:pt x="4974" y="2175"/>
                    </a:lnTo>
                    <a:cubicBezTo>
                      <a:pt x="4999" y="2167"/>
                      <a:pt x="5024" y="2160"/>
                      <a:pt x="5049" y="2152"/>
                    </a:cubicBezTo>
                    <a:cubicBezTo>
                      <a:pt x="5074" y="2145"/>
                      <a:pt x="5099" y="2137"/>
                      <a:pt x="5124" y="2130"/>
                    </a:cubicBezTo>
                    <a:cubicBezTo>
                      <a:pt x="5149" y="2124"/>
                      <a:pt x="5175" y="2117"/>
                      <a:pt x="5200" y="2111"/>
                    </a:cubicBezTo>
                    <a:cubicBezTo>
                      <a:pt x="5226" y="2106"/>
                      <a:pt x="5251" y="2100"/>
                      <a:pt x="5277" y="2095"/>
                    </a:cubicBezTo>
                    <a:cubicBezTo>
                      <a:pt x="5302" y="2090"/>
                      <a:pt x="5328" y="2086"/>
                      <a:pt x="5353" y="2081"/>
                    </a:cubicBezTo>
                    <a:lnTo>
                      <a:pt x="5432" y="2066"/>
                    </a:lnTo>
                    <a:cubicBezTo>
                      <a:pt x="5458" y="2063"/>
                      <a:pt x="5484" y="2059"/>
                      <a:pt x="5510" y="2056"/>
                    </a:cubicBezTo>
                    <a:lnTo>
                      <a:pt x="5588" y="2050"/>
                    </a:lnTo>
                    <a:cubicBezTo>
                      <a:pt x="5615" y="2047"/>
                      <a:pt x="5643" y="2045"/>
                      <a:pt x="5670" y="2042"/>
                    </a:cubicBezTo>
                    <a:cubicBezTo>
                      <a:pt x="5697" y="2041"/>
                      <a:pt x="5723" y="2041"/>
                      <a:pt x="5750" y="2040"/>
                    </a:cubicBezTo>
                    <a:cubicBezTo>
                      <a:pt x="5777" y="2039"/>
                      <a:pt x="5803" y="2039"/>
                      <a:pt x="5830" y="2038"/>
                    </a:cubicBezTo>
                    <a:close/>
                    <a:moveTo>
                      <a:pt x="5432" y="3879"/>
                    </a:moveTo>
                    <a:lnTo>
                      <a:pt x="5432" y="3879"/>
                    </a:lnTo>
                    <a:cubicBezTo>
                      <a:pt x="5419" y="3871"/>
                      <a:pt x="5407" y="3862"/>
                      <a:pt x="5394" y="3854"/>
                    </a:cubicBezTo>
                    <a:lnTo>
                      <a:pt x="5355" y="3836"/>
                    </a:lnTo>
                    <a:cubicBezTo>
                      <a:pt x="5342" y="3830"/>
                      <a:pt x="5329" y="3825"/>
                      <a:pt x="5316" y="3819"/>
                    </a:cubicBezTo>
                    <a:cubicBezTo>
                      <a:pt x="5303" y="3814"/>
                      <a:pt x="5290" y="3810"/>
                      <a:pt x="5277" y="3805"/>
                    </a:cubicBezTo>
                    <a:lnTo>
                      <a:pt x="5236" y="3793"/>
                    </a:lnTo>
                    <a:cubicBezTo>
                      <a:pt x="5222" y="3790"/>
                      <a:pt x="5209" y="3788"/>
                      <a:pt x="5195" y="3785"/>
                    </a:cubicBezTo>
                    <a:cubicBezTo>
                      <a:pt x="5181" y="3783"/>
                      <a:pt x="5168" y="3782"/>
                      <a:pt x="5154" y="3780"/>
                    </a:cubicBezTo>
                    <a:cubicBezTo>
                      <a:pt x="5139" y="3779"/>
                      <a:pt x="5124" y="3779"/>
                      <a:pt x="5109" y="3778"/>
                    </a:cubicBezTo>
                    <a:lnTo>
                      <a:pt x="5069" y="3778"/>
                    </a:lnTo>
                    <a:cubicBezTo>
                      <a:pt x="5055" y="3779"/>
                      <a:pt x="5040" y="3779"/>
                      <a:pt x="5026" y="3780"/>
                    </a:cubicBezTo>
                    <a:cubicBezTo>
                      <a:pt x="5011" y="3782"/>
                      <a:pt x="4996" y="3785"/>
                      <a:pt x="4981" y="3787"/>
                    </a:cubicBezTo>
                    <a:cubicBezTo>
                      <a:pt x="4967" y="3790"/>
                      <a:pt x="4953" y="3794"/>
                      <a:pt x="4939" y="3797"/>
                    </a:cubicBezTo>
                    <a:cubicBezTo>
                      <a:pt x="4924" y="3800"/>
                      <a:pt x="4909" y="3804"/>
                      <a:pt x="4894" y="3807"/>
                    </a:cubicBezTo>
                    <a:cubicBezTo>
                      <a:pt x="4880" y="3812"/>
                      <a:pt x="4865" y="3816"/>
                      <a:pt x="4851" y="3821"/>
                    </a:cubicBezTo>
                    <a:cubicBezTo>
                      <a:pt x="4837" y="3827"/>
                      <a:pt x="4824" y="3832"/>
                      <a:pt x="4810" y="3838"/>
                    </a:cubicBezTo>
                    <a:lnTo>
                      <a:pt x="4766" y="3856"/>
                    </a:lnTo>
                    <a:lnTo>
                      <a:pt x="4723" y="3881"/>
                    </a:lnTo>
                    <a:cubicBezTo>
                      <a:pt x="4709" y="3888"/>
                      <a:pt x="4696" y="3896"/>
                      <a:pt x="4682" y="3903"/>
                    </a:cubicBezTo>
                    <a:cubicBezTo>
                      <a:pt x="4668" y="3912"/>
                      <a:pt x="4655" y="3921"/>
                      <a:pt x="4641" y="3930"/>
                    </a:cubicBezTo>
                    <a:cubicBezTo>
                      <a:pt x="4627" y="3940"/>
                      <a:pt x="4613" y="3949"/>
                      <a:pt x="4599" y="3959"/>
                    </a:cubicBezTo>
                    <a:cubicBezTo>
                      <a:pt x="4585" y="3969"/>
                      <a:pt x="4572" y="3979"/>
                      <a:pt x="4558" y="3989"/>
                    </a:cubicBezTo>
                    <a:cubicBezTo>
                      <a:pt x="4545" y="4001"/>
                      <a:pt x="4532" y="4014"/>
                      <a:pt x="4519" y="4026"/>
                    </a:cubicBezTo>
                    <a:cubicBezTo>
                      <a:pt x="4506" y="4038"/>
                      <a:pt x="4492" y="4049"/>
                      <a:pt x="4479" y="4061"/>
                    </a:cubicBezTo>
                    <a:lnTo>
                      <a:pt x="4440" y="4100"/>
                    </a:lnTo>
                    <a:cubicBezTo>
                      <a:pt x="4428" y="4113"/>
                      <a:pt x="4415" y="4126"/>
                      <a:pt x="4403" y="4139"/>
                    </a:cubicBezTo>
                    <a:cubicBezTo>
                      <a:pt x="4391" y="4153"/>
                      <a:pt x="4379" y="4168"/>
                      <a:pt x="4367" y="4182"/>
                    </a:cubicBezTo>
                    <a:cubicBezTo>
                      <a:pt x="4355" y="4197"/>
                      <a:pt x="4342" y="4212"/>
                      <a:pt x="4330" y="4227"/>
                    </a:cubicBezTo>
                    <a:cubicBezTo>
                      <a:pt x="4319" y="4242"/>
                      <a:pt x="4309" y="4257"/>
                      <a:pt x="4298" y="4272"/>
                    </a:cubicBezTo>
                    <a:cubicBezTo>
                      <a:pt x="4287" y="4289"/>
                      <a:pt x="4275" y="4306"/>
                      <a:pt x="4264" y="4323"/>
                    </a:cubicBezTo>
                    <a:cubicBezTo>
                      <a:pt x="4254" y="4339"/>
                      <a:pt x="4244" y="4356"/>
                      <a:pt x="4234" y="4372"/>
                    </a:cubicBezTo>
                    <a:cubicBezTo>
                      <a:pt x="4224" y="4391"/>
                      <a:pt x="4214" y="4409"/>
                      <a:pt x="4204" y="4428"/>
                    </a:cubicBezTo>
                    <a:cubicBezTo>
                      <a:pt x="4194" y="4446"/>
                      <a:pt x="4183" y="4463"/>
                      <a:pt x="4173" y="4481"/>
                    </a:cubicBezTo>
                    <a:cubicBezTo>
                      <a:pt x="4164" y="4499"/>
                      <a:pt x="4156" y="4518"/>
                      <a:pt x="4147" y="4536"/>
                    </a:cubicBezTo>
                    <a:cubicBezTo>
                      <a:pt x="4139" y="4555"/>
                      <a:pt x="4130" y="4574"/>
                      <a:pt x="4122" y="4593"/>
                    </a:cubicBezTo>
                    <a:cubicBezTo>
                      <a:pt x="4114" y="4612"/>
                      <a:pt x="4107" y="4632"/>
                      <a:pt x="4099" y="4651"/>
                    </a:cubicBezTo>
                    <a:cubicBezTo>
                      <a:pt x="4092" y="4670"/>
                      <a:pt x="4086" y="4689"/>
                      <a:pt x="4079" y="4708"/>
                    </a:cubicBezTo>
                    <a:cubicBezTo>
                      <a:pt x="4072" y="4727"/>
                      <a:pt x="4066" y="4747"/>
                      <a:pt x="4059" y="4766"/>
                    </a:cubicBezTo>
                    <a:cubicBezTo>
                      <a:pt x="4054" y="4786"/>
                      <a:pt x="4050" y="4805"/>
                      <a:pt x="4045" y="4825"/>
                    </a:cubicBezTo>
                    <a:cubicBezTo>
                      <a:pt x="4040" y="4844"/>
                      <a:pt x="4036" y="4863"/>
                      <a:pt x="4031" y="4882"/>
                    </a:cubicBezTo>
                    <a:cubicBezTo>
                      <a:pt x="4027" y="4901"/>
                      <a:pt x="4023" y="4919"/>
                      <a:pt x="4019" y="4938"/>
                    </a:cubicBezTo>
                    <a:cubicBezTo>
                      <a:pt x="4016" y="4957"/>
                      <a:pt x="4014" y="4976"/>
                      <a:pt x="4011" y="4995"/>
                    </a:cubicBezTo>
                    <a:lnTo>
                      <a:pt x="4002" y="5052"/>
                    </a:lnTo>
                    <a:cubicBezTo>
                      <a:pt x="4000" y="5071"/>
                      <a:pt x="3997" y="5091"/>
                      <a:pt x="3995" y="5110"/>
                    </a:cubicBezTo>
                    <a:cubicBezTo>
                      <a:pt x="3995" y="5129"/>
                      <a:pt x="3994" y="5148"/>
                      <a:pt x="3994" y="5167"/>
                    </a:cubicBezTo>
                    <a:cubicBezTo>
                      <a:pt x="3993" y="5185"/>
                      <a:pt x="3993" y="5204"/>
                      <a:pt x="3992" y="5222"/>
                    </a:cubicBezTo>
                    <a:cubicBezTo>
                      <a:pt x="3993" y="5240"/>
                      <a:pt x="3993" y="5257"/>
                      <a:pt x="3994" y="5275"/>
                    </a:cubicBezTo>
                    <a:cubicBezTo>
                      <a:pt x="3994" y="5294"/>
                      <a:pt x="3995" y="5312"/>
                      <a:pt x="3995" y="5331"/>
                    </a:cubicBezTo>
                    <a:cubicBezTo>
                      <a:pt x="3997" y="5349"/>
                      <a:pt x="3999" y="5366"/>
                      <a:pt x="4001" y="5384"/>
                    </a:cubicBezTo>
                    <a:cubicBezTo>
                      <a:pt x="4003" y="5401"/>
                      <a:pt x="4006" y="5418"/>
                      <a:pt x="4008" y="5435"/>
                    </a:cubicBezTo>
                    <a:cubicBezTo>
                      <a:pt x="4011" y="5453"/>
                      <a:pt x="4014" y="5470"/>
                      <a:pt x="4017" y="5488"/>
                    </a:cubicBezTo>
                    <a:cubicBezTo>
                      <a:pt x="4020" y="5505"/>
                      <a:pt x="4024" y="5521"/>
                      <a:pt x="4027" y="5538"/>
                    </a:cubicBezTo>
                    <a:cubicBezTo>
                      <a:pt x="4032" y="5554"/>
                      <a:pt x="4037" y="5569"/>
                      <a:pt x="4042" y="5585"/>
                    </a:cubicBezTo>
                    <a:cubicBezTo>
                      <a:pt x="4047" y="5601"/>
                      <a:pt x="4051" y="5616"/>
                      <a:pt x="4056" y="5632"/>
                    </a:cubicBezTo>
                    <a:cubicBezTo>
                      <a:pt x="4061" y="5648"/>
                      <a:pt x="4067" y="5665"/>
                      <a:pt x="4072" y="5681"/>
                    </a:cubicBezTo>
                    <a:cubicBezTo>
                      <a:pt x="4078" y="5695"/>
                      <a:pt x="4085" y="5710"/>
                      <a:pt x="4091" y="5724"/>
                    </a:cubicBezTo>
                    <a:cubicBezTo>
                      <a:pt x="4098" y="5738"/>
                      <a:pt x="4104" y="5751"/>
                      <a:pt x="4111" y="5765"/>
                    </a:cubicBezTo>
                    <a:cubicBezTo>
                      <a:pt x="4119" y="5779"/>
                      <a:pt x="4126" y="5794"/>
                      <a:pt x="4134" y="5808"/>
                    </a:cubicBezTo>
                    <a:cubicBezTo>
                      <a:pt x="4142" y="5821"/>
                      <a:pt x="4151" y="5834"/>
                      <a:pt x="4159" y="5847"/>
                    </a:cubicBezTo>
                    <a:lnTo>
                      <a:pt x="4186" y="5886"/>
                    </a:lnTo>
                    <a:cubicBezTo>
                      <a:pt x="4195" y="5897"/>
                      <a:pt x="4205" y="5907"/>
                      <a:pt x="4214" y="5918"/>
                    </a:cubicBezTo>
                    <a:cubicBezTo>
                      <a:pt x="4225" y="5929"/>
                      <a:pt x="4235" y="5940"/>
                      <a:pt x="4246" y="5951"/>
                    </a:cubicBezTo>
                    <a:cubicBezTo>
                      <a:pt x="4257" y="5961"/>
                      <a:pt x="4267" y="5972"/>
                      <a:pt x="4278" y="5982"/>
                    </a:cubicBezTo>
                    <a:cubicBezTo>
                      <a:pt x="4289" y="5992"/>
                      <a:pt x="4301" y="6001"/>
                      <a:pt x="4312" y="6011"/>
                    </a:cubicBezTo>
                    <a:lnTo>
                      <a:pt x="4350" y="6037"/>
                    </a:lnTo>
                    <a:cubicBezTo>
                      <a:pt x="4362" y="6044"/>
                      <a:pt x="4375" y="6051"/>
                      <a:pt x="4387" y="6058"/>
                    </a:cubicBezTo>
                    <a:cubicBezTo>
                      <a:pt x="4399" y="6065"/>
                      <a:pt x="4410" y="6071"/>
                      <a:pt x="4422" y="6078"/>
                    </a:cubicBezTo>
                    <a:lnTo>
                      <a:pt x="4455" y="6093"/>
                    </a:lnTo>
                    <a:cubicBezTo>
                      <a:pt x="4467" y="6096"/>
                      <a:pt x="4478" y="6098"/>
                      <a:pt x="4490" y="6101"/>
                    </a:cubicBezTo>
                    <a:lnTo>
                      <a:pt x="4520" y="6107"/>
                    </a:lnTo>
                    <a:lnTo>
                      <a:pt x="4554" y="6107"/>
                    </a:lnTo>
                    <a:cubicBezTo>
                      <a:pt x="4564" y="6106"/>
                      <a:pt x="4573" y="6104"/>
                      <a:pt x="4583" y="6103"/>
                    </a:cubicBezTo>
                    <a:cubicBezTo>
                      <a:pt x="4594" y="6102"/>
                      <a:pt x="4604" y="6100"/>
                      <a:pt x="4615" y="6099"/>
                    </a:cubicBezTo>
                    <a:cubicBezTo>
                      <a:pt x="4624" y="6095"/>
                      <a:pt x="4634" y="6092"/>
                      <a:pt x="4643" y="6088"/>
                    </a:cubicBezTo>
                    <a:cubicBezTo>
                      <a:pt x="4653" y="6083"/>
                      <a:pt x="4662" y="6079"/>
                      <a:pt x="4672" y="6074"/>
                    </a:cubicBezTo>
                    <a:cubicBezTo>
                      <a:pt x="4681" y="6069"/>
                      <a:pt x="4689" y="6063"/>
                      <a:pt x="4698" y="6058"/>
                    </a:cubicBezTo>
                    <a:cubicBezTo>
                      <a:pt x="4708" y="6052"/>
                      <a:pt x="4717" y="6045"/>
                      <a:pt x="4727" y="6039"/>
                    </a:cubicBezTo>
                    <a:lnTo>
                      <a:pt x="4754" y="6015"/>
                    </a:lnTo>
                    <a:cubicBezTo>
                      <a:pt x="4763" y="6007"/>
                      <a:pt x="4773" y="6000"/>
                      <a:pt x="4782" y="5992"/>
                    </a:cubicBezTo>
                    <a:cubicBezTo>
                      <a:pt x="4790" y="5983"/>
                      <a:pt x="4797" y="5973"/>
                      <a:pt x="4805" y="5964"/>
                    </a:cubicBezTo>
                    <a:cubicBezTo>
                      <a:pt x="4815" y="5954"/>
                      <a:pt x="4824" y="5943"/>
                      <a:pt x="4834" y="5933"/>
                    </a:cubicBezTo>
                    <a:cubicBezTo>
                      <a:pt x="4842" y="5921"/>
                      <a:pt x="4851" y="5908"/>
                      <a:pt x="4859" y="5896"/>
                    </a:cubicBezTo>
                    <a:cubicBezTo>
                      <a:pt x="4867" y="5884"/>
                      <a:pt x="4874" y="5873"/>
                      <a:pt x="4882" y="5861"/>
                    </a:cubicBezTo>
                    <a:cubicBezTo>
                      <a:pt x="4898" y="5835"/>
                      <a:pt x="4915" y="5809"/>
                      <a:pt x="4931" y="5783"/>
                    </a:cubicBezTo>
                    <a:cubicBezTo>
                      <a:pt x="4948" y="5754"/>
                      <a:pt x="4964" y="5726"/>
                      <a:pt x="4981" y="5697"/>
                    </a:cubicBezTo>
                    <a:cubicBezTo>
                      <a:pt x="4998" y="5666"/>
                      <a:pt x="5016" y="5636"/>
                      <a:pt x="5033" y="5605"/>
                    </a:cubicBezTo>
                    <a:cubicBezTo>
                      <a:pt x="5050" y="5572"/>
                      <a:pt x="5066" y="5538"/>
                      <a:pt x="5083" y="5505"/>
                    </a:cubicBezTo>
                    <a:lnTo>
                      <a:pt x="5134" y="5400"/>
                    </a:lnTo>
                    <a:cubicBezTo>
                      <a:pt x="5170" y="5327"/>
                      <a:pt x="5205" y="5254"/>
                      <a:pt x="5241" y="5181"/>
                    </a:cubicBezTo>
                    <a:lnTo>
                      <a:pt x="5353" y="4964"/>
                    </a:lnTo>
                    <a:cubicBezTo>
                      <a:pt x="5370" y="4930"/>
                      <a:pt x="5388" y="4896"/>
                      <a:pt x="5405" y="4862"/>
                    </a:cubicBezTo>
                    <a:cubicBezTo>
                      <a:pt x="5429" y="4813"/>
                      <a:pt x="5475" y="4714"/>
                      <a:pt x="5497" y="4667"/>
                    </a:cubicBezTo>
                    <a:cubicBezTo>
                      <a:pt x="5510" y="4637"/>
                      <a:pt x="5524" y="4607"/>
                      <a:pt x="5537" y="4577"/>
                    </a:cubicBezTo>
                    <a:cubicBezTo>
                      <a:pt x="5549" y="4548"/>
                      <a:pt x="5560" y="4518"/>
                      <a:pt x="5572" y="4489"/>
                    </a:cubicBezTo>
                    <a:cubicBezTo>
                      <a:pt x="5576" y="4475"/>
                      <a:pt x="5581" y="4460"/>
                      <a:pt x="5585" y="4446"/>
                    </a:cubicBezTo>
                    <a:cubicBezTo>
                      <a:pt x="5589" y="4432"/>
                      <a:pt x="5593" y="4419"/>
                      <a:pt x="5597" y="4405"/>
                    </a:cubicBezTo>
                    <a:cubicBezTo>
                      <a:pt x="5601" y="4392"/>
                      <a:pt x="5604" y="4379"/>
                      <a:pt x="5608" y="4366"/>
                    </a:cubicBezTo>
                    <a:cubicBezTo>
                      <a:pt x="5611" y="4352"/>
                      <a:pt x="5614" y="4339"/>
                      <a:pt x="5617" y="4325"/>
                    </a:cubicBezTo>
                    <a:cubicBezTo>
                      <a:pt x="5619" y="4312"/>
                      <a:pt x="5620" y="4299"/>
                      <a:pt x="5622" y="4286"/>
                    </a:cubicBezTo>
                    <a:cubicBezTo>
                      <a:pt x="5623" y="4274"/>
                      <a:pt x="5623" y="4261"/>
                      <a:pt x="5624" y="4249"/>
                    </a:cubicBezTo>
                    <a:cubicBezTo>
                      <a:pt x="5625" y="4237"/>
                      <a:pt x="5625" y="4225"/>
                      <a:pt x="5626" y="4213"/>
                    </a:cubicBezTo>
                    <a:cubicBezTo>
                      <a:pt x="5625" y="4201"/>
                      <a:pt x="5625" y="4190"/>
                      <a:pt x="5624" y="4178"/>
                    </a:cubicBezTo>
                    <a:cubicBezTo>
                      <a:pt x="5622" y="4166"/>
                      <a:pt x="5620" y="4153"/>
                      <a:pt x="5618" y="4141"/>
                    </a:cubicBezTo>
                    <a:cubicBezTo>
                      <a:pt x="5616" y="4130"/>
                      <a:pt x="5613" y="4119"/>
                      <a:pt x="5611" y="4108"/>
                    </a:cubicBezTo>
                    <a:cubicBezTo>
                      <a:pt x="5608" y="4097"/>
                      <a:pt x="5604" y="4086"/>
                      <a:pt x="5601" y="4075"/>
                    </a:cubicBezTo>
                    <a:lnTo>
                      <a:pt x="5586" y="4045"/>
                    </a:lnTo>
                    <a:cubicBezTo>
                      <a:pt x="5581" y="4035"/>
                      <a:pt x="5575" y="4024"/>
                      <a:pt x="5570" y="4014"/>
                    </a:cubicBezTo>
                    <a:cubicBezTo>
                      <a:pt x="5563" y="4004"/>
                      <a:pt x="5556" y="3995"/>
                      <a:pt x="5549" y="3985"/>
                    </a:cubicBezTo>
                    <a:cubicBezTo>
                      <a:pt x="5541" y="3976"/>
                      <a:pt x="5534" y="3966"/>
                      <a:pt x="5526" y="3957"/>
                    </a:cubicBezTo>
                    <a:cubicBezTo>
                      <a:pt x="5516" y="3948"/>
                      <a:pt x="5507" y="3939"/>
                      <a:pt x="5497" y="3930"/>
                    </a:cubicBezTo>
                    <a:lnTo>
                      <a:pt x="5467" y="3903"/>
                    </a:lnTo>
                    <a:cubicBezTo>
                      <a:pt x="5455" y="3895"/>
                      <a:pt x="5444" y="3887"/>
                      <a:pt x="5432" y="3879"/>
                    </a:cubicBezTo>
                    <a:close/>
                    <a:moveTo>
                      <a:pt x="7341" y="3897"/>
                    </a:moveTo>
                    <a:lnTo>
                      <a:pt x="7341" y="3897"/>
                    </a:lnTo>
                    <a:cubicBezTo>
                      <a:pt x="7316" y="3870"/>
                      <a:pt x="7291" y="3842"/>
                      <a:pt x="7266" y="3815"/>
                    </a:cubicBezTo>
                    <a:lnTo>
                      <a:pt x="7188" y="3740"/>
                    </a:lnTo>
                    <a:lnTo>
                      <a:pt x="7108" y="3666"/>
                    </a:lnTo>
                    <a:cubicBezTo>
                      <a:pt x="7080" y="3643"/>
                      <a:pt x="7052" y="3621"/>
                      <a:pt x="7024" y="3598"/>
                    </a:cubicBezTo>
                    <a:cubicBezTo>
                      <a:pt x="7010" y="3586"/>
                      <a:pt x="6996" y="3575"/>
                      <a:pt x="6982" y="3563"/>
                    </a:cubicBezTo>
                    <a:cubicBezTo>
                      <a:pt x="6968" y="3553"/>
                      <a:pt x="6953" y="3543"/>
                      <a:pt x="6939" y="3533"/>
                    </a:cubicBezTo>
                    <a:cubicBezTo>
                      <a:pt x="6924" y="3523"/>
                      <a:pt x="6908" y="3514"/>
                      <a:pt x="6893" y="3504"/>
                    </a:cubicBezTo>
                    <a:cubicBezTo>
                      <a:pt x="6878" y="3494"/>
                      <a:pt x="6863" y="3483"/>
                      <a:pt x="6848" y="3473"/>
                    </a:cubicBezTo>
                    <a:cubicBezTo>
                      <a:pt x="6833" y="3464"/>
                      <a:pt x="6817" y="3456"/>
                      <a:pt x="6802" y="3447"/>
                    </a:cubicBezTo>
                    <a:cubicBezTo>
                      <a:pt x="6787" y="3439"/>
                      <a:pt x="6771" y="3430"/>
                      <a:pt x="6756" y="3422"/>
                    </a:cubicBezTo>
                    <a:cubicBezTo>
                      <a:pt x="6740" y="3413"/>
                      <a:pt x="6725" y="3404"/>
                      <a:pt x="6709" y="3395"/>
                    </a:cubicBezTo>
                    <a:lnTo>
                      <a:pt x="6661" y="3371"/>
                    </a:lnTo>
                    <a:cubicBezTo>
                      <a:pt x="6645" y="3363"/>
                      <a:pt x="6629" y="3356"/>
                      <a:pt x="6613" y="3348"/>
                    </a:cubicBezTo>
                    <a:cubicBezTo>
                      <a:pt x="6596" y="3341"/>
                      <a:pt x="6580" y="3333"/>
                      <a:pt x="6563" y="3326"/>
                    </a:cubicBezTo>
                    <a:cubicBezTo>
                      <a:pt x="6547" y="3320"/>
                      <a:pt x="6531" y="3313"/>
                      <a:pt x="6515" y="3307"/>
                    </a:cubicBezTo>
                    <a:lnTo>
                      <a:pt x="6466" y="3289"/>
                    </a:lnTo>
                    <a:cubicBezTo>
                      <a:pt x="6449" y="3284"/>
                      <a:pt x="6433" y="3278"/>
                      <a:pt x="6416" y="3273"/>
                    </a:cubicBezTo>
                    <a:cubicBezTo>
                      <a:pt x="6399" y="3267"/>
                      <a:pt x="6381" y="3260"/>
                      <a:pt x="6364" y="3254"/>
                    </a:cubicBezTo>
                    <a:cubicBezTo>
                      <a:pt x="6347" y="3249"/>
                      <a:pt x="6330" y="3245"/>
                      <a:pt x="6313" y="3240"/>
                    </a:cubicBezTo>
                    <a:cubicBezTo>
                      <a:pt x="6296" y="3237"/>
                      <a:pt x="6278" y="3233"/>
                      <a:pt x="6261" y="3230"/>
                    </a:cubicBezTo>
                    <a:cubicBezTo>
                      <a:pt x="6244" y="3226"/>
                      <a:pt x="6226" y="3221"/>
                      <a:pt x="6209" y="3217"/>
                    </a:cubicBezTo>
                    <a:cubicBezTo>
                      <a:pt x="6191" y="3214"/>
                      <a:pt x="6174" y="3210"/>
                      <a:pt x="6156" y="3207"/>
                    </a:cubicBezTo>
                    <a:cubicBezTo>
                      <a:pt x="6138" y="3204"/>
                      <a:pt x="6119" y="3202"/>
                      <a:pt x="6101" y="3199"/>
                    </a:cubicBezTo>
                    <a:cubicBezTo>
                      <a:pt x="6083" y="3196"/>
                      <a:pt x="6065" y="3194"/>
                      <a:pt x="6047" y="3191"/>
                    </a:cubicBezTo>
                    <a:cubicBezTo>
                      <a:pt x="6029" y="3190"/>
                      <a:pt x="6012" y="3188"/>
                      <a:pt x="5994" y="3187"/>
                    </a:cubicBezTo>
                    <a:cubicBezTo>
                      <a:pt x="5976" y="3185"/>
                      <a:pt x="5959" y="3182"/>
                      <a:pt x="5941" y="3180"/>
                    </a:cubicBezTo>
                    <a:cubicBezTo>
                      <a:pt x="5922" y="3179"/>
                      <a:pt x="5904" y="3179"/>
                      <a:pt x="5885" y="3178"/>
                    </a:cubicBezTo>
                    <a:lnTo>
                      <a:pt x="5830" y="3178"/>
                    </a:lnTo>
                    <a:lnTo>
                      <a:pt x="5775" y="3178"/>
                    </a:lnTo>
                    <a:cubicBezTo>
                      <a:pt x="5757" y="3179"/>
                      <a:pt x="5738" y="3179"/>
                      <a:pt x="5720" y="3180"/>
                    </a:cubicBezTo>
                    <a:cubicBezTo>
                      <a:pt x="5702" y="3182"/>
                      <a:pt x="5683" y="3185"/>
                      <a:pt x="5665" y="3187"/>
                    </a:cubicBezTo>
                    <a:cubicBezTo>
                      <a:pt x="5647" y="3188"/>
                      <a:pt x="5629" y="3190"/>
                      <a:pt x="5611" y="3191"/>
                    </a:cubicBezTo>
                    <a:cubicBezTo>
                      <a:pt x="5593" y="3194"/>
                      <a:pt x="5576" y="3196"/>
                      <a:pt x="5558" y="3199"/>
                    </a:cubicBezTo>
                    <a:cubicBezTo>
                      <a:pt x="5540" y="3202"/>
                      <a:pt x="5523" y="3204"/>
                      <a:pt x="5505" y="3207"/>
                    </a:cubicBezTo>
                    <a:cubicBezTo>
                      <a:pt x="5488" y="3210"/>
                      <a:pt x="5470" y="3214"/>
                      <a:pt x="5453" y="3217"/>
                    </a:cubicBezTo>
                    <a:cubicBezTo>
                      <a:pt x="5435" y="3221"/>
                      <a:pt x="5418" y="3226"/>
                      <a:pt x="5400" y="3230"/>
                    </a:cubicBezTo>
                    <a:cubicBezTo>
                      <a:pt x="5383" y="3233"/>
                      <a:pt x="5365" y="3237"/>
                      <a:pt x="5348" y="3240"/>
                    </a:cubicBezTo>
                    <a:cubicBezTo>
                      <a:pt x="5331" y="3245"/>
                      <a:pt x="5313" y="3249"/>
                      <a:pt x="5296" y="3254"/>
                    </a:cubicBezTo>
                    <a:cubicBezTo>
                      <a:pt x="5279" y="3260"/>
                      <a:pt x="5263" y="3267"/>
                      <a:pt x="5246" y="3273"/>
                    </a:cubicBezTo>
                    <a:cubicBezTo>
                      <a:pt x="5229" y="3278"/>
                      <a:pt x="5212" y="3284"/>
                      <a:pt x="5195" y="3289"/>
                    </a:cubicBezTo>
                    <a:lnTo>
                      <a:pt x="5145" y="3307"/>
                    </a:lnTo>
                    <a:cubicBezTo>
                      <a:pt x="5128" y="3313"/>
                      <a:pt x="5112" y="3320"/>
                      <a:pt x="5095" y="3326"/>
                    </a:cubicBezTo>
                    <a:cubicBezTo>
                      <a:pt x="5079" y="3333"/>
                      <a:pt x="5063" y="3341"/>
                      <a:pt x="5047" y="3348"/>
                    </a:cubicBezTo>
                    <a:cubicBezTo>
                      <a:pt x="5030" y="3356"/>
                      <a:pt x="5014" y="3363"/>
                      <a:pt x="4997" y="3371"/>
                    </a:cubicBezTo>
                    <a:cubicBezTo>
                      <a:pt x="4982" y="3379"/>
                      <a:pt x="4966" y="3387"/>
                      <a:pt x="4951" y="3395"/>
                    </a:cubicBezTo>
                    <a:lnTo>
                      <a:pt x="4903" y="3422"/>
                    </a:lnTo>
                    <a:cubicBezTo>
                      <a:pt x="4888" y="3430"/>
                      <a:pt x="4874" y="3439"/>
                      <a:pt x="4859" y="3447"/>
                    </a:cubicBezTo>
                    <a:lnTo>
                      <a:pt x="4812" y="3473"/>
                    </a:lnTo>
                    <a:lnTo>
                      <a:pt x="4766" y="3504"/>
                    </a:lnTo>
                    <a:cubicBezTo>
                      <a:pt x="4752" y="3514"/>
                      <a:pt x="4737" y="3523"/>
                      <a:pt x="4723" y="3533"/>
                    </a:cubicBezTo>
                    <a:cubicBezTo>
                      <a:pt x="4708" y="3543"/>
                      <a:pt x="4694" y="3553"/>
                      <a:pt x="4679" y="3563"/>
                    </a:cubicBezTo>
                    <a:cubicBezTo>
                      <a:pt x="4665" y="3575"/>
                      <a:pt x="4650" y="3586"/>
                      <a:pt x="4636" y="3598"/>
                    </a:cubicBezTo>
                    <a:cubicBezTo>
                      <a:pt x="4608" y="3621"/>
                      <a:pt x="4580" y="3643"/>
                      <a:pt x="4552" y="3666"/>
                    </a:cubicBezTo>
                    <a:cubicBezTo>
                      <a:pt x="4525" y="3691"/>
                      <a:pt x="4498" y="3715"/>
                      <a:pt x="4471" y="3740"/>
                    </a:cubicBezTo>
                    <a:cubicBezTo>
                      <a:pt x="4445" y="3765"/>
                      <a:pt x="4420" y="3790"/>
                      <a:pt x="4394" y="3815"/>
                    </a:cubicBezTo>
                    <a:lnTo>
                      <a:pt x="4321" y="3897"/>
                    </a:lnTo>
                    <a:cubicBezTo>
                      <a:pt x="4297" y="3926"/>
                      <a:pt x="4272" y="3954"/>
                      <a:pt x="4248" y="3983"/>
                    </a:cubicBezTo>
                    <a:lnTo>
                      <a:pt x="4182" y="4073"/>
                    </a:lnTo>
                    <a:cubicBezTo>
                      <a:pt x="4161" y="4104"/>
                      <a:pt x="4139" y="4134"/>
                      <a:pt x="4118" y="4165"/>
                    </a:cubicBezTo>
                    <a:cubicBezTo>
                      <a:pt x="4098" y="4197"/>
                      <a:pt x="4078" y="4230"/>
                      <a:pt x="4058" y="4262"/>
                    </a:cubicBezTo>
                    <a:cubicBezTo>
                      <a:pt x="4049" y="4278"/>
                      <a:pt x="4040" y="4295"/>
                      <a:pt x="4031" y="4311"/>
                    </a:cubicBezTo>
                    <a:cubicBezTo>
                      <a:pt x="4022" y="4327"/>
                      <a:pt x="4013" y="4344"/>
                      <a:pt x="4004" y="4360"/>
                    </a:cubicBezTo>
                    <a:cubicBezTo>
                      <a:pt x="3995" y="4378"/>
                      <a:pt x="3987" y="4395"/>
                      <a:pt x="3978" y="4413"/>
                    </a:cubicBezTo>
                    <a:cubicBezTo>
                      <a:pt x="3970" y="4430"/>
                      <a:pt x="3961" y="4447"/>
                      <a:pt x="3953" y="4464"/>
                    </a:cubicBezTo>
                    <a:cubicBezTo>
                      <a:pt x="3945" y="4482"/>
                      <a:pt x="3936" y="4500"/>
                      <a:pt x="3928" y="4518"/>
                    </a:cubicBezTo>
                    <a:cubicBezTo>
                      <a:pt x="3920" y="4535"/>
                      <a:pt x="3913" y="4552"/>
                      <a:pt x="3905" y="4569"/>
                    </a:cubicBezTo>
                    <a:cubicBezTo>
                      <a:pt x="3898" y="4587"/>
                      <a:pt x="3890" y="4606"/>
                      <a:pt x="3883" y="4624"/>
                    </a:cubicBezTo>
                    <a:cubicBezTo>
                      <a:pt x="3876" y="4643"/>
                      <a:pt x="3869" y="4661"/>
                      <a:pt x="3862" y="4680"/>
                    </a:cubicBezTo>
                    <a:cubicBezTo>
                      <a:pt x="3855" y="4698"/>
                      <a:pt x="3849" y="4717"/>
                      <a:pt x="3842" y="4735"/>
                    </a:cubicBezTo>
                    <a:cubicBezTo>
                      <a:pt x="3836" y="4753"/>
                      <a:pt x="3831" y="4772"/>
                      <a:pt x="3825" y="4790"/>
                    </a:cubicBezTo>
                    <a:lnTo>
                      <a:pt x="3807" y="4847"/>
                    </a:lnTo>
                    <a:cubicBezTo>
                      <a:pt x="3801" y="4866"/>
                      <a:pt x="3795" y="4886"/>
                      <a:pt x="3789" y="4905"/>
                    </a:cubicBezTo>
                    <a:cubicBezTo>
                      <a:pt x="3784" y="4924"/>
                      <a:pt x="3780" y="4943"/>
                      <a:pt x="3775" y="4962"/>
                    </a:cubicBezTo>
                    <a:lnTo>
                      <a:pt x="3760" y="5022"/>
                    </a:lnTo>
                    <a:cubicBezTo>
                      <a:pt x="3756" y="5042"/>
                      <a:pt x="3752" y="5061"/>
                      <a:pt x="3748" y="5081"/>
                    </a:cubicBezTo>
                    <a:cubicBezTo>
                      <a:pt x="3744" y="5101"/>
                      <a:pt x="3741" y="5120"/>
                      <a:pt x="3737" y="5140"/>
                    </a:cubicBezTo>
                    <a:cubicBezTo>
                      <a:pt x="3734" y="5160"/>
                      <a:pt x="3730" y="5180"/>
                      <a:pt x="3727" y="5200"/>
                    </a:cubicBezTo>
                    <a:cubicBezTo>
                      <a:pt x="3725" y="5220"/>
                      <a:pt x="3722" y="5241"/>
                      <a:pt x="3720" y="5261"/>
                    </a:cubicBezTo>
                    <a:cubicBezTo>
                      <a:pt x="3717" y="5282"/>
                      <a:pt x="3714" y="5304"/>
                      <a:pt x="3711" y="5325"/>
                    </a:cubicBezTo>
                    <a:cubicBezTo>
                      <a:pt x="3709" y="5345"/>
                      <a:pt x="3707" y="5366"/>
                      <a:pt x="3705" y="5386"/>
                    </a:cubicBezTo>
                    <a:cubicBezTo>
                      <a:pt x="3703" y="5406"/>
                      <a:pt x="3702" y="5427"/>
                      <a:pt x="3700" y="5447"/>
                    </a:cubicBezTo>
                    <a:cubicBezTo>
                      <a:pt x="3699" y="5468"/>
                      <a:pt x="3697" y="5488"/>
                      <a:pt x="3696" y="5509"/>
                    </a:cubicBezTo>
                    <a:cubicBezTo>
                      <a:pt x="3696" y="5530"/>
                      <a:pt x="3695" y="5551"/>
                      <a:pt x="3695" y="5572"/>
                    </a:cubicBezTo>
                    <a:lnTo>
                      <a:pt x="3695" y="5636"/>
                    </a:lnTo>
                    <a:lnTo>
                      <a:pt x="3695" y="5699"/>
                    </a:lnTo>
                    <a:cubicBezTo>
                      <a:pt x="3695" y="5720"/>
                      <a:pt x="3696" y="5740"/>
                      <a:pt x="3696" y="5761"/>
                    </a:cubicBezTo>
                    <a:cubicBezTo>
                      <a:pt x="3697" y="5783"/>
                      <a:pt x="3699" y="5804"/>
                      <a:pt x="3700" y="5826"/>
                    </a:cubicBezTo>
                    <a:cubicBezTo>
                      <a:pt x="3702" y="5847"/>
                      <a:pt x="3703" y="5867"/>
                      <a:pt x="3705" y="5888"/>
                    </a:cubicBezTo>
                    <a:cubicBezTo>
                      <a:pt x="3707" y="5908"/>
                      <a:pt x="3709" y="5929"/>
                      <a:pt x="3711" y="5949"/>
                    </a:cubicBezTo>
                    <a:cubicBezTo>
                      <a:pt x="3714" y="5970"/>
                      <a:pt x="3717" y="5990"/>
                      <a:pt x="3720" y="6011"/>
                    </a:cubicBezTo>
                    <a:cubicBezTo>
                      <a:pt x="3722" y="6031"/>
                      <a:pt x="3725" y="6050"/>
                      <a:pt x="3727" y="6070"/>
                    </a:cubicBezTo>
                    <a:cubicBezTo>
                      <a:pt x="3730" y="6090"/>
                      <a:pt x="3734" y="6111"/>
                      <a:pt x="3737" y="6131"/>
                    </a:cubicBezTo>
                    <a:cubicBezTo>
                      <a:pt x="3741" y="6151"/>
                      <a:pt x="3744" y="6171"/>
                      <a:pt x="3748" y="6191"/>
                    </a:cubicBezTo>
                    <a:cubicBezTo>
                      <a:pt x="3752" y="6211"/>
                      <a:pt x="3756" y="6230"/>
                      <a:pt x="3760" y="6250"/>
                    </a:cubicBezTo>
                    <a:cubicBezTo>
                      <a:pt x="3765" y="6269"/>
                      <a:pt x="3770" y="6289"/>
                      <a:pt x="3775" y="6308"/>
                    </a:cubicBezTo>
                    <a:cubicBezTo>
                      <a:pt x="3780" y="6328"/>
                      <a:pt x="3784" y="6347"/>
                      <a:pt x="3789" y="6367"/>
                    </a:cubicBezTo>
                    <a:lnTo>
                      <a:pt x="3807" y="6424"/>
                    </a:lnTo>
                    <a:cubicBezTo>
                      <a:pt x="3813" y="6443"/>
                      <a:pt x="3819" y="6463"/>
                      <a:pt x="3825" y="6482"/>
                    </a:cubicBezTo>
                    <a:cubicBezTo>
                      <a:pt x="3831" y="6500"/>
                      <a:pt x="3836" y="6519"/>
                      <a:pt x="3842" y="6537"/>
                    </a:cubicBezTo>
                    <a:cubicBezTo>
                      <a:pt x="3849" y="6556"/>
                      <a:pt x="3855" y="6575"/>
                      <a:pt x="3862" y="6594"/>
                    </a:cubicBezTo>
                    <a:lnTo>
                      <a:pt x="3883" y="6648"/>
                    </a:lnTo>
                    <a:cubicBezTo>
                      <a:pt x="3890" y="6666"/>
                      <a:pt x="3898" y="6683"/>
                      <a:pt x="3905" y="6701"/>
                    </a:cubicBezTo>
                    <a:cubicBezTo>
                      <a:pt x="3913" y="6719"/>
                      <a:pt x="3920" y="6736"/>
                      <a:pt x="3928" y="6754"/>
                    </a:cubicBezTo>
                    <a:cubicBezTo>
                      <a:pt x="3936" y="6772"/>
                      <a:pt x="3945" y="6789"/>
                      <a:pt x="3953" y="6807"/>
                    </a:cubicBezTo>
                    <a:cubicBezTo>
                      <a:pt x="3961" y="6825"/>
                      <a:pt x="3970" y="6843"/>
                      <a:pt x="3978" y="6861"/>
                    </a:cubicBezTo>
                    <a:cubicBezTo>
                      <a:pt x="3987" y="6877"/>
                      <a:pt x="3995" y="6894"/>
                      <a:pt x="4004" y="6910"/>
                    </a:cubicBezTo>
                    <a:cubicBezTo>
                      <a:pt x="4013" y="6926"/>
                      <a:pt x="4022" y="6943"/>
                      <a:pt x="4031" y="6959"/>
                    </a:cubicBezTo>
                    <a:lnTo>
                      <a:pt x="4058" y="7010"/>
                    </a:lnTo>
                    <a:lnTo>
                      <a:pt x="4118" y="7106"/>
                    </a:lnTo>
                    <a:lnTo>
                      <a:pt x="4182" y="7200"/>
                    </a:lnTo>
                    <a:cubicBezTo>
                      <a:pt x="4204" y="7230"/>
                      <a:pt x="4226" y="7259"/>
                      <a:pt x="4248" y="7289"/>
                    </a:cubicBezTo>
                    <a:cubicBezTo>
                      <a:pt x="4272" y="7317"/>
                      <a:pt x="4297" y="7345"/>
                      <a:pt x="4321" y="7373"/>
                    </a:cubicBezTo>
                    <a:cubicBezTo>
                      <a:pt x="4345" y="7400"/>
                      <a:pt x="4370" y="7427"/>
                      <a:pt x="4394" y="7454"/>
                    </a:cubicBezTo>
                    <a:cubicBezTo>
                      <a:pt x="4420" y="7480"/>
                      <a:pt x="4445" y="7506"/>
                      <a:pt x="4471" y="7532"/>
                    </a:cubicBezTo>
                    <a:cubicBezTo>
                      <a:pt x="4498" y="7557"/>
                      <a:pt x="4525" y="7581"/>
                      <a:pt x="4552" y="7606"/>
                    </a:cubicBezTo>
                    <a:cubicBezTo>
                      <a:pt x="4580" y="7629"/>
                      <a:pt x="4608" y="7651"/>
                      <a:pt x="4636" y="7674"/>
                    </a:cubicBezTo>
                    <a:cubicBezTo>
                      <a:pt x="4650" y="7685"/>
                      <a:pt x="4665" y="7695"/>
                      <a:pt x="4679" y="7706"/>
                    </a:cubicBezTo>
                    <a:cubicBezTo>
                      <a:pt x="4694" y="7716"/>
                      <a:pt x="4708" y="7727"/>
                      <a:pt x="4723" y="7737"/>
                    </a:cubicBezTo>
                    <a:lnTo>
                      <a:pt x="4766" y="7768"/>
                    </a:lnTo>
                    <a:lnTo>
                      <a:pt x="4812" y="7796"/>
                    </a:lnTo>
                    <a:lnTo>
                      <a:pt x="4859" y="7825"/>
                    </a:lnTo>
                    <a:cubicBezTo>
                      <a:pt x="4874" y="7834"/>
                      <a:pt x="4888" y="7843"/>
                      <a:pt x="4903" y="7852"/>
                    </a:cubicBezTo>
                    <a:cubicBezTo>
                      <a:pt x="4919" y="7861"/>
                      <a:pt x="4935" y="7869"/>
                      <a:pt x="4951" y="7878"/>
                    </a:cubicBezTo>
                    <a:cubicBezTo>
                      <a:pt x="4966" y="7886"/>
                      <a:pt x="4982" y="7893"/>
                      <a:pt x="4997" y="7901"/>
                    </a:cubicBezTo>
                    <a:cubicBezTo>
                      <a:pt x="5014" y="7908"/>
                      <a:pt x="5030" y="7916"/>
                      <a:pt x="5047" y="7923"/>
                    </a:cubicBezTo>
                    <a:lnTo>
                      <a:pt x="5095" y="7944"/>
                    </a:lnTo>
                    <a:cubicBezTo>
                      <a:pt x="5112" y="7951"/>
                      <a:pt x="5128" y="7957"/>
                      <a:pt x="5145" y="7964"/>
                    </a:cubicBezTo>
                    <a:lnTo>
                      <a:pt x="5195" y="7985"/>
                    </a:lnTo>
                    <a:cubicBezTo>
                      <a:pt x="5212" y="7990"/>
                      <a:pt x="5229" y="7996"/>
                      <a:pt x="5246" y="8001"/>
                    </a:cubicBezTo>
                    <a:lnTo>
                      <a:pt x="5296" y="8016"/>
                    </a:lnTo>
                    <a:cubicBezTo>
                      <a:pt x="5313" y="8021"/>
                      <a:pt x="5331" y="8027"/>
                      <a:pt x="5348" y="8032"/>
                    </a:cubicBezTo>
                    <a:lnTo>
                      <a:pt x="5400" y="8044"/>
                    </a:lnTo>
                    <a:cubicBezTo>
                      <a:pt x="5418" y="8048"/>
                      <a:pt x="5435" y="8053"/>
                      <a:pt x="5453" y="8057"/>
                    </a:cubicBezTo>
                    <a:cubicBezTo>
                      <a:pt x="5470" y="8060"/>
                      <a:pt x="5488" y="8062"/>
                      <a:pt x="5505" y="8065"/>
                    </a:cubicBezTo>
                    <a:cubicBezTo>
                      <a:pt x="5523" y="8068"/>
                      <a:pt x="5540" y="8072"/>
                      <a:pt x="5558" y="8075"/>
                    </a:cubicBezTo>
                    <a:lnTo>
                      <a:pt x="5611" y="8081"/>
                    </a:lnTo>
                    <a:lnTo>
                      <a:pt x="5665" y="8087"/>
                    </a:lnTo>
                    <a:cubicBezTo>
                      <a:pt x="5683" y="8088"/>
                      <a:pt x="5702" y="8090"/>
                      <a:pt x="5720" y="8091"/>
                    </a:cubicBezTo>
                    <a:cubicBezTo>
                      <a:pt x="5738" y="8092"/>
                      <a:pt x="5757" y="8092"/>
                      <a:pt x="5775" y="8093"/>
                    </a:cubicBezTo>
                    <a:lnTo>
                      <a:pt x="5830" y="8093"/>
                    </a:lnTo>
                    <a:lnTo>
                      <a:pt x="5885" y="8093"/>
                    </a:lnTo>
                    <a:cubicBezTo>
                      <a:pt x="5904" y="8092"/>
                      <a:pt x="5922" y="8092"/>
                      <a:pt x="5941" y="8091"/>
                    </a:cubicBezTo>
                    <a:cubicBezTo>
                      <a:pt x="5959" y="8090"/>
                      <a:pt x="5976" y="8088"/>
                      <a:pt x="5994" y="8087"/>
                    </a:cubicBezTo>
                    <a:lnTo>
                      <a:pt x="6047" y="8081"/>
                    </a:lnTo>
                    <a:lnTo>
                      <a:pt x="6101" y="8075"/>
                    </a:lnTo>
                    <a:cubicBezTo>
                      <a:pt x="6119" y="8072"/>
                      <a:pt x="6138" y="8068"/>
                      <a:pt x="6156" y="8065"/>
                    </a:cubicBezTo>
                    <a:cubicBezTo>
                      <a:pt x="6174" y="8062"/>
                      <a:pt x="6191" y="8060"/>
                      <a:pt x="6209" y="8057"/>
                    </a:cubicBezTo>
                    <a:cubicBezTo>
                      <a:pt x="6226" y="8053"/>
                      <a:pt x="6244" y="8048"/>
                      <a:pt x="6261" y="8044"/>
                    </a:cubicBezTo>
                    <a:lnTo>
                      <a:pt x="6313" y="8032"/>
                    </a:lnTo>
                    <a:cubicBezTo>
                      <a:pt x="6330" y="8027"/>
                      <a:pt x="6347" y="8021"/>
                      <a:pt x="6364" y="8016"/>
                    </a:cubicBezTo>
                    <a:lnTo>
                      <a:pt x="6416" y="8001"/>
                    </a:lnTo>
                    <a:cubicBezTo>
                      <a:pt x="6433" y="7996"/>
                      <a:pt x="6449" y="7990"/>
                      <a:pt x="6466" y="7985"/>
                    </a:cubicBezTo>
                    <a:lnTo>
                      <a:pt x="6515" y="7964"/>
                    </a:lnTo>
                    <a:cubicBezTo>
                      <a:pt x="6531" y="7957"/>
                      <a:pt x="6547" y="7951"/>
                      <a:pt x="6563" y="7944"/>
                    </a:cubicBezTo>
                    <a:lnTo>
                      <a:pt x="6613" y="7923"/>
                    </a:lnTo>
                    <a:cubicBezTo>
                      <a:pt x="6629" y="7916"/>
                      <a:pt x="6645" y="7908"/>
                      <a:pt x="6661" y="7901"/>
                    </a:cubicBezTo>
                    <a:cubicBezTo>
                      <a:pt x="6677" y="7893"/>
                      <a:pt x="6693" y="7886"/>
                      <a:pt x="6709" y="7878"/>
                    </a:cubicBezTo>
                    <a:lnTo>
                      <a:pt x="6756" y="7852"/>
                    </a:lnTo>
                    <a:cubicBezTo>
                      <a:pt x="6771" y="7843"/>
                      <a:pt x="6787" y="7834"/>
                      <a:pt x="6802" y="7825"/>
                    </a:cubicBezTo>
                    <a:cubicBezTo>
                      <a:pt x="6817" y="7815"/>
                      <a:pt x="6833" y="7806"/>
                      <a:pt x="6848" y="7796"/>
                    </a:cubicBezTo>
                    <a:cubicBezTo>
                      <a:pt x="6863" y="7787"/>
                      <a:pt x="6878" y="7777"/>
                      <a:pt x="6893" y="7768"/>
                    </a:cubicBezTo>
                    <a:lnTo>
                      <a:pt x="6939" y="7737"/>
                    </a:lnTo>
                    <a:lnTo>
                      <a:pt x="6982" y="7706"/>
                    </a:lnTo>
                    <a:cubicBezTo>
                      <a:pt x="6996" y="7695"/>
                      <a:pt x="7010" y="7685"/>
                      <a:pt x="7024" y="7674"/>
                    </a:cubicBezTo>
                    <a:cubicBezTo>
                      <a:pt x="7052" y="7651"/>
                      <a:pt x="7080" y="7629"/>
                      <a:pt x="7108" y="7606"/>
                    </a:cubicBezTo>
                    <a:lnTo>
                      <a:pt x="7188" y="7532"/>
                    </a:lnTo>
                    <a:lnTo>
                      <a:pt x="7266" y="7454"/>
                    </a:lnTo>
                    <a:lnTo>
                      <a:pt x="7341" y="7373"/>
                    </a:lnTo>
                    <a:cubicBezTo>
                      <a:pt x="7364" y="7345"/>
                      <a:pt x="7388" y="7317"/>
                      <a:pt x="7411" y="7289"/>
                    </a:cubicBezTo>
                    <a:cubicBezTo>
                      <a:pt x="7454" y="7229"/>
                      <a:pt x="7565" y="7065"/>
                      <a:pt x="7601" y="7010"/>
                    </a:cubicBezTo>
                    <a:lnTo>
                      <a:pt x="7628" y="6959"/>
                    </a:lnTo>
                    <a:cubicBezTo>
                      <a:pt x="7638" y="6943"/>
                      <a:pt x="7648" y="6926"/>
                      <a:pt x="7658" y="6910"/>
                    </a:cubicBezTo>
                    <a:cubicBezTo>
                      <a:pt x="7666" y="6894"/>
                      <a:pt x="7675" y="6877"/>
                      <a:pt x="7683" y="6861"/>
                    </a:cubicBezTo>
                    <a:lnTo>
                      <a:pt x="7710" y="6807"/>
                    </a:lnTo>
                    <a:cubicBezTo>
                      <a:pt x="7717" y="6789"/>
                      <a:pt x="7724" y="6772"/>
                      <a:pt x="7731" y="6754"/>
                    </a:cubicBezTo>
                    <a:cubicBezTo>
                      <a:pt x="7739" y="6736"/>
                      <a:pt x="7746" y="6719"/>
                      <a:pt x="7754" y="6701"/>
                    </a:cubicBezTo>
                    <a:cubicBezTo>
                      <a:pt x="7762" y="6683"/>
                      <a:pt x="7769" y="6666"/>
                      <a:pt x="7777" y="6648"/>
                    </a:cubicBezTo>
                    <a:cubicBezTo>
                      <a:pt x="7784" y="6630"/>
                      <a:pt x="7792" y="6612"/>
                      <a:pt x="7799" y="6594"/>
                    </a:cubicBezTo>
                    <a:cubicBezTo>
                      <a:pt x="7805" y="6575"/>
                      <a:pt x="7812" y="6556"/>
                      <a:pt x="7818" y="6537"/>
                    </a:cubicBezTo>
                    <a:cubicBezTo>
                      <a:pt x="7825" y="6519"/>
                      <a:pt x="7831" y="6500"/>
                      <a:pt x="7838" y="6482"/>
                    </a:cubicBezTo>
                    <a:cubicBezTo>
                      <a:pt x="7843" y="6463"/>
                      <a:pt x="7849" y="6443"/>
                      <a:pt x="7854" y="6424"/>
                    </a:cubicBezTo>
                    <a:cubicBezTo>
                      <a:pt x="7859" y="6405"/>
                      <a:pt x="7865" y="6386"/>
                      <a:pt x="7870" y="6367"/>
                    </a:cubicBezTo>
                    <a:cubicBezTo>
                      <a:pt x="7875" y="6347"/>
                      <a:pt x="7879" y="6328"/>
                      <a:pt x="7884" y="6308"/>
                    </a:cubicBezTo>
                    <a:cubicBezTo>
                      <a:pt x="7889" y="6289"/>
                      <a:pt x="7893" y="6269"/>
                      <a:pt x="7898" y="6250"/>
                    </a:cubicBezTo>
                    <a:cubicBezTo>
                      <a:pt x="7902" y="6230"/>
                      <a:pt x="7907" y="6211"/>
                      <a:pt x="7911" y="6191"/>
                    </a:cubicBezTo>
                    <a:cubicBezTo>
                      <a:pt x="7914" y="6171"/>
                      <a:pt x="7918" y="6151"/>
                      <a:pt x="7921" y="6131"/>
                    </a:cubicBezTo>
                    <a:cubicBezTo>
                      <a:pt x="7925" y="6111"/>
                      <a:pt x="7928" y="6090"/>
                      <a:pt x="7932" y="6070"/>
                    </a:cubicBezTo>
                    <a:cubicBezTo>
                      <a:pt x="7935" y="6050"/>
                      <a:pt x="7938" y="6031"/>
                      <a:pt x="7941" y="6011"/>
                    </a:cubicBezTo>
                    <a:cubicBezTo>
                      <a:pt x="7943" y="5990"/>
                      <a:pt x="7946" y="5970"/>
                      <a:pt x="7948" y="5949"/>
                    </a:cubicBezTo>
                    <a:cubicBezTo>
                      <a:pt x="7950" y="5929"/>
                      <a:pt x="7953" y="5908"/>
                      <a:pt x="7955" y="5888"/>
                    </a:cubicBezTo>
                    <a:cubicBezTo>
                      <a:pt x="7956" y="5867"/>
                      <a:pt x="7958" y="5847"/>
                      <a:pt x="7959" y="5826"/>
                    </a:cubicBezTo>
                    <a:cubicBezTo>
                      <a:pt x="7960" y="5804"/>
                      <a:pt x="7961" y="5783"/>
                      <a:pt x="7962" y="5761"/>
                    </a:cubicBezTo>
                    <a:cubicBezTo>
                      <a:pt x="7963" y="5740"/>
                      <a:pt x="7965" y="5720"/>
                      <a:pt x="7966" y="5699"/>
                    </a:cubicBezTo>
                    <a:lnTo>
                      <a:pt x="7966" y="5636"/>
                    </a:lnTo>
                    <a:lnTo>
                      <a:pt x="7966" y="5572"/>
                    </a:lnTo>
                    <a:cubicBezTo>
                      <a:pt x="7965" y="5551"/>
                      <a:pt x="7963" y="5530"/>
                      <a:pt x="7962" y="5509"/>
                    </a:cubicBezTo>
                    <a:cubicBezTo>
                      <a:pt x="7961" y="5488"/>
                      <a:pt x="7960" y="5468"/>
                      <a:pt x="7959" y="5447"/>
                    </a:cubicBezTo>
                    <a:cubicBezTo>
                      <a:pt x="7958" y="5427"/>
                      <a:pt x="7956" y="5406"/>
                      <a:pt x="7955" y="5386"/>
                    </a:cubicBezTo>
                    <a:cubicBezTo>
                      <a:pt x="7953" y="5366"/>
                      <a:pt x="7950" y="5345"/>
                      <a:pt x="7948" y="5325"/>
                    </a:cubicBezTo>
                    <a:cubicBezTo>
                      <a:pt x="7946" y="5304"/>
                      <a:pt x="7943" y="5282"/>
                      <a:pt x="7941" y="5261"/>
                    </a:cubicBezTo>
                    <a:cubicBezTo>
                      <a:pt x="7938" y="5241"/>
                      <a:pt x="7935" y="5220"/>
                      <a:pt x="7932" y="5200"/>
                    </a:cubicBezTo>
                    <a:cubicBezTo>
                      <a:pt x="7928" y="5180"/>
                      <a:pt x="7925" y="5160"/>
                      <a:pt x="7921" y="5140"/>
                    </a:cubicBezTo>
                    <a:cubicBezTo>
                      <a:pt x="7918" y="5120"/>
                      <a:pt x="7914" y="5101"/>
                      <a:pt x="7911" y="5081"/>
                    </a:cubicBezTo>
                    <a:cubicBezTo>
                      <a:pt x="7907" y="5061"/>
                      <a:pt x="7902" y="5042"/>
                      <a:pt x="7898" y="5022"/>
                    </a:cubicBezTo>
                    <a:cubicBezTo>
                      <a:pt x="7893" y="5002"/>
                      <a:pt x="7889" y="4982"/>
                      <a:pt x="7884" y="4962"/>
                    </a:cubicBezTo>
                    <a:cubicBezTo>
                      <a:pt x="7879" y="4943"/>
                      <a:pt x="7875" y="4924"/>
                      <a:pt x="7870" y="4905"/>
                    </a:cubicBezTo>
                    <a:cubicBezTo>
                      <a:pt x="7865" y="4886"/>
                      <a:pt x="7859" y="4866"/>
                      <a:pt x="7854" y="4847"/>
                    </a:cubicBezTo>
                    <a:cubicBezTo>
                      <a:pt x="7849" y="4828"/>
                      <a:pt x="7843" y="4809"/>
                      <a:pt x="7838" y="4790"/>
                    </a:cubicBezTo>
                    <a:cubicBezTo>
                      <a:pt x="7831" y="4772"/>
                      <a:pt x="7825" y="4753"/>
                      <a:pt x="7818" y="4735"/>
                    </a:cubicBezTo>
                    <a:cubicBezTo>
                      <a:pt x="7812" y="4717"/>
                      <a:pt x="7805" y="4698"/>
                      <a:pt x="7799" y="4680"/>
                    </a:cubicBezTo>
                    <a:cubicBezTo>
                      <a:pt x="7792" y="4661"/>
                      <a:pt x="7784" y="4643"/>
                      <a:pt x="7777" y="4624"/>
                    </a:cubicBezTo>
                    <a:cubicBezTo>
                      <a:pt x="7769" y="4606"/>
                      <a:pt x="7762" y="4587"/>
                      <a:pt x="7754" y="4569"/>
                    </a:cubicBezTo>
                    <a:cubicBezTo>
                      <a:pt x="7746" y="4552"/>
                      <a:pt x="7739" y="4535"/>
                      <a:pt x="7731" y="4518"/>
                    </a:cubicBezTo>
                    <a:lnTo>
                      <a:pt x="7710" y="4464"/>
                    </a:lnTo>
                    <a:lnTo>
                      <a:pt x="7683" y="4413"/>
                    </a:lnTo>
                    <a:cubicBezTo>
                      <a:pt x="7675" y="4395"/>
                      <a:pt x="7666" y="4378"/>
                      <a:pt x="7658" y="4360"/>
                    </a:cubicBezTo>
                    <a:cubicBezTo>
                      <a:pt x="7648" y="4344"/>
                      <a:pt x="7638" y="4327"/>
                      <a:pt x="7628" y="4311"/>
                    </a:cubicBezTo>
                    <a:cubicBezTo>
                      <a:pt x="7619" y="4295"/>
                      <a:pt x="7610" y="4278"/>
                      <a:pt x="7601" y="4262"/>
                    </a:cubicBezTo>
                    <a:cubicBezTo>
                      <a:pt x="7581" y="4230"/>
                      <a:pt x="7562" y="4197"/>
                      <a:pt x="7542" y="4165"/>
                    </a:cubicBezTo>
                    <a:cubicBezTo>
                      <a:pt x="7521" y="4134"/>
                      <a:pt x="7499" y="4104"/>
                      <a:pt x="7478" y="4073"/>
                    </a:cubicBezTo>
                    <a:cubicBezTo>
                      <a:pt x="7456" y="4043"/>
                      <a:pt x="7433" y="4013"/>
                      <a:pt x="7411" y="3983"/>
                    </a:cubicBezTo>
                    <a:cubicBezTo>
                      <a:pt x="7388" y="3954"/>
                      <a:pt x="7364" y="3926"/>
                      <a:pt x="7341" y="3897"/>
                    </a:cubicBezTo>
                    <a:close/>
                    <a:moveTo>
                      <a:pt x="4205" y="0"/>
                    </a:moveTo>
                    <a:lnTo>
                      <a:pt x="3515" y="1509"/>
                    </a:lnTo>
                    <a:lnTo>
                      <a:pt x="1180" y="1509"/>
                    </a:lnTo>
                    <a:lnTo>
                      <a:pt x="1119" y="1509"/>
                    </a:lnTo>
                    <a:cubicBezTo>
                      <a:pt x="1100" y="1510"/>
                      <a:pt x="1080" y="1512"/>
                      <a:pt x="1061" y="1513"/>
                    </a:cubicBezTo>
                    <a:cubicBezTo>
                      <a:pt x="1041" y="1517"/>
                      <a:pt x="1020" y="1520"/>
                      <a:pt x="1000" y="1524"/>
                    </a:cubicBezTo>
                    <a:lnTo>
                      <a:pt x="943" y="1536"/>
                    </a:lnTo>
                    <a:cubicBezTo>
                      <a:pt x="924" y="1541"/>
                      <a:pt x="905" y="1547"/>
                      <a:pt x="886" y="1552"/>
                    </a:cubicBezTo>
                    <a:cubicBezTo>
                      <a:pt x="868" y="1558"/>
                      <a:pt x="849" y="1563"/>
                      <a:pt x="831" y="1569"/>
                    </a:cubicBezTo>
                    <a:cubicBezTo>
                      <a:pt x="812" y="1576"/>
                      <a:pt x="793" y="1584"/>
                      <a:pt x="774" y="1591"/>
                    </a:cubicBezTo>
                    <a:cubicBezTo>
                      <a:pt x="756" y="1599"/>
                      <a:pt x="739" y="1608"/>
                      <a:pt x="721" y="1616"/>
                    </a:cubicBezTo>
                    <a:cubicBezTo>
                      <a:pt x="704" y="1625"/>
                      <a:pt x="686" y="1633"/>
                      <a:pt x="669" y="1642"/>
                    </a:cubicBezTo>
                    <a:cubicBezTo>
                      <a:pt x="652" y="1652"/>
                      <a:pt x="635" y="1663"/>
                      <a:pt x="618" y="1673"/>
                    </a:cubicBezTo>
                    <a:cubicBezTo>
                      <a:pt x="602" y="1683"/>
                      <a:pt x="587" y="1694"/>
                      <a:pt x="571" y="1704"/>
                    </a:cubicBezTo>
                    <a:cubicBezTo>
                      <a:pt x="554" y="1716"/>
                      <a:pt x="538" y="1729"/>
                      <a:pt x="521" y="1741"/>
                    </a:cubicBezTo>
                    <a:lnTo>
                      <a:pt x="475" y="1778"/>
                    </a:lnTo>
                    <a:lnTo>
                      <a:pt x="431" y="1819"/>
                    </a:lnTo>
                    <a:lnTo>
                      <a:pt x="388" y="1862"/>
                    </a:lnTo>
                    <a:cubicBezTo>
                      <a:pt x="374" y="1877"/>
                      <a:pt x="361" y="1892"/>
                      <a:pt x="347" y="1907"/>
                    </a:cubicBezTo>
                    <a:cubicBezTo>
                      <a:pt x="334" y="1923"/>
                      <a:pt x="321" y="1938"/>
                      <a:pt x="308" y="1954"/>
                    </a:cubicBezTo>
                    <a:cubicBezTo>
                      <a:pt x="296" y="1971"/>
                      <a:pt x="283" y="1988"/>
                      <a:pt x="271" y="2005"/>
                    </a:cubicBezTo>
                    <a:cubicBezTo>
                      <a:pt x="259" y="2021"/>
                      <a:pt x="247" y="2038"/>
                      <a:pt x="235" y="2054"/>
                    </a:cubicBezTo>
                    <a:cubicBezTo>
                      <a:pt x="224" y="2072"/>
                      <a:pt x="214" y="2091"/>
                      <a:pt x="203" y="2109"/>
                    </a:cubicBezTo>
                    <a:lnTo>
                      <a:pt x="173" y="2163"/>
                    </a:lnTo>
                    <a:cubicBezTo>
                      <a:pt x="163" y="2182"/>
                      <a:pt x="152" y="2201"/>
                      <a:pt x="142" y="2220"/>
                    </a:cubicBezTo>
                    <a:cubicBezTo>
                      <a:pt x="134" y="2239"/>
                      <a:pt x="125" y="2258"/>
                      <a:pt x="117" y="2277"/>
                    </a:cubicBezTo>
                    <a:cubicBezTo>
                      <a:pt x="109" y="2298"/>
                      <a:pt x="101" y="2318"/>
                      <a:pt x="93" y="2339"/>
                    </a:cubicBezTo>
                    <a:cubicBezTo>
                      <a:pt x="86" y="2359"/>
                      <a:pt x="80" y="2378"/>
                      <a:pt x="73" y="2398"/>
                    </a:cubicBezTo>
                    <a:cubicBezTo>
                      <a:pt x="66" y="2420"/>
                      <a:pt x="60" y="2442"/>
                      <a:pt x="53" y="2464"/>
                    </a:cubicBezTo>
                    <a:cubicBezTo>
                      <a:pt x="48" y="2485"/>
                      <a:pt x="42" y="2506"/>
                      <a:pt x="37" y="2527"/>
                    </a:cubicBezTo>
                    <a:cubicBezTo>
                      <a:pt x="33" y="2548"/>
                      <a:pt x="29" y="2570"/>
                      <a:pt x="25" y="2591"/>
                    </a:cubicBezTo>
                    <a:cubicBezTo>
                      <a:pt x="21" y="2614"/>
                      <a:pt x="18" y="2637"/>
                      <a:pt x="14" y="2660"/>
                    </a:cubicBezTo>
                    <a:cubicBezTo>
                      <a:pt x="12" y="2683"/>
                      <a:pt x="9" y="2705"/>
                      <a:pt x="7" y="2728"/>
                    </a:cubicBezTo>
                    <a:cubicBezTo>
                      <a:pt x="5" y="2750"/>
                      <a:pt x="4" y="2773"/>
                      <a:pt x="2" y="2795"/>
                    </a:cubicBezTo>
                    <a:cubicBezTo>
                      <a:pt x="1" y="2818"/>
                      <a:pt x="1" y="2842"/>
                      <a:pt x="0" y="2865"/>
                    </a:cubicBezTo>
                    <a:lnTo>
                      <a:pt x="0" y="8646"/>
                    </a:lnTo>
                    <a:cubicBezTo>
                      <a:pt x="1" y="8669"/>
                      <a:pt x="1" y="8691"/>
                      <a:pt x="2" y="8714"/>
                    </a:cubicBezTo>
                    <a:cubicBezTo>
                      <a:pt x="4" y="8737"/>
                      <a:pt x="5" y="8761"/>
                      <a:pt x="7" y="8784"/>
                    </a:cubicBezTo>
                    <a:cubicBezTo>
                      <a:pt x="9" y="8806"/>
                      <a:pt x="12" y="8827"/>
                      <a:pt x="14" y="8849"/>
                    </a:cubicBezTo>
                    <a:cubicBezTo>
                      <a:pt x="18" y="8872"/>
                      <a:pt x="21" y="8894"/>
                      <a:pt x="25" y="8917"/>
                    </a:cubicBezTo>
                    <a:cubicBezTo>
                      <a:pt x="29" y="8939"/>
                      <a:pt x="33" y="8960"/>
                      <a:pt x="37" y="8982"/>
                    </a:cubicBezTo>
                    <a:cubicBezTo>
                      <a:pt x="42" y="9004"/>
                      <a:pt x="48" y="9026"/>
                      <a:pt x="53" y="9048"/>
                    </a:cubicBezTo>
                    <a:cubicBezTo>
                      <a:pt x="60" y="9068"/>
                      <a:pt x="66" y="9089"/>
                      <a:pt x="73" y="9109"/>
                    </a:cubicBezTo>
                    <a:cubicBezTo>
                      <a:pt x="80" y="9130"/>
                      <a:pt x="86" y="9150"/>
                      <a:pt x="93" y="9171"/>
                    </a:cubicBezTo>
                    <a:cubicBezTo>
                      <a:pt x="101" y="9191"/>
                      <a:pt x="109" y="9210"/>
                      <a:pt x="117" y="9230"/>
                    </a:cubicBezTo>
                    <a:cubicBezTo>
                      <a:pt x="125" y="9250"/>
                      <a:pt x="134" y="9269"/>
                      <a:pt x="142" y="9289"/>
                    </a:cubicBezTo>
                    <a:cubicBezTo>
                      <a:pt x="152" y="9308"/>
                      <a:pt x="163" y="9328"/>
                      <a:pt x="173" y="9347"/>
                    </a:cubicBezTo>
                    <a:cubicBezTo>
                      <a:pt x="183" y="9365"/>
                      <a:pt x="193" y="9384"/>
                      <a:pt x="203" y="9402"/>
                    </a:cubicBezTo>
                    <a:cubicBezTo>
                      <a:pt x="214" y="9419"/>
                      <a:pt x="224" y="9436"/>
                      <a:pt x="235" y="9453"/>
                    </a:cubicBezTo>
                    <a:cubicBezTo>
                      <a:pt x="247" y="9471"/>
                      <a:pt x="259" y="9488"/>
                      <a:pt x="271" y="9506"/>
                    </a:cubicBezTo>
                    <a:cubicBezTo>
                      <a:pt x="283" y="9523"/>
                      <a:pt x="296" y="9539"/>
                      <a:pt x="308" y="9556"/>
                    </a:cubicBezTo>
                    <a:cubicBezTo>
                      <a:pt x="321" y="9572"/>
                      <a:pt x="334" y="9587"/>
                      <a:pt x="347" y="9603"/>
                    </a:cubicBezTo>
                    <a:lnTo>
                      <a:pt x="388" y="9650"/>
                    </a:lnTo>
                    <a:cubicBezTo>
                      <a:pt x="402" y="9664"/>
                      <a:pt x="417" y="9677"/>
                      <a:pt x="431" y="9691"/>
                    </a:cubicBezTo>
                    <a:lnTo>
                      <a:pt x="475" y="9732"/>
                    </a:lnTo>
                    <a:lnTo>
                      <a:pt x="521" y="9769"/>
                    </a:lnTo>
                    <a:cubicBezTo>
                      <a:pt x="538" y="9780"/>
                      <a:pt x="554" y="9792"/>
                      <a:pt x="571" y="9803"/>
                    </a:cubicBezTo>
                    <a:cubicBezTo>
                      <a:pt x="587" y="9814"/>
                      <a:pt x="602" y="9825"/>
                      <a:pt x="618" y="9836"/>
                    </a:cubicBezTo>
                    <a:cubicBezTo>
                      <a:pt x="635" y="9846"/>
                      <a:pt x="652" y="9857"/>
                      <a:pt x="669" y="9867"/>
                    </a:cubicBezTo>
                    <a:cubicBezTo>
                      <a:pt x="686" y="9876"/>
                      <a:pt x="704" y="9885"/>
                      <a:pt x="721" y="9894"/>
                    </a:cubicBezTo>
                    <a:lnTo>
                      <a:pt x="774" y="9918"/>
                    </a:lnTo>
                    <a:lnTo>
                      <a:pt x="831" y="9939"/>
                    </a:lnTo>
                    <a:lnTo>
                      <a:pt x="886" y="9957"/>
                    </a:lnTo>
                    <a:lnTo>
                      <a:pt x="943" y="9975"/>
                    </a:lnTo>
                    <a:cubicBezTo>
                      <a:pt x="962" y="9979"/>
                      <a:pt x="981" y="9982"/>
                      <a:pt x="1000" y="9986"/>
                    </a:cubicBezTo>
                    <a:cubicBezTo>
                      <a:pt x="1020" y="9989"/>
                      <a:pt x="1041" y="9991"/>
                      <a:pt x="1061" y="9994"/>
                    </a:cubicBezTo>
                    <a:lnTo>
                      <a:pt x="1119" y="10000"/>
                    </a:lnTo>
                    <a:lnTo>
                      <a:pt x="1180" y="10000"/>
                    </a:lnTo>
                    <a:lnTo>
                      <a:pt x="8820" y="10000"/>
                    </a:lnTo>
                    <a:lnTo>
                      <a:pt x="8882" y="10000"/>
                    </a:lnTo>
                    <a:lnTo>
                      <a:pt x="8941" y="9994"/>
                    </a:lnTo>
                    <a:cubicBezTo>
                      <a:pt x="8961" y="9991"/>
                      <a:pt x="8980" y="9989"/>
                      <a:pt x="9000" y="9986"/>
                    </a:cubicBezTo>
                    <a:cubicBezTo>
                      <a:pt x="9020" y="9982"/>
                      <a:pt x="9039" y="9979"/>
                      <a:pt x="9059" y="9975"/>
                    </a:cubicBezTo>
                    <a:lnTo>
                      <a:pt x="9114" y="9957"/>
                    </a:lnTo>
                    <a:lnTo>
                      <a:pt x="9172" y="9939"/>
                    </a:lnTo>
                    <a:lnTo>
                      <a:pt x="9226" y="9918"/>
                    </a:lnTo>
                    <a:lnTo>
                      <a:pt x="9279" y="9894"/>
                    </a:lnTo>
                    <a:cubicBezTo>
                      <a:pt x="9296" y="9885"/>
                      <a:pt x="9314" y="9876"/>
                      <a:pt x="9331" y="9867"/>
                    </a:cubicBezTo>
                    <a:cubicBezTo>
                      <a:pt x="9348" y="9857"/>
                      <a:pt x="9365" y="9846"/>
                      <a:pt x="9382" y="9836"/>
                    </a:cubicBezTo>
                    <a:cubicBezTo>
                      <a:pt x="9399" y="9825"/>
                      <a:pt x="9415" y="9814"/>
                      <a:pt x="9432" y="9803"/>
                    </a:cubicBezTo>
                    <a:cubicBezTo>
                      <a:pt x="9448" y="9792"/>
                      <a:pt x="9464" y="9780"/>
                      <a:pt x="9480" y="9769"/>
                    </a:cubicBezTo>
                    <a:cubicBezTo>
                      <a:pt x="9495" y="9757"/>
                      <a:pt x="9510" y="9744"/>
                      <a:pt x="9525" y="9732"/>
                    </a:cubicBezTo>
                    <a:cubicBezTo>
                      <a:pt x="9540" y="9718"/>
                      <a:pt x="9556" y="9705"/>
                      <a:pt x="9571" y="9691"/>
                    </a:cubicBezTo>
                    <a:lnTo>
                      <a:pt x="9612" y="9650"/>
                    </a:lnTo>
                    <a:lnTo>
                      <a:pt x="9653" y="9603"/>
                    </a:lnTo>
                    <a:cubicBezTo>
                      <a:pt x="9666" y="9587"/>
                      <a:pt x="9679" y="9572"/>
                      <a:pt x="9692" y="9556"/>
                    </a:cubicBezTo>
                    <a:cubicBezTo>
                      <a:pt x="9704" y="9539"/>
                      <a:pt x="9717" y="9523"/>
                      <a:pt x="9729" y="9506"/>
                    </a:cubicBezTo>
                    <a:cubicBezTo>
                      <a:pt x="9741" y="9488"/>
                      <a:pt x="9753" y="9471"/>
                      <a:pt x="9765" y="9453"/>
                    </a:cubicBezTo>
                    <a:cubicBezTo>
                      <a:pt x="9776" y="9436"/>
                      <a:pt x="9786" y="9419"/>
                      <a:pt x="9797" y="9402"/>
                    </a:cubicBezTo>
                    <a:cubicBezTo>
                      <a:pt x="9808" y="9384"/>
                      <a:pt x="9818" y="9365"/>
                      <a:pt x="9829" y="9347"/>
                    </a:cubicBezTo>
                    <a:cubicBezTo>
                      <a:pt x="9839" y="9328"/>
                      <a:pt x="9848" y="9308"/>
                      <a:pt x="9858" y="9289"/>
                    </a:cubicBezTo>
                    <a:cubicBezTo>
                      <a:pt x="9866" y="9269"/>
                      <a:pt x="9875" y="9250"/>
                      <a:pt x="9883" y="9230"/>
                    </a:cubicBezTo>
                    <a:cubicBezTo>
                      <a:pt x="9891" y="9210"/>
                      <a:pt x="9899" y="9191"/>
                      <a:pt x="9907" y="9171"/>
                    </a:cubicBezTo>
                    <a:cubicBezTo>
                      <a:pt x="9914" y="9150"/>
                      <a:pt x="9920" y="9130"/>
                      <a:pt x="9927" y="9109"/>
                    </a:cubicBezTo>
                    <a:cubicBezTo>
                      <a:pt x="9934" y="9089"/>
                      <a:pt x="9940" y="9068"/>
                      <a:pt x="9947" y="9048"/>
                    </a:cubicBezTo>
                    <a:cubicBezTo>
                      <a:pt x="9952" y="9026"/>
                      <a:pt x="9958" y="9004"/>
                      <a:pt x="9963" y="8982"/>
                    </a:cubicBezTo>
                    <a:cubicBezTo>
                      <a:pt x="9967" y="8960"/>
                      <a:pt x="9971" y="8939"/>
                      <a:pt x="9975" y="8917"/>
                    </a:cubicBezTo>
                    <a:cubicBezTo>
                      <a:pt x="9979" y="8894"/>
                      <a:pt x="9982" y="8872"/>
                      <a:pt x="9986" y="8849"/>
                    </a:cubicBezTo>
                    <a:cubicBezTo>
                      <a:pt x="9989" y="8827"/>
                      <a:pt x="9992" y="8806"/>
                      <a:pt x="9995" y="8784"/>
                    </a:cubicBezTo>
                    <a:cubicBezTo>
                      <a:pt x="9996" y="8761"/>
                      <a:pt x="9997" y="8737"/>
                      <a:pt x="9998" y="8714"/>
                    </a:cubicBezTo>
                    <a:cubicBezTo>
                      <a:pt x="9999" y="8691"/>
                      <a:pt x="9999" y="8669"/>
                      <a:pt x="10000" y="8646"/>
                    </a:cubicBezTo>
                    <a:lnTo>
                      <a:pt x="10000" y="2865"/>
                    </a:lnTo>
                    <a:cubicBezTo>
                      <a:pt x="9999" y="2842"/>
                      <a:pt x="9999" y="2818"/>
                      <a:pt x="9998" y="2795"/>
                    </a:cubicBezTo>
                    <a:cubicBezTo>
                      <a:pt x="9997" y="2773"/>
                      <a:pt x="9996" y="2750"/>
                      <a:pt x="9995" y="2728"/>
                    </a:cubicBezTo>
                    <a:cubicBezTo>
                      <a:pt x="9992" y="2705"/>
                      <a:pt x="9989" y="2683"/>
                      <a:pt x="9986" y="2660"/>
                    </a:cubicBezTo>
                    <a:cubicBezTo>
                      <a:pt x="9982" y="2637"/>
                      <a:pt x="9979" y="2614"/>
                      <a:pt x="9975" y="2591"/>
                    </a:cubicBezTo>
                    <a:cubicBezTo>
                      <a:pt x="9971" y="2570"/>
                      <a:pt x="9967" y="2548"/>
                      <a:pt x="9963" y="2527"/>
                    </a:cubicBezTo>
                    <a:cubicBezTo>
                      <a:pt x="9958" y="2506"/>
                      <a:pt x="9952" y="2485"/>
                      <a:pt x="9947" y="2464"/>
                    </a:cubicBezTo>
                    <a:cubicBezTo>
                      <a:pt x="9940" y="2442"/>
                      <a:pt x="9934" y="2420"/>
                      <a:pt x="9927" y="2398"/>
                    </a:cubicBezTo>
                    <a:cubicBezTo>
                      <a:pt x="9920" y="2378"/>
                      <a:pt x="9914" y="2359"/>
                      <a:pt x="9907" y="2339"/>
                    </a:cubicBezTo>
                    <a:cubicBezTo>
                      <a:pt x="9899" y="2318"/>
                      <a:pt x="9891" y="2298"/>
                      <a:pt x="9883" y="2277"/>
                    </a:cubicBezTo>
                    <a:cubicBezTo>
                      <a:pt x="9875" y="2258"/>
                      <a:pt x="9866" y="2239"/>
                      <a:pt x="9858" y="2220"/>
                    </a:cubicBezTo>
                    <a:cubicBezTo>
                      <a:pt x="9848" y="2201"/>
                      <a:pt x="9839" y="2182"/>
                      <a:pt x="9829" y="2163"/>
                    </a:cubicBezTo>
                    <a:cubicBezTo>
                      <a:pt x="9818" y="2145"/>
                      <a:pt x="9808" y="2127"/>
                      <a:pt x="9797" y="2109"/>
                    </a:cubicBezTo>
                    <a:cubicBezTo>
                      <a:pt x="9786" y="2091"/>
                      <a:pt x="9776" y="2072"/>
                      <a:pt x="9765" y="2054"/>
                    </a:cubicBezTo>
                    <a:cubicBezTo>
                      <a:pt x="9753" y="2038"/>
                      <a:pt x="9741" y="2021"/>
                      <a:pt x="9729" y="2005"/>
                    </a:cubicBezTo>
                    <a:cubicBezTo>
                      <a:pt x="9717" y="1988"/>
                      <a:pt x="9704" y="1971"/>
                      <a:pt x="9692" y="1954"/>
                    </a:cubicBezTo>
                    <a:cubicBezTo>
                      <a:pt x="9679" y="1938"/>
                      <a:pt x="9666" y="1923"/>
                      <a:pt x="9653" y="1907"/>
                    </a:cubicBezTo>
                    <a:cubicBezTo>
                      <a:pt x="9639" y="1892"/>
                      <a:pt x="9626" y="1877"/>
                      <a:pt x="9612" y="1862"/>
                    </a:cubicBezTo>
                    <a:cubicBezTo>
                      <a:pt x="9598" y="1848"/>
                      <a:pt x="9585" y="1833"/>
                      <a:pt x="9571" y="1819"/>
                    </a:cubicBezTo>
                    <a:cubicBezTo>
                      <a:pt x="9556" y="1805"/>
                      <a:pt x="9540" y="1792"/>
                      <a:pt x="9525" y="1778"/>
                    </a:cubicBezTo>
                    <a:cubicBezTo>
                      <a:pt x="9510" y="1766"/>
                      <a:pt x="9495" y="1753"/>
                      <a:pt x="9480" y="1741"/>
                    </a:cubicBezTo>
                    <a:cubicBezTo>
                      <a:pt x="9464" y="1729"/>
                      <a:pt x="9448" y="1716"/>
                      <a:pt x="9432" y="1704"/>
                    </a:cubicBezTo>
                    <a:cubicBezTo>
                      <a:pt x="9415" y="1694"/>
                      <a:pt x="9399" y="1683"/>
                      <a:pt x="9382" y="1673"/>
                    </a:cubicBezTo>
                    <a:cubicBezTo>
                      <a:pt x="9365" y="1663"/>
                      <a:pt x="9348" y="1652"/>
                      <a:pt x="9331" y="1642"/>
                    </a:cubicBezTo>
                    <a:cubicBezTo>
                      <a:pt x="9314" y="1633"/>
                      <a:pt x="9296" y="1625"/>
                      <a:pt x="9279" y="1616"/>
                    </a:cubicBezTo>
                    <a:cubicBezTo>
                      <a:pt x="9261" y="1608"/>
                      <a:pt x="9244" y="1599"/>
                      <a:pt x="9226" y="1591"/>
                    </a:cubicBezTo>
                    <a:cubicBezTo>
                      <a:pt x="9208" y="1584"/>
                      <a:pt x="9190" y="1576"/>
                      <a:pt x="9172" y="1569"/>
                    </a:cubicBezTo>
                    <a:cubicBezTo>
                      <a:pt x="9153" y="1563"/>
                      <a:pt x="9133" y="1558"/>
                      <a:pt x="9114" y="1552"/>
                    </a:cubicBezTo>
                    <a:cubicBezTo>
                      <a:pt x="9096" y="1547"/>
                      <a:pt x="9077" y="1541"/>
                      <a:pt x="9059" y="1536"/>
                    </a:cubicBezTo>
                    <a:lnTo>
                      <a:pt x="9000" y="1524"/>
                    </a:lnTo>
                    <a:cubicBezTo>
                      <a:pt x="8980" y="1520"/>
                      <a:pt x="8961" y="1517"/>
                      <a:pt x="8941" y="1513"/>
                    </a:cubicBezTo>
                    <a:cubicBezTo>
                      <a:pt x="8921" y="1512"/>
                      <a:pt x="8902" y="1510"/>
                      <a:pt x="8882" y="1509"/>
                    </a:cubicBezTo>
                    <a:lnTo>
                      <a:pt x="8820" y="1509"/>
                    </a:lnTo>
                    <a:lnTo>
                      <a:pt x="8446" y="1509"/>
                    </a:lnTo>
                    <a:lnTo>
                      <a:pt x="7653" y="0"/>
                    </a:lnTo>
                    <a:lnTo>
                      <a:pt x="4205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 baseline="-250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4624388" y="2221171"/>
                <a:ext cx="326669" cy="279142"/>
              </a:xfrm>
              <a:prstGeom prst="ellipse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4603197" y="2425401"/>
              <a:ext cx="3898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rPr>
                <a:t>1</a:t>
              </a:r>
              <a:endPara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2557209" y="2307746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游戏规则介绍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2557209" y="3420817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环境介绍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557209" y="452345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算法实现介绍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2557209" y="562609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图形界面展示</a:t>
            </a:r>
          </a:p>
        </p:txBody>
      </p:sp>
      <p:grpSp>
        <p:nvGrpSpPr>
          <p:cNvPr id="33" name="组合 32"/>
          <p:cNvGrpSpPr/>
          <p:nvPr/>
        </p:nvGrpSpPr>
        <p:grpSpPr>
          <a:xfrm>
            <a:off x="7038718" y="848583"/>
            <a:ext cx="553998" cy="992980"/>
            <a:chOff x="10182639" y="811827"/>
            <a:chExt cx="553998" cy="992980"/>
          </a:xfrm>
        </p:grpSpPr>
        <p:sp>
          <p:nvSpPr>
            <p:cNvPr id="34" name="文本框 33"/>
            <p:cNvSpPr txBox="1"/>
            <p:nvPr/>
          </p:nvSpPr>
          <p:spPr>
            <a:xfrm>
              <a:off x="10182639" y="811827"/>
              <a:ext cx="553998" cy="60850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>
                      <a:lumMod val="95000"/>
                    </a:schemeClr>
                  </a:solidFill>
                  <a:latin typeface="【玉米】诗情体" panose="03000500000000000000" pitchFamily="66" charset="-122"/>
                  <a:ea typeface="【玉米】诗情体" panose="03000500000000000000" pitchFamily="66" charset="-122"/>
                </a:rPr>
                <a:t>目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0182639" y="1196307"/>
              <a:ext cx="553998" cy="60850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>
                      <a:lumMod val="95000"/>
                    </a:schemeClr>
                  </a:solidFill>
                  <a:latin typeface="【玉米】诗情体" panose="03000500000000000000" pitchFamily="66" charset="-122"/>
                  <a:ea typeface="【玉米】诗情体" panose="03000500000000000000" pitchFamily="66" charset="-122"/>
                </a:rPr>
                <a:t>录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582959" y="3337167"/>
            <a:ext cx="656876" cy="545925"/>
            <a:chOff x="4423124" y="2341142"/>
            <a:chExt cx="656876" cy="545925"/>
          </a:xfrm>
        </p:grpSpPr>
        <p:grpSp>
          <p:nvGrpSpPr>
            <p:cNvPr id="38" name="组合 37"/>
            <p:cNvGrpSpPr/>
            <p:nvPr/>
          </p:nvGrpSpPr>
          <p:grpSpPr>
            <a:xfrm>
              <a:off x="4423124" y="2341142"/>
              <a:ext cx="656876" cy="545925"/>
              <a:chOff x="4423124" y="2061742"/>
              <a:chExt cx="627848" cy="521801"/>
            </a:xfrm>
          </p:grpSpPr>
          <p:sp>
            <p:nvSpPr>
              <p:cNvPr id="40" name="KSO_Shape"/>
              <p:cNvSpPr/>
              <p:nvPr/>
            </p:nvSpPr>
            <p:spPr bwMode="auto">
              <a:xfrm>
                <a:off x="4423124" y="2061742"/>
                <a:ext cx="627848" cy="521801"/>
              </a:xfrm>
              <a:custGeom>
                <a:avLst/>
                <a:gdLst>
                  <a:gd name="T0" fmla="*/ 2147483646 w 5619"/>
                  <a:gd name="T1" fmla="*/ 2147483646 h 4883"/>
                  <a:gd name="T2" fmla="*/ 2147483646 w 5619"/>
                  <a:gd name="T3" fmla="*/ 2147483646 h 4883"/>
                  <a:gd name="T4" fmla="*/ 2147483646 w 5619"/>
                  <a:gd name="T5" fmla="*/ 2147483646 h 4883"/>
                  <a:gd name="T6" fmla="*/ 2147483646 w 5619"/>
                  <a:gd name="T7" fmla="*/ 2147483646 h 4883"/>
                  <a:gd name="T8" fmla="*/ 2147483646 w 5619"/>
                  <a:gd name="T9" fmla="*/ 1711296715 h 4883"/>
                  <a:gd name="T10" fmla="*/ 2147483646 w 5619"/>
                  <a:gd name="T11" fmla="*/ 2147483646 h 4883"/>
                  <a:gd name="T12" fmla="*/ 2147483646 w 5619"/>
                  <a:gd name="T13" fmla="*/ 2147483646 h 4883"/>
                  <a:gd name="T14" fmla="*/ 2147483646 w 5619"/>
                  <a:gd name="T15" fmla="*/ 2147483646 h 4883"/>
                  <a:gd name="T16" fmla="*/ 2147483646 w 5619"/>
                  <a:gd name="T17" fmla="*/ 2147483646 h 4883"/>
                  <a:gd name="T18" fmla="*/ 2147483646 w 5619"/>
                  <a:gd name="T19" fmla="*/ 2147483646 h 4883"/>
                  <a:gd name="T20" fmla="*/ 2147483646 w 5619"/>
                  <a:gd name="T21" fmla="*/ 2147483646 h 4883"/>
                  <a:gd name="T22" fmla="*/ 2147483646 w 5619"/>
                  <a:gd name="T23" fmla="*/ 2147483646 h 4883"/>
                  <a:gd name="T24" fmla="*/ 2147483646 w 5619"/>
                  <a:gd name="T25" fmla="*/ 2147483646 h 4883"/>
                  <a:gd name="T26" fmla="*/ 2147483646 w 5619"/>
                  <a:gd name="T27" fmla="*/ 2147483646 h 4883"/>
                  <a:gd name="T28" fmla="*/ 2147483646 w 5619"/>
                  <a:gd name="T29" fmla="*/ 2147483646 h 4883"/>
                  <a:gd name="T30" fmla="*/ 2147483646 w 5619"/>
                  <a:gd name="T31" fmla="*/ 2147483646 h 4883"/>
                  <a:gd name="T32" fmla="*/ 2147483646 w 5619"/>
                  <a:gd name="T33" fmla="*/ 2147483646 h 4883"/>
                  <a:gd name="T34" fmla="*/ 2147483646 w 5619"/>
                  <a:gd name="T35" fmla="*/ 2147483646 h 4883"/>
                  <a:gd name="T36" fmla="*/ 2147483646 w 5619"/>
                  <a:gd name="T37" fmla="*/ 2147483646 h 4883"/>
                  <a:gd name="T38" fmla="*/ 2147483646 w 5619"/>
                  <a:gd name="T39" fmla="*/ 2147483646 h 4883"/>
                  <a:gd name="T40" fmla="*/ 2147483646 w 5619"/>
                  <a:gd name="T41" fmla="*/ 2147483646 h 4883"/>
                  <a:gd name="T42" fmla="*/ 2147483646 w 5619"/>
                  <a:gd name="T43" fmla="*/ 2147483646 h 4883"/>
                  <a:gd name="T44" fmla="*/ 2147483646 w 5619"/>
                  <a:gd name="T45" fmla="*/ 2147483646 h 4883"/>
                  <a:gd name="T46" fmla="*/ 2147483646 w 5619"/>
                  <a:gd name="T47" fmla="*/ 2147483646 h 4883"/>
                  <a:gd name="T48" fmla="*/ 2147483646 w 5619"/>
                  <a:gd name="T49" fmla="*/ 2147483646 h 4883"/>
                  <a:gd name="T50" fmla="*/ 2147483646 w 5619"/>
                  <a:gd name="T51" fmla="*/ 2147483646 h 4883"/>
                  <a:gd name="T52" fmla="*/ 2147483646 w 5619"/>
                  <a:gd name="T53" fmla="*/ 2147483646 h 4883"/>
                  <a:gd name="T54" fmla="*/ 2147483646 w 5619"/>
                  <a:gd name="T55" fmla="*/ 2147483646 h 4883"/>
                  <a:gd name="T56" fmla="*/ 2147483646 w 5619"/>
                  <a:gd name="T57" fmla="*/ 2147483646 h 4883"/>
                  <a:gd name="T58" fmla="*/ 2147483646 w 5619"/>
                  <a:gd name="T59" fmla="*/ 2147483646 h 4883"/>
                  <a:gd name="T60" fmla="*/ 2147483646 w 5619"/>
                  <a:gd name="T61" fmla="*/ 2147483646 h 4883"/>
                  <a:gd name="T62" fmla="*/ 2147483646 w 5619"/>
                  <a:gd name="T63" fmla="*/ 2147483646 h 4883"/>
                  <a:gd name="T64" fmla="*/ 2147483646 w 5619"/>
                  <a:gd name="T65" fmla="*/ 2147483646 h 4883"/>
                  <a:gd name="T66" fmla="*/ 2147483646 w 5619"/>
                  <a:gd name="T67" fmla="*/ 2147483646 h 4883"/>
                  <a:gd name="T68" fmla="*/ 2147483646 w 5619"/>
                  <a:gd name="T69" fmla="*/ 2147483646 h 4883"/>
                  <a:gd name="T70" fmla="*/ 2147483646 w 5619"/>
                  <a:gd name="T71" fmla="*/ 2147483646 h 4883"/>
                  <a:gd name="T72" fmla="*/ 2147483646 w 5619"/>
                  <a:gd name="T73" fmla="*/ 2147483646 h 4883"/>
                  <a:gd name="T74" fmla="*/ 2147483646 w 5619"/>
                  <a:gd name="T75" fmla="*/ 2147483646 h 4883"/>
                  <a:gd name="T76" fmla="*/ 2147483646 w 5619"/>
                  <a:gd name="T77" fmla="*/ 2147483646 h 4883"/>
                  <a:gd name="T78" fmla="*/ 2147483646 w 5619"/>
                  <a:gd name="T79" fmla="*/ 2147483646 h 4883"/>
                  <a:gd name="T80" fmla="*/ 2147483646 w 5619"/>
                  <a:gd name="T81" fmla="*/ 2147483646 h 4883"/>
                  <a:gd name="T82" fmla="*/ 2147483646 w 5619"/>
                  <a:gd name="T83" fmla="*/ 2147483646 h 4883"/>
                  <a:gd name="T84" fmla="*/ 2147483646 w 5619"/>
                  <a:gd name="T85" fmla="*/ 2147483646 h 4883"/>
                  <a:gd name="T86" fmla="*/ 2147483646 w 5619"/>
                  <a:gd name="T87" fmla="*/ 2147483646 h 4883"/>
                  <a:gd name="T88" fmla="*/ 2147483646 w 5619"/>
                  <a:gd name="T89" fmla="*/ 2147483646 h 4883"/>
                  <a:gd name="T90" fmla="*/ 2147483646 w 5619"/>
                  <a:gd name="T91" fmla="*/ 2147483646 h 4883"/>
                  <a:gd name="T92" fmla="*/ 2147483646 w 5619"/>
                  <a:gd name="T93" fmla="*/ 2147483646 h 4883"/>
                  <a:gd name="T94" fmla="*/ 2147483646 w 5619"/>
                  <a:gd name="T95" fmla="*/ 2147483646 h 4883"/>
                  <a:gd name="T96" fmla="*/ 2147483646 w 5619"/>
                  <a:gd name="T97" fmla="*/ 2147483646 h 4883"/>
                  <a:gd name="T98" fmla="*/ 2147483646 w 5619"/>
                  <a:gd name="T99" fmla="*/ 2147483646 h 4883"/>
                  <a:gd name="T100" fmla="*/ 2147483646 w 5619"/>
                  <a:gd name="T101" fmla="*/ 2147483646 h 4883"/>
                  <a:gd name="T102" fmla="*/ 2147483646 w 5619"/>
                  <a:gd name="T103" fmla="*/ 2147483646 h 4883"/>
                  <a:gd name="T104" fmla="*/ 2147483646 w 5619"/>
                  <a:gd name="T105" fmla="*/ 2147483646 h 4883"/>
                  <a:gd name="T106" fmla="*/ 2147483646 w 5619"/>
                  <a:gd name="T107" fmla="*/ 2147483646 h 4883"/>
                  <a:gd name="T108" fmla="*/ 2026280593 w 5619"/>
                  <a:gd name="T109" fmla="*/ 2147483646 h 4883"/>
                  <a:gd name="T110" fmla="*/ 311717872 w 5619"/>
                  <a:gd name="T111" fmla="*/ 2147483646 h 4883"/>
                  <a:gd name="T112" fmla="*/ 2147483646 w 5619"/>
                  <a:gd name="T113" fmla="*/ 2147483646 h 4883"/>
                  <a:gd name="T114" fmla="*/ 2147483646 w 5619"/>
                  <a:gd name="T115" fmla="*/ 2147483646 h 4883"/>
                  <a:gd name="T116" fmla="*/ 2147483646 w 5619"/>
                  <a:gd name="T117" fmla="*/ 2147483646 h 4883"/>
                  <a:gd name="T118" fmla="*/ 2147483646 w 5619"/>
                  <a:gd name="T119" fmla="*/ 2147483646 h 4883"/>
                  <a:gd name="T120" fmla="*/ 2147483646 w 5619"/>
                  <a:gd name="T121" fmla="*/ 2147483646 h 4883"/>
                  <a:gd name="T122" fmla="*/ 2147483646 w 5619"/>
                  <a:gd name="T123" fmla="*/ 2147483646 h 4883"/>
                  <a:gd name="T124" fmla="*/ 2147483646 w 5619"/>
                  <a:gd name="T125" fmla="*/ 2147483646 h 488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connsiteX0" fmla="*/ 2161 w 10000"/>
                  <a:gd name="connsiteY0" fmla="*/ 80 h 10000"/>
                  <a:gd name="connsiteX1" fmla="*/ 2161 w 10000"/>
                  <a:gd name="connsiteY1" fmla="*/ 80 h 10000"/>
                  <a:gd name="connsiteX2" fmla="*/ 2207 w 10000"/>
                  <a:gd name="connsiteY2" fmla="*/ 80 h 10000"/>
                  <a:gd name="connsiteX3" fmla="*/ 2253 w 10000"/>
                  <a:gd name="connsiteY3" fmla="*/ 86 h 10000"/>
                  <a:gd name="connsiteX4" fmla="*/ 2296 w 10000"/>
                  <a:gd name="connsiteY4" fmla="*/ 90 h 10000"/>
                  <a:gd name="connsiteX5" fmla="*/ 2338 w 10000"/>
                  <a:gd name="connsiteY5" fmla="*/ 100 h 10000"/>
                  <a:gd name="connsiteX6" fmla="*/ 2383 w 10000"/>
                  <a:gd name="connsiteY6" fmla="*/ 109 h 10000"/>
                  <a:gd name="connsiteX7" fmla="*/ 2426 w 10000"/>
                  <a:gd name="connsiteY7" fmla="*/ 121 h 10000"/>
                  <a:gd name="connsiteX8" fmla="*/ 2467 w 10000"/>
                  <a:gd name="connsiteY8" fmla="*/ 135 h 10000"/>
                  <a:gd name="connsiteX9" fmla="*/ 2506 w 10000"/>
                  <a:gd name="connsiteY9" fmla="*/ 152 h 10000"/>
                  <a:gd name="connsiteX10" fmla="*/ 2545 w 10000"/>
                  <a:gd name="connsiteY10" fmla="*/ 170 h 10000"/>
                  <a:gd name="connsiteX11" fmla="*/ 2584 w 10000"/>
                  <a:gd name="connsiteY11" fmla="*/ 193 h 10000"/>
                  <a:gd name="connsiteX12" fmla="*/ 2621 w 10000"/>
                  <a:gd name="connsiteY12" fmla="*/ 213 h 10000"/>
                  <a:gd name="connsiteX13" fmla="*/ 2659 w 10000"/>
                  <a:gd name="connsiteY13" fmla="*/ 240 h 10000"/>
                  <a:gd name="connsiteX14" fmla="*/ 2696 w 10000"/>
                  <a:gd name="connsiteY14" fmla="*/ 264 h 10000"/>
                  <a:gd name="connsiteX15" fmla="*/ 2730 w 10000"/>
                  <a:gd name="connsiteY15" fmla="*/ 293 h 10000"/>
                  <a:gd name="connsiteX16" fmla="*/ 2764 w 10000"/>
                  <a:gd name="connsiteY16" fmla="*/ 322 h 10000"/>
                  <a:gd name="connsiteX17" fmla="*/ 2796 w 10000"/>
                  <a:gd name="connsiteY17" fmla="*/ 354 h 10000"/>
                  <a:gd name="connsiteX18" fmla="*/ 2826 w 10000"/>
                  <a:gd name="connsiteY18" fmla="*/ 385 h 10000"/>
                  <a:gd name="connsiteX19" fmla="*/ 2858 w 10000"/>
                  <a:gd name="connsiteY19" fmla="*/ 420 h 10000"/>
                  <a:gd name="connsiteX20" fmla="*/ 2887 w 10000"/>
                  <a:gd name="connsiteY20" fmla="*/ 457 h 10000"/>
                  <a:gd name="connsiteX21" fmla="*/ 2913 w 10000"/>
                  <a:gd name="connsiteY21" fmla="*/ 492 h 10000"/>
                  <a:gd name="connsiteX22" fmla="*/ 2938 w 10000"/>
                  <a:gd name="connsiteY22" fmla="*/ 530 h 10000"/>
                  <a:gd name="connsiteX23" fmla="*/ 2963 w 10000"/>
                  <a:gd name="connsiteY23" fmla="*/ 571 h 10000"/>
                  <a:gd name="connsiteX24" fmla="*/ 2986 w 10000"/>
                  <a:gd name="connsiteY24" fmla="*/ 610 h 10000"/>
                  <a:gd name="connsiteX25" fmla="*/ 3008 w 10000"/>
                  <a:gd name="connsiteY25" fmla="*/ 653 h 10000"/>
                  <a:gd name="connsiteX26" fmla="*/ 3027 w 10000"/>
                  <a:gd name="connsiteY26" fmla="*/ 696 h 10000"/>
                  <a:gd name="connsiteX27" fmla="*/ 3045 w 10000"/>
                  <a:gd name="connsiteY27" fmla="*/ 741 h 10000"/>
                  <a:gd name="connsiteX28" fmla="*/ 3063 w 10000"/>
                  <a:gd name="connsiteY28" fmla="*/ 786 h 10000"/>
                  <a:gd name="connsiteX29" fmla="*/ 3077 w 10000"/>
                  <a:gd name="connsiteY29" fmla="*/ 831 h 10000"/>
                  <a:gd name="connsiteX30" fmla="*/ 3090 w 10000"/>
                  <a:gd name="connsiteY30" fmla="*/ 879 h 10000"/>
                  <a:gd name="connsiteX31" fmla="*/ 3102 w 10000"/>
                  <a:gd name="connsiteY31" fmla="*/ 928 h 10000"/>
                  <a:gd name="connsiteX32" fmla="*/ 3109 w 10000"/>
                  <a:gd name="connsiteY32" fmla="*/ 977 h 10000"/>
                  <a:gd name="connsiteX33" fmla="*/ 3118 w 10000"/>
                  <a:gd name="connsiteY33" fmla="*/ 1026 h 10000"/>
                  <a:gd name="connsiteX34" fmla="*/ 1207 w 10000"/>
                  <a:gd name="connsiteY34" fmla="*/ 1026 h 10000"/>
                  <a:gd name="connsiteX35" fmla="*/ 1214 w 10000"/>
                  <a:gd name="connsiteY35" fmla="*/ 977 h 10000"/>
                  <a:gd name="connsiteX36" fmla="*/ 1223 w 10000"/>
                  <a:gd name="connsiteY36" fmla="*/ 928 h 10000"/>
                  <a:gd name="connsiteX37" fmla="*/ 1233 w 10000"/>
                  <a:gd name="connsiteY37" fmla="*/ 879 h 10000"/>
                  <a:gd name="connsiteX38" fmla="*/ 1248 w 10000"/>
                  <a:gd name="connsiteY38" fmla="*/ 831 h 10000"/>
                  <a:gd name="connsiteX39" fmla="*/ 1262 w 10000"/>
                  <a:gd name="connsiteY39" fmla="*/ 786 h 10000"/>
                  <a:gd name="connsiteX40" fmla="*/ 1280 w 10000"/>
                  <a:gd name="connsiteY40" fmla="*/ 741 h 10000"/>
                  <a:gd name="connsiteX41" fmla="*/ 1296 w 10000"/>
                  <a:gd name="connsiteY41" fmla="*/ 696 h 10000"/>
                  <a:gd name="connsiteX42" fmla="*/ 1317 w 10000"/>
                  <a:gd name="connsiteY42" fmla="*/ 653 h 10000"/>
                  <a:gd name="connsiteX43" fmla="*/ 1337 w 10000"/>
                  <a:gd name="connsiteY43" fmla="*/ 610 h 10000"/>
                  <a:gd name="connsiteX44" fmla="*/ 1360 w 10000"/>
                  <a:gd name="connsiteY44" fmla="*/ 571 h 10000"/>
                  <a:gd name="connsiteX45" fmla="*/ 1385 w 10000"/>
                  <a:gd name="connsiteY45" fmla="*/ 530 h 10000"/>
                  <a:gd name="connsiteX46" fmla="*/ 1411 w 10000"/>
                  <a:gd name="connsiteY46" fmla="*/ 492 h 10000"/>
                  <a:gd name="connsiteX47" fmla="*/ 1438 w 10000"/>
                  <a:gd name="connsiteY47" fmla="*/ 457 h 10000"/>
                  <a:gd name="connsiteX48" fmla="*/ 1466 w 10000"/>
                  <a:gd name="connsiteY48" fmla="*/ 420 h 10000"/>
                  <a:gd name="connsiteX49" fmla="*/ 1497 w 10000"/>
                  <a:gd name="connsiteY49" fmla="*/ 385 h 10000"/>
                  <a:gd name="connsiteX50" fmla="*/ 1527 w 10000"/>
                  <a:gd name="connsiteY50" fmla="*/ 354 h 10000"/>
                  <a:gd name="connsiteX51" fmla="*/ 1561 w 10000"/>
                  <a:gd name="connsiteY51" fmla="*/ 322 h 10000"/>
                  <a:gd name="connsiteX52" fmla="*/ 1593 w 10000"/>
                  <a:gd name="connsiteY52" fmla="*/ 293 h 10000"/>
                  <a:gd name="connsiteX53" fmla="*/ 1628 w 10000"/>
                  <a:gd name="connsiteY53" fmla="*/ 264 h 10000"/>
                  <a:gd name="connsiteX54" fmla="*/ 1664 w 10000"/>
                  <a:gd name="connsiteY54" fmla="*/ 240 h 10000"/>
                  <a:gd name="connsiteX55" fmla="*/ 1701 w 10000"/>
                  <a:gd name="connsiteY55" fmla="*/ 213 h 10000"/>
                  <a:gd name="connsiteX56" fmla="*/ 1737 w 10000"/>
                  <a:gd name="connsiteY56" fmla="*/ 193 h 10000"/>
                  <a:gd name="connsiteX57" fmla="*/ 1778 w 10000"/>
                  <a:gd name="connsiteY57" fmla="*/ 170 h 10000"/>
                  <a:gd name="connsiteX58" fmla="*/ 1817 w 10000"/>
                  <a:gd name="connsiteY58" fmla="*/ 152 h 10000"/>
                  <a:gd name="connsiteX59" fmla="*/ 1858 w 10000"/>
                  <a:gd name="connsiteY59" fmla="*/ 135 h 10000"/>
                  <a:gd name="connsiteX60" fmla="*/ 1899 w 10000"/>
                  <a:gd name="connsiteY60" fmla="*/ 121 h 10000"/>
                  <a:gd name="connsiteX61" fmla="*/ 1940 w 10000"/>
                  <a:gd name="connsiteY61" fmla="*/ 109 h 10000"/>
                  <a:gd name="connsiteX62" fmla="*/ 1984 w 10000"/>
                  <a:gd name="connsiteY62" fmla="*/ 100 h 10000"/>
                  <a:gd name="connsiteX63" fmla="*/ 2027 w 10000"/>
                  <a:gd name="connsiteY63" fmla="*/ 90 h 10000"/>
                  <a:gd name="connsiteX64" fmla="*/ 2073 w 10000"/>
                  <a:gd name="connsiteY64" fmla="*/ 86 h 10000"/>
                  <a:gd name="connsiteX65" fmla="*/ 2116 w 10000"/>
                  <a:gd name="connsiteY65" fmla="*/ 80 h 10000"/>
                  <a:gd name="connsiteX66" fmla="*/ 2161 w 10000"/>
                  <a:gd name="connsiteY66" fmla="*/ 80 h 10000"/>
                  <a:gd name="connsiteX67" fmla="*/ 5830 w 10000"/>
                  <a:gd name="connsiteY67" fmla="*/ 2038 h 10000"/>
                  <a:gd name="connsiteX68" fmla="*/ 5830 w 10000"/>
                  <a:gd name="connsiteY68" fmla="*/ 2038 h 10000"/>
                  <a:gd name="connsiteX69" fmla="*/ 5912 w 10000"/>
                  <a:gd name="connsiteY69" fmla="*/ 2040 h 10000"/>
                  <a:gd name="connsiteX70" fmla="*/ 5992 w 10000"/>
                  <a:gd name="connsiteY70" fmla="*/ 2042 h 10000"/>
                  <a:gd name="connsiteX71" fmla="*/ 6070 w 10000"/>
                  <a:gd name="connsiteY71" fmla="*/ 2050 h 10000"/>
                  <a:gd name="connsiteX72" fmla="*/ 6149 w 10000"/>
                  <a:gd name="connsiteY72" fmla="*/ 2056 h 10000"/>
                  <a:gd name="connsiteX73" fmla="*/ 6227 w 10000"/>
                  <a:gd name="connsiteY73" fmla="*/ 2066 h 10000"/>
                  <a:gd name="connsiteX74" fmla="*/ 6305 w 10000"/>
                  <a:gd name="connsiteY74" fmla="*/ 2081 h 10000"/>
                  <a:gd name="connsiteX75" fmla="*/ 6382 w 10000"/>
                  <a:gd name="connsiteY75" fmla="*/ 2095 h 10000"/>
                  <a:gd name="connsiteX76" fmla="*/ 6460 w 10000"/>
                  <a:gd name="connsiteY76" fmla="*/ 2111 h 10000"/>
                  <a:gd name="connsiteX77" fmla="*/ 6535 w 10000"/>
                  <a:gd name="connsiteY77" fmla="*/ 2130 h 10000"/>
                  <a:gd name="connsiteX78" fmla="*/ 6611 w 10000"/>
                  <a:gd name="connsiteY78" fmla="*/ 2152 h 10000"/>
                  <a:gd name="connsiteX79" fmla="*/ 6686 w 10000"/>
                  <a:gd name="connsiteY79" fmla="*/ 2175 h 10000"/>
                  <a:gd name="connsiteX80" fmla="*/ 6761 w 10000"/>
                  <a:gd name="connsiteY80" fmla="*/ 2199 h 10000"/>
                  <a:gd name="connsiteX81" fmla="*/ 6832 w 10000"/>
                  <a:gd name="connsiteY81" fmla="*/ 2228 h 10000"/>
                  <a:gd name="connsiteX82" fmla="*/ 6905 w 10000"/>
                  <a:gd name="connsiteY82" fmla="*/ 2257 h 10000"/>
                  <a:gd name="connsiteX83" fmla="*/ 6975 w 10000"/>
                  <a:gd name="connsiteY83" fmla="*/ 2288 h 10000"/>
                  <a:gd name="connsiteX84" fmla="*/ 7048 w 10000"/>
                  <a:gd name="connsiteY84" fmla="*/ 2320 h 10000"/>
                  <a:gd name="connsiteX85" fmla="*/ 7115 w 10000"/>
                  <a:gd name="connsiteY85" fmla="*/ 2355 h 10000"/>
                  <a:gd name="connsiteX86" fmla="*/ 7186 w 10000"/>
                  <a:gd name="connsiteY86" fmla="*/ 2394 h 10000"/>
                  <a:gd name="connsiteX87" fmla="*/ 7252 w 10000"/>
                  <a:gd name="connsiteY87" fmla="*/ 2433 h 10000"/>
                  <a:gd name="connsiteX88" fmla="*/ 7320 w 10000"/>
                  <a:gd name="connsiteY88" fmla="*/ 2472 h 10000"/>
                  <a:gd name="connsiteX89" fmla="*/ 7387 w 10000"/>
                  <a:gd name="connsiteY89" fmla="*/ 2515 h 10000"/>
                  <a:gd name="connsiteX90" fmla="*/ 7452 w 10000"/>
                  <a:gd name="connsiteY90" fmla="*/ 2558 h 10000"/>
                  <a:gd name="connsiteX91" fmla="*/ 7514 w 10000"/>
                  <a:gd name="connsiteY91" fmla="*/ 2605 h 10000"/>
                  <a:gd name="connsiteX92" fmla="*/ 7578 w 10000"/>
                  <a:gd name="connsiteY92" fmla="*/ 2654 h 10000"/>
                  <a:gd name="connsiteX93" fmla="*/ 7638 w 10000"/>
                  <a:gd name="connsiteY93" fmla="*/ 2701 h 10000"/>
                  <a:gd name="connsiteX94" fmla="*/ 7701 w 10000"/>
                  <a:gd name="connsiteY94" fmla="*/ 2752 h 10000"/>
                  <a:gd name="connsiteX95" fmla="*/ 7761 w 10000"/>
                  <a:gd name="connsiteY95" fmla="*/ 2806 h 10000"/>
                  <a:gd name="connsiteX96" fmla="*/ 7818 w 10000"/>
                  <a:gd name="connsiteY96" fmla="*/ 2861 h 10000"/>
                  <a:gd name="connsiteX97" fmla="*/ 7877 w 10000"/>
                  <a:gd name="connsiteY97" fmla="*/ 2914 h 10000"/>
                  <a:gd name="connsiteX98" fmla="*/ 7932 w 10000"/>
                  <a:gd name="connsiteY98" fmla="*/ 2972 h 10000"/>
                  <a:gd name="connsiteX99" fmla="*/ 7985 w 10000"/>
                  <a:gd name="connsiteY99" fmla="*/ 3031 h 10000"/>
                  <a:gd name="connsiteX100" fmla="*/ 8039 w 10000"/>
                  <a:gd name="connsiteY100" fmla="*/ 3090 h 10000"/>
                  <a:gd name="connsiteX101" fmla="*/ 8094 w 10000"/>
                  <a:gd name="connsiteY101" fmla="*/ 3152 h 10000"/>
                  <a:gd name="connsiteX102" fmla="*/ 8142 w 10000"/>
                  <a:gd name="connsiteY102" fmla="*/ 3217 h 10000"/>
                  <a:gd name="connsiteX103" fmla="*/ 8194 w 10000"/>
                  <a:gd name="connsiteY103" fmla="*/ 3281 h 10000"/>
                  <a:gd name="connsiteX104" fmla="*/ 8242 w 10000"/>
                  <a:gd name="connsiteY104" fmla="*/ 3348 h 10000"/>
                  <a:gd name="connsiteX105" fmla="*/ 8290 w 10000"/>
                  <a:gd name="connsiteY105" fmla="*/ 3414 h 10000"/>
                  <a:gd name="connsiteX106" fmla="*/ 8334 w 10000"/>
                  <a:gd name="connsiteY106" fmla="*/ 3484 h 10000"/>
                  <a:gd name="connsiteX107" fmla="*/ 8379 w 10000"/>
                  <a:gd name="connsiteY107" fmla="*/ 3553 h 10000"/>
                  <a:gd name="connsiteX108" fmla="*/ 8421 w 10000"/>
                  <a:gd name="connsiteY108" fmla="*/ 3623 h 10000"/>
                  <a:gd name="connsiteX109" fmla="*/ 8462 w 10000"/>
                  <a:gd name="connsiteY109" fmla="*/ 3696 h 10000"/>
                  <a:gd name="connsiteX110" fmla="*/ 8505 w 10000"/>
                  <a:gd name="connsiteY110" fmla="*/ 3770 h 10000"/>
                  <a:gd name="connsiteX111" fmla="*/ 8541 w 10000"/>
                  <a:gd name="connsiteY111" fmla="*/ 3844 h 10000"/>
                  <a:gd name="connsiteX112" fmla="*/ 8578 w 10000"/>
                  <a:gd name="connsiteY112" fmla="*/ 3920 h 10000"/>
                  <a:gd name="connsiteX113" fmla="*/ 8614 w 10000"/>
                  <a:gd name="connsiteY113" fmla="*/ 4000 h 10000"/>
                  <a:gd name="connsiteX114" fmla="*/ 8647 w 10000"/>
                  <a:gd name="connsiteY114" fmla="*/ 4075 h 10000"/>
                  <a:gd name="connsiteX115" fmla="*/ 8679 w 10000"/>
                  <a:gd name="connsiteY115" fmla="*/ 4155 h 10000"/>
                  <a:gd name="connsiteX116" fmla="*/ 8712 w 10000"/>
                  <a:gd name="connsiteY116" fmla="*/ 4235 h 10000"/>
                  <a:gd name="connsiteX117" fmla="*/ 8740 w 10000"/>
                  <a:gd name="connsiteY117" fmla="*/ 4317 h 10000"/>
                  <a:gd name="connsiteX118" fmla="*/ 8767 w 10000"/>
                  <a:gd name="connsiteY118" fmla="*/ 4399 h 10000"/>
                  <a:gd name="connsiteX119" fmla="*/ 8792 w 10000"/>
                  <a:gd name="connsiteY119" fmla="*/ 4481 h 10000"/>
                  <a:gd name="connsiteX120" fmla="*/ 8817 w 10000"/>
                  <a:gd name="connsiteY120" fmla="*/ 4565 h 10000"/>
                  <a:gd name="connsiteX121" fmla="*/ 8836 w 10000"/>
                  <a:gd name="connsiteY121" fmla="*/ 4651 h 10000"/>
                  <a:gd name="connsiteX122" fmla="*/ 8857 w 10000"/>
                  <a:gd name="connsiteY122" fmla="*/ 4737 h 10000"/>
                  <a:gd name="connsiteX123" fmla="*/ 8877 w 10000"/>
                  <a:gd name="connsiteY123" fmla="*/ 4825 h 10000"/>
                  <a:gd name="connsiteX124" fmla="*/ 8893 w 10000"/>
                  <a:gd name="connsiteY124" fmla="*/ 4909 h 10000"/>
                  <a:gd name="connsiteX125" fmla="*/ 8907 w 10000"/>
                  <a:gd name="connsiteY125" fmla="*/ 4997 h 10000"/>
                  <a:gd name="connsiteX126" fmla="*/ 8920 w 10000"/>
                  <a:gd name="connsiteY126" fmla="*/ 5089 h 10000"/>
                  <a:gd name="connsiteX127" fmla="*/ 8930 w 10000"/>
                  <a:gd name="connsiteY127" fmla="*/ 5179 h 10000"/>
                  <a:gd name="connsiteX128" fmla="*/ 8941 w 10000"/>
                  <a:gd name="connsiteY128" fmla="*/ 5269 h 10000"/>
                  <a:gd name="connsiteX129" fmla="*/ 8946 w 10000"/>
                  <a:gd name="connsiteY129" fmla="*/ 5359 h 10000"/>
                  <a:gd name="connsiteX130" fmla="*/ 8954 w 10000"/>
                  <a:gd name="connsiteY130" fmla="*/ 5450 h 10000"/>
                  <a:gd name="connsiteX131" fmla="*/ 8955 w 10000"/>
                  <a:gd name="connsiteY131" fmla="*/ 5542 h 10000"/>
                  <a:gd name="connsiteX132" fmla="*/ 8957 w 10000"/>
                  <a:gd name="connsiteY132" fmla="*/ 5636 h 10000"/>
                  <a:gd name="connsiteX133" fmla="*/ 8955 w 10000"/>
                  <a:gd name="connsiteY133" fmla="*/ 5728 h 10000"/>
                  <a:gd name="connsiteX134" fmla="*/ 8954 w 10000"/>
                  <a:gd name="connsiteY134" fmla="*/ 5820 h 10000"/>
                  <a:gd name="connsiteX135" fmla="*/ 8946 w 10000"/>
                  <a:gd name="connsiteY135" fmla="*/ 5912 h 10000"/>
                  <a:gd name="connsiteX136" fmla="*/ 8941 w 10000"/>
                  <a:gd name="connsiteY136" fmla="*/ 6005 h 10000"/>
                  <a:gd name="connsiteX137" fmla="*/ 8930 w 10000"/>
                  <a:gd name="connsiteY137" fmla="*/ 6095 h 10000"/>
                  <a:gd name="connsiteX138" fmla="*/ 8920 w 10000"/>
                  <a:gd name="connsiteY138" fmla="*/ 6185 h 10000"/>
                  <a:gd name="connsiteX139" fmla="*/ 8907 w 10000"/>
                  <a:gd name="connsiteY139" fmla="*/ 6273 h 10000"/>
                  <a:gd name="connsiteX140" fmla="*/ 8893 w 10000"/>
                  <a:gd name="connsiteY140" fmla="*/ 6361 h 10000"/>
                  <a:gd name="connsiteX141" fmla="*/ 8877 w 10000"/>
                  <a:gd name="connsiteY141" fmla="*/ 6449 h 10000"/>
                  <a:gd name="connsiteX142" fmla="*/ 8857 w 10000"/>
                  <a:gd name="connsiteY142" fmla="*/ 6535 h 10000"/>
                  <a:gd name="connsiteX143" fmla="*/ 8836 w 10000"/>
                  <a:gd name="connsiteY143" fmla="*/ 6619 h 10000"/>
                  <a:gd name="connsiteX144" fmla="*/ 8817 w 10000"/>
                  <a:gd name="connsiteY144" fmla="*/ 6705 h 10000"/>
                  <a:gd name="connsiteX145" fmla="*/ 8792 w 10000"/>
                  <a:gd name="connsiteY145" fmla="*/ 6791 h 10000"/>
                  <a:gd name="connsiteX146" fmla="*/ 8767 w 10000"/>
                  <a:gd name="connsiteY146" fmla="*/ 6871 h 10000"/>
                  <a:gd name="connsiteX147" fmla="*/ 8740 w 10000"/>
                  <a:gd name="connsiteY147" fmla="*/ 6955 h 10000"/>
                  <a:gd name="connsiteX148" fmla="*/ 8712 w 10000"/>
                  <a:gd name="connsiteY148" fmla="*/ 7035 h 10000"/>
                  <a:gd name="connsiteX149" fmla="*/ 8679 w 10000"/>
                  <a:gd name="connsiteY149" fmla="*/ 7117 h 10000"/>
                  <a:gd name="connsiteX150" fmla="*/ 8647 w 10000"/>
                  <a:gd name="connsiteY150" fmla="*/ 7194 h 10000"/>
                  <a:gd name="connsiteX151" fmla="*/ 8614 w 10000"/>
                  <a:gd name="connsiteY151" fmla="*/ 7274 h 10000"/>
                  <a:gd name="connsiteX152" fmla="*/ 8578 w 10000"/>
                  <a:gd name="connsiteY152" fmla="*/ 7350 h 10000"/>
                  <a:gd name="connsiteX153" fmla="*/ 8541 w 10000"/>
                  <a:gd name="connsiteY153" fmla="*/ 7426 h 10000"/>
                  <a:gd name="connsiteX154" fmla="*/ 8505 w 10000"/>
                  <a:gd name="connsiteY154" fmla="*/ 7502 h 10000"/>
                  <a:gd name="connsiteX155" fmla="*/ 8462 w 10000"/>
                  <a:gd name="connsiteY155" fmla="*/ 7575 h 10000"/>
                  <a:gd name="connsiteX156" fmla="*/ 8421 w 10000"/>
                  <a:gd name="connsiteY156" fmla="*/ 7647 h 10000"/>
                  <a:gd name="connsiteX157" fmla="*/ 8379 w 10000"/>
                  <a:gd name="connsiteY157" fmla="*/ 7719 h 10000"/>
                  <a:gd name="connsiteX158" fmla="*/ 8334 w 10000"/>
                  <a:gd name="connsiteY158" fmla="*/ 7790 h 10000"/>
                  <a:gd name="connsiteX159" fmla="*/ 8290 w 10000"/>
                  <a:gd name="connsiteY159" fmla="*/ 7856 h 10000"/>
                  <a:gd name="connsiteX160" fmla="*/ 8242 w 10000"/>
                  <a:gd name="connsiteY160" fmla="*/ 7925 h 10000"/>
                  <a:gd name="connsiteX161" fmla="*/ 8194 w 10000"/>
                  <a:gd name="connsiteY161" fmla="*/ 7989 h 10000"/>
                  <a:gd name="connsiteX162" fmla="*/ 8142 w 10000"/>
                  <a:gd name="connsiteY162" fmla="*/ 8057 h 10000"/>
                  <a:gd name="connsiteX163" fmla="*/ 8094 w 10000"/>
                  <a:gd name="connsiteY163" fmla="*/ 8118 h 10000"/>
                  <a:gd name="connsiteX164" fmla="*/ 8039 w 10000"/>
                  <a:gd name="connsiteY164" fmla="*/ 8179 h 10000"/>
                  <a:gd name="connsiteX165" fmla="*/ 7985 w 10000"/>
                  <a:gd name="connsiteY165" fmla="*/ 8239 h 10000"/>
                  <a:gd name="connsiteX166" fmla="*/ 7932 w 10000"/>
                  <a:gd name="connsiteY166" fmla="*/ 8298 h 10000"/>
                  <a:gd name="connsiteX167" fmla="*/ 7877 w 10000"/>
                  <a:gd name="connsiteY167" fmla="*/ 8356 h 10000"/>
                  <a:gd name="connsiteX168" fmla="*/ 7818 w 10000"/>
                  <a:gd name="connsiteY168" fmla="*/ 8413 h 10000"/>
                  <a:gd name="connsiteX169" fmla="*/ 7761 w 10000"/>
                  <a:gd name="connsiteY169" fmla="*/ 8466 h 10000"/>
                  <a:gd name="connsiteX170" fmla="*/ 7701 w 10000"/>
                  <a:gd name="connsiteY170" fmla="*/ 8519 h 10000"/>
                  <a:gd name="connsiteX171" fmla="*/ 7638 w 10000"/>
                  <a:gd name="connsiteY171" fmla="*/ 8569 h 10000"/>
                  <a:gd name="connsiteX172" fmla="*/ 7578 w 10000"/>
                  <a:gd name="connsiteY172" fmla="*/ 8620 h 10000"/>
                  <a:gd name="connsiteX173" fmla="*/ 7514 w 10000"/>
                  <a:gd name="connsiteY173" fmla="*/ 8667 h 10000"/>
                  <a:gd name="connsiteX174" fmla="*/ 7452 w 10000"/>
                  <a:gd name="connsiteY174" fmla="*/ 8712 h 10000"/>
                  <a:gd name="connsiteX175" fmla="*/ 7387 w 10000"/>
                  <a:gd name="connsiteY175" fmla="*/ 8757 h 10000"/>
                  <a:gd name="connsiteX176" fmla="*/ 7320 w 10000"/>
                  <a:gd name="connsiteY176" fmla="*/ 8800 h 10000"/>
                  <a:gd name="connsiteX177" fmla="*/ 7252 w 10000"/>
                  <a:gd name="connsiteY177" fmla="*/ 8841 h 10000"/>
                  <a:gd name="connsiteX178" fmla="*/ 7186 w 10000"/>
                  <a:gd name="connsiteY178" fmla="*/ 8878 h 10000"/>
                  <a:gd name="connsiteX179" fmla="*/ 7115 w 10000"/>
                  <a:gd name="connsiteY179" fmla="*/ 8917 h 10000"/>
                  <a:gd name="connsiteX180" fmla="*/ 7048 w 10000"/>
                  <a:gd name="connsiteY180" fmla="*/ 8949 h 10000"/>
                  <a:gd name="connsiteX181" fmla="*/ 6975 w 10000"/>
                  <a:gd name="connsiteY181" fmla="*/ 8982 h 10000"/>
                  <a:gd name="connsiteX182" fmla="*/ 6905 w 10000"/>
                  <a:gd name="connsiteY182" fmla="*/ 9015 h 10000"/>
                  <a:gd name="connsiteX183" fmla="*/ 6832 w 10000"/>
                  <a:gd name="connsiteY183" fmla="*/ 9046 h 10000"/>
                  <a:gd name="connsiteX184" fmla="*/ 6761 w 10000"/>
                  <a:gd name="connsiteY184" fmla="*/ 9070 h 10000"/>
                  <a:gd name="connsiteX185" fmla="*/ 6686 w 10000"/>
                  <a:gd name="connsiteY185" fmla="*/ 9097 h 10000"/>
                  <a:gd name="connsiteX186" fmla="*/ 6611 w 10000"/>
                  <a:gd name="connsiteY186" fmla="*/ 9121 h 10000"/>
                  <a:gd name="connsiteX187" fmla="*/ 6535 w 10000"/>
                  <a:gd name="connsiteY187" fmla="*/ 9142 h 10000"/>
                  <a:gd name="connsiteX188" fmla="*/ 6460 w 10000"/>
                  <a:gd name="connsiteY188" fmla="*/ 9162 h 10000"/>
                  <a:gd name="connsiteX189" fmla="*/ 6382 w 10000"/>
                  <a:gd name="connsiteY189" fmla="*/ 9179 h 10000"/>
                  <a:gd name="connsiteX190" fmla="*/ 6305 w 10000"/>
                  <a:gd name="connsiteY190" fmla="*/ 9193 h 10000"/>
                  <a:gd name="connsiteX191" fmla="*/ 6227 w 10000"/>
                  <a:gd name="connsiteY191" fmla="*/ 9203 h 10000"/>
                  <a:gd name="connsiteX192" fmla="*/ 6149 w 10000"/>
                  <a:gd name="connsiteY192" fmla="*/ 9214 h 10000"/>
                  <a:gd name="connsiteX193" fmla="*/ 6070 w 10000"/>
                  <a:gd name="connsiteY193" fmla="*/ 9224 h 10000"/>
                  <a:gd name="connsiteX194" fmla="*/ 5992 w 10000"/>
                  <a:gd name="connsiteY194" fmla="*/ 9228 h 10000"/>
                  <a:gd name="connsiteX195" fmla="*/ 5912 w 10000"/>
                  <a:gd name="connsiteY195" fmla="*/ 9232 h 10000"/>
                  <a:gd name="connsiteX196" fmla="*/ 5830 w 10000"/>
                  <a:gd name="connsiteY196" fmla="*/ 9232 h 10000"/>
                  <a:gd name="connsiteX197" fmla="*/ 5750 w 10000"/>
                  <a:gd name="connsiteY197" fmla="*/ 9232 h 10000"/>
                  <a:gd name="connsiteX198" fmla="*/ 5670 w 10000"/>
                  <a:gd name="connsiteY198" fmla="*/ 9228 h 10000"/>
                  <a:gd name="connsiteX199" fmla="*/ 5588 w 10000"/>
                  <a:gd name="connsiteY199" fmla="*/ 9224 h 10000"/>
                  <a:gd name="connsiteX200" fmla="*/ 5510 w 10000"/>
                  <a:gd name="connsiteY200" fmla="*/ 9214 h 10000"/>
                  <a:gd name="connsiteX201" fmla="*/ 5432 w 10000"/>
                  <a:gd name="connsiteY201" fmla="*/ 9203 h 10000"/>
                  <a:gd name="connsiteX202" fmla="*/ 5353 w 10000"/>
                  <a:gd name="connsiteY202" fmla="*/ 9193 h 10000"/>
                  <a:gd name="connsiteX203" fmla="*/ 5277 w 10000"/>
                  <a:gd name="connsiteY203" fmla="*/ 9179 h 10000"/>
                  <a:gd name="connsiteX204" fmla="*/ 5200 w 10000"/>
                  <a:gd name="connsiteY204" fmla="*/ 9162 h 10000"/>
                  <a:gd name="connsiteX205" fmla="*/ 5124 w 10000"/>
                  <a:gd name="connsiteY205" fmla="*/ 9142 h 10000"/>
                  <a:gd name="connsiteX206" fmla="*/ 5049 w 10000"/>
                  <a:gd name="connsiteY206" fmla="*/ 9121 h 10000"/>
                  <a:gd name="connsiteX207" fmla="*/ 4974 w 10000"/>
                  <a:gd name="connsiteY207" fmla="*/ 9097 h 10000"/>
                  <a:gd name="connsiteX208" fmla="*/ 4901 w 10000"/>
                  <a:gd name="connsiteY208" fmla="*/ 9070 h 10000"/>
                  <a:gd name="connsiteX209" fmla="*/ 4826 w 10000"/>
                  <a:gd name="connsiteY209" fmla="*/ 9046 h 10000"/>
                  <a:gd name="connsiteX210" fmla="*/ 4754 w 10000"/>
                  <a:gd name="connsiteY210" fmla="*/ 9015 h 10000"/>
                  <a:gd name="connsiteX211" fmla="*/ 4684 w 10000"/>
                  <a:gd name="connsiteY211" fmla="*/ 8982 h 10000"/>
                  <a:gd name="connsiteX212" fmla="*/ 4615 w 10000"/>
                  <a:gd name="connsiteY212" fmla="*/ 8949 h 10000"/>
                  <a:gd name="connsiteX213" fmla="*/ 4544 w 10000"/>
                  <a:gd name="connsiteY213" fmla="*/ 8917 h 10000"/>
                  <a:gd name="connsiteX214" fmla="*/ 4476 w 10000"/>
                  <a:gd name="connsiteY214" fmla="*/ 8878 h 10000"/>
                  <a:gd name="connsiteX215" fmla="*/ 4406 w 10000"/>
                  <a:gd name="connsiteY215" fmla="*/ 8841 h 10000"/>
                  <a:gd name="connsiteX216" fmla="*/ 4339 w 10000"/>
                  <a:gd name="connsiteY216" fmla="*/ 8800 h 10000"/>
                  <a:gd name="connsiteX217" fmla="*/ 4275 w 10000"/>
                  <a:gd name="connsiteY217" fmla="*/ 8757 h 10000"/>
                  <a:gd name="connsiteX218" fmla="*/ 4209 w 10000"/>
                  <a:gd name="connsiteY218" fmla="*/ 8712 h 10000"/>
                  <a:gd name="connsiteX219" fmla="*/ 4145 w 10000"/>
                  <a:gd name="connsiteY219" fmla="*/ 8667 h 10000"/>
                  <a:gd name="connsiteX220" fmla="*/ 4083 w 10000"/>
                  <a:gd name="connsiteY220" fmla="*/ 8620 h 10000"/>
                  <a:gd name="connsiteX221" fmla="*/ 4020 w 10000"/>
                  <a:gd name="connsiteY221" fmla="*/ 8569 h 10000"/>
                  <a:gd name="connsiteX222" fmla="*/ 3960 w 10000"/>
                  <a:gd name="connsiteY222" fmla="*/ 8519 h 10000"/>
                  <a:gd name="connsiteX223" fmla="*/ 3901 w 10000"/>
                  <a:gd name="connsiteY223" fmla="*/ 8466 h 10000"/>
                  <a:gd name="connsiteX224" fmla="*/ 3841 w 10000"/>
                  <a:gd name="connsiteY224" fmla="*/ 8413 h 10000"/>
                  <a:gd name="connsiteX225" fmla="*/ 3784 w 10000"/>
                  <a:gd name="connsiteY225" fmla="*/ 8356 h 10000"/>
                  <a:gd name="connsiteX226" fmla="*/ 3727 w 10000"/>
                  <a:gd name="connsiteY226" fmla="*/ 8298 h 10000"/>
                  <a:gd name="connsiteX227" fmla="*/ 3673 w 10000"/>
                  <a:gd name="connsiteY227" fmla="*/ 8239 h 10000"/>
                  <a:gd name="connsiteX228" fmla="*/ 3620 w 10000"/>
                  <a:gd name="connsiteY228" fmla="*/ 8179 h 10000"/>
                  <a:gd name="connsiteX229" fmla="*/ 3566 w 10000"/>
                  <a:gd name="connsiteY229" fmla="*/ 8118 h 10000"/>
                  <a:gd name="connsiteX230" fmla="*/ 3517 w 10000"/>
                  <a:gd name="connsiteY230" fmla="*/ 8057 h 10000"/>
                  <a:gd name="connsiteX231" fmla="*/ 3467 w 10000"/>
                  <a:gd name="connsiteY231" fmla="*/ 7989 h 10000"/>
                  <a:gd name="connsiteX232" fmla="*/ 3417 w 10000"/>
                  <a:gd name="connsiteY232" fmla="*/ 7925 h 10000"/>
                  <a:gd name="connsiteX233" fmla="*/ 3371 w 10000"/>
                  <a:gd name="connsiteY233" fmla="*/ 7856 h 10000"/>
                  <a:gd name="connsiteX234" fmla="*/ 3324 w 10000"/>
                  <a:gd name="connsiteY234" fmla="*/ 7790 h 10000"/>
                  <a:gd name="connsiteX235" fmla="*/ 3282 w 10000"/>
                  <a:gd name="connsiteY235" fmla="*/ 7719 h 10000"/>
                  <a:gd name="connsiteX236" fmla="*/ 3237 w 10000"/>
                  <a:gd name="connsiteY236" fmla="*/ 7647 h 10000"/>
                  <a:gd name="connsiteX237" fmla="*/ 3196 w 10000"/>
                  <a:gd name="connsiteY237" fmla="*/ 7575 h 10000"/>
                  <a:gd name="connsiteX238" fmla="*/ 3157 w 10000"/>
                  <a:gd name="connsiteY238" fmla="*/ 7502 h 10000"/>
                  <a:gd name="connsiteX239" fmla="*/ 3118 w 10000"/>
                  <a:gd name="connsiteY239" fmla="*/ 7426 h 10000"/>
                  <a:gd name="connsiteX240" fmla="*/ 3081 w 10000"/>
                  <a:gd name="connsiteY240" fmla="*/ 7350 h 10000"/>
                  <a:gd name="connsiteX241" fmla="*/ 3045 w 10000"/>
                  <a:gd name="connsiteY241" fmla="*/ 7274 h 10000"/>
                  <a:gd name="connsiteX242" fmla="*/ 3013 w 10000"/>
                  <a:gd name="connsiteY242" fmla="*/ 7194 h 10000"/>
                  <a:gd name="connsiteX243" fmla="*/ 2979 w 10000"/>
                  <a:gd name="connsiteY243" fmla="*/ 7117 h 10000"/>
                  <a:gd name="connsiteX244" fmla="*/ 2951 w 10000"/>
                  <a:gd name="connsiteY244" fmla="*/ 7035 h 10000"/>
                  <a:gd name="connsiteX245" fmla="*/ 2922 w 10000"/>
                  <a:gd name="connsiteY245" fmla="*/ 6955 h 10000"/>
                  <a:gd name="connsiteX246" fmla="*/ 2892 w 10000"/>
                  <a:gd name="connsiteY246" fmla="*/ 6871 h 10000"/>
                  <a:gd name="connsiteX247" fmla="*/ 2869 w 10000"/>
                  <a:gd name="connsiteY247" fmla="*/ 6791 h 10000"/>
                  <a:gd name="connsiteX248" fmla="*/ 2846 w 10000"/>
                  <a:gd name="connsiteY248" fmla="*/ 6705 h 10000"/>
                  <a:gd name="connsiteX249" fmla="*/ 2823 w 10000"/>
                  <a:gd name="connsiteY249" fmla="*/ 6619 h 10000"/>
                  <a:gd name="connsiteX250" fmla="*/ 2801 w 10000"/>
                  <a:gd name="connsiteY250" fmla="*/ 6535 h 10000"/>
                  <a:gd name="connsiteX251" fmla="*/ 2783 w 10000"/>
                  <a:gd name="connsiteY251" fmla="*/ 6449 h 10000"/>
                  <a:gd name="connsiteX252" fmla="*/ 2767 w 10000"/>
                  <a:gd name="connsiteY252" fmla="*/ 6361 h 10000"/>
                  <a:gd name="connsiteX253" fmla="*/ 2753 w 10000"/>
                  <a:gd name="connsiteY253" fmla="*/ 6273 h 10000"/>
                  <a:gd name="connsiteX254" fmla="*/ 2741 w 10000"/>
                  <a:gd name="connsiteY254" fmla="*/ 6185 h 10000"/>
                  <a:gd name="connsiteX255" fmla="*/ 2730 w 10000"/>
                  <a:gd name="connsiteY255" fmla="*/ 6095 h 10000"/>
                  <a:gd name="connsiteX256" fmla="*/ 2719 w 10000"/>
                  <a:gd name="connsiteY256" fmla="*/ 6005 h 10000"/>
                  <a:gd name="connsiteX257" fmla="*/ 2712 w 10000"/>
                  <a:gd name="connsiteY257" fmla="*/ 5912 h 10000"/>
                  <a:gd name="connsiteX258" fmla="*/ 2709 w 10000"/>
                  <a:gd name="connsiteY258" fmla="*/ 5820 h 10000"/>
                  <a:gd name="connsiteX259" fmla="*/ 2705 w 10000"/>
                  <a:gd name="connsiteY259" fmla="*/ 5728 h 10000"/>
                  <a:gd name="connsiteX260" fmla="*/ 2705 w 10000"/>
                  <a:gd name="connsiteY260" fmla="*/ 5636 h 10000"/>
                  <a:gd name="connsiteX261" fmla="*/ 2705 w 10000"/>
                  <a:gd name="connsiteY261" fmla="*/ 5542 h 10000"/>
                  <a:gd name="connsiteX262" fmla="*/ 2709 w 10000"/>
                  <a:gd name="connsiteY262" fmla="*/ 5450 h 10000"/>
                  <a:gd name="connsiteX263" fmla="*/ 2712 w 10000"/>
                  <a:gd name="connsiteY263" fmla="*/ 5359 h 10000"/>
                  <a:gd name="connsiteX264" fmla="*/ 2719 w 10000"/>
                  <a:gd name="connsiteY264" fmla="*/ 5269 h 10000"/>
                  <a:gd name="connsiteX265" fmla="*/ 2730 w 10000"/>
                  <a:gd name="connsiteY265" fmla="*/ 5179 h 10000"/>
                  <a:gd name="connsiteX266" fmla="*/ 2741 w 10000"/>
                  <a:gd name="connsiteY266" fmla="*/ 5089 h 10000"/>
                  <a:gd name="connsiteX267" fmla="*/ 2753 w 10000"/>
                  <a:gd name="connsiteY267" fmla="*/ 4997 h 10000"/>
                  <a:gd name="connsiteX268" fmla="*/ 2767 w 10000"/>
                  <a:gd name="connsiteY268" fmla="*/ 4909 h 10000"/>
                  <a:gd name="connsiteX269" fmla="*/ 2783 w 10000"/>
                  <a:gd name="connsiteY269" fmla="*/ 4825 h 10000"/>
                  <a:gd name="connsiteX270" fmla="*/ 2801 w 10000"/>
                  <a:gd name="connsiteY270" fmla="*/ 4737 h 10000"/>
                  <a:gd name="connsiteX271" fmla="*/ 2823 w 10000"/>
                  <a:gd name="connsiteY271" fmla="*/ 4651 h 10000"/>
                  <a:gd name="connsiteX272" fmla="*/ 2846 w 10000"/>
                  <a:gd name="connsiteY272" fmla="*/ 4565 h 10000"/>
                  <a:gd name="connsiteX273" fmla="*/ 2869 w 10000"/>
                  <a:gd name="connsiteY273" fmla="*/ 4481 h 10000"/>
                  <a:gd name="connsiteX274" fmla="*/ 2892 w 10000"/>
                  <a:gd name="connsiteY274" fmla="*/ 4399 h 10000"/>
                  <a:gd name="connsiteX275" fmla="*/ 2922 w 10000"/>
                  <a:gd name="connsiteY275" fmla="*/ 4317 h 10000"/>
                  <a:gd name="connsiteX276" fmla="*/ 2951 w 10000"/>
                  <a:gd name="connsiteY276" fmla="*/ 4235 h 10000"/>
                  <a:gd name="connsiteX277" fmla="*/ 2979 w 10000"/>
                  <a:gd name="connsiteY277" fmla="*/ 4155 h 10000"/>
                  <a:gd name="connsiteX278" fmla="*/ 3013 w 10000"/>
                  <a:gd name="connsiteY278" fmla="*/ 4075 h 10000"/>
                  <a:gd name="connsiteX279" fmla="*/ 3045 w 10000"/>
                  <a:gd name="connsiteY279" fmla="*/ 4000 h 10000"/>
                  <a:gd name="connsiteX280" fmla="*/ 3081 w 10000"/>
                  <a:gd name="connsiteY280" fmla="*/ 3920 h 10000"/>
                  <a:gd name="connsiteX281" fmla="*/ 3118 w 10000"/>
                  <a:gd name="connsiteY281" fmla="*/ 3844 h 10000"/>
                  <a:gd name="connsiteX282" fmla="*/ 3157 w 10000"/>
                  <a:gd name="connsiteY282" fmla="*/ 3770 h 10000"/>
                  <a:gd name="connsiteX283" fmla="*/ 3196 w 10000"/>
                  <a:gd name="connsiteY283" fmla="*/ 3696 h 10000"/>
                  <a:gd name="connsiteX284" fmla="*/ 3237 w 10000"/>
                  <a:gd name="connsiteY284" fmla="*/ 3623 h 10000"/>
                  <a:gd name="connsiteX285" fmla="*/ 3282 w 10000"/>
                  <a:gd name="connsiteY285" fmla="*/ 3553 h 10000"/>
                  <a:gd name="connsiteX286" fmla="*/ 3324 w 10000"/>
                  <a:gd name="connsiteY286" fmla="*/ 3484 h 10000"/>
                  <a:gd name="connsiteX287" fmla="*/ 3371 w 10000"/>
                  <a:gd name="connsiteY287" fmla="*/ 3414 h 10000"/>
                  <a:gd name="connsiteX288" fmla="*/ 3417 w 10000"/>
                  <a:gd name="connsiteY288" fmla="*/ 3348 h 10000"/>
                  <a:gd name="connsiteX289" fmla="*/ 3467 w 10000"/>
                  <a:gd name="connsiteY289" fmla="*/ 3281 h 10000"/>
                  <a:gd name="connsiteX290" fmla="*/ 3517 w 10000"/>
                  <a:gd name="connsiteY290" fmla="*/ 3217 h 10000"/>
                  <a:gd name="connsiteX291" fmla="*/ 3566 w 10000"/>
                  <a:gd name="connsiteY291" fmla="*/ 3152 h 10000"/>
                  <a:gd name="connsiteX292" fmla="*/ 3620 w 10000"/>
                  <a:gd name="connsiteY292" fmla="*/ 3090 h 10000"/>
                  <a:gd name="connsiteX293" fmla="*/ 3673 w 10000"/>
                  <a:gd name="connsiteY293" fmla="*/ 3031 h 10000"/>
                  <a:gd name="connsiteX294" fmla="*/ 3727 w 10000"/>
                  <a:gd name="connsiteY294" fmla="*/ 2972 h 10000"/>
                  <a:gd name="connsiteX295" fmla="*/ 3784 w 10000"/>
                  <a:gd name="connsiteY295" fmla="*/ 2914 h 10000"/>
                  <a:gd name="connsiteX296" fmla="*/ 3841 w 10000"/>
                  <a:gd name="connsiteY296" fmla="*/ 2861 h 10000"/>
                  <a:gd name="connsiteX297" fmla="*/ 3901 w 10000"/>
                  <a:gd name="connsiteY297" fmla="*/ 2806 h 10000"/>
                  <a:gd name="connsiteX298" fmla="*/ 3960 w 10000"/>
                  <a:gd name="connsiteY298" fmla="*/ 2752 h 10000"/>
                  <a:gd name="connsiteX299" fmla="*/ 4020 w 10000"/>
                  <a:gd name="connsiteY299" fmla="*/ 2701 h 10000"/>
                  <a:gd name="connsiteX300" fmla="*/ 4083 w 10000"/>
                  <a:gd name="connsiteY300" fmla="*/ 2654 h 10000"/>
                  <a:gd name="connsiteX301" fmla="*/ 4145 w 10000"/>
                  <a:gd name="connsiteY301" fmla="*/ 2605 h 10000"/>
                  <a:gd name="connsiteX302" fmla="*/ 4209 w 10000"/>
                  <a:gd name="connsiteY302" fmla="*/ 2558 h 10000"/>
                  <a:gd name="connsiteX303" fmla="*/ 4275 w 10000"/>
                  <a:gd name="connsiteY303" fmla="*/ 2515 h 10000"/>
                  <a:gd name="connsiteX304" fmla="*/ 4339 w 10000"/>
                  <a:gd name="connsiteY304" fmla="*/ 2472 h 10000"/>
                  <a:gd name="connsiteX305" fmla="*/ 4406 w 10000"/>
                  <a:gd name="connsiteY305" fmla="*/ 2433 h 10000"/>
                  <a:gd name="connsiteX306" fmla="*/ 4476 w 10000"/>
                  <a:gd name="connsiteY306" fmla="*/ 2394 h 10000"/>
                  <a:gd name="connsiteX307" fmla="*/ 4544 w 10000"/>
                  <a:gd name="connsiteY307" fmla="*/ 2355 h 10000"/>
                  <a:gd name="connsiteX308" fmla="*/ 4615 w 10000"/>
                  <a:gd name="connsiteY308" fmla="*/ 2320 h 10000"/>
                  <a:gd name="connsiteX309" fmla="*/ 4684 w 10000"/>
                  <a:gd name="connsiteY309" fmla="*/ 2288 h 10000"/>
                  <a:gd name="connsiteX310" fmla="*/ 4754 w 10000"/>
                  <a:gd name="connsiteY310" fmla="*/ 2257 h 10000"/>
                  <a:gd name="connsiteX311" fmla="*/ 4826 w 10000"/>
                  <a:gd name="connsiteY311" fmla="*/ 2228 h 10000"/>
                  <a:gd name="connsiteX312" fmla="*/ 4901 w 10000"/>
                  <a:gd name="connsiteY312" fmla="*/ 2199 h 10000"/>
                  <a:gd name="connsiteX313" fmla="*/ 4974 w 10000"/>
                  <a:gd name="connsiteY313" fmla="*/ 2175 h 10000"/>
                  <a:gd name="connsiteX314" fmla="*/ 5049 w 10000"/>
                  <a:gd name="connsiteY314" fmla="*/ 2152 h 10000"/>
                  <a:gd name="connsiteX315" fmla="*/ 5124 w 10000"/>
                  <a:gd name="connsiteY315" fmla="*/ 2130 h 10000"/>
                  <a:gd name="connsiteX316" fmla="*/ 5200 w 10000"/>
                  <a:gd name="connsiteY316" fmla="*/ 2111 h 10000"/>
                  <a:gd name="connsiteX317" fmla="*/ 5277 w 10000"/>
                  <a:gd name="connsiteY317" fmla="*/ 2095 h 10000"/>
                  <a:gd name="connsiteX318" fmla="*/ 5353 w 10000"/>
                  <a:gd name="connsiteY318" fmla="*/ 2081 h 10000"/>
                  <a:gd name="connsiteX319" fmla="*/ 5432 w 10000"/>
                  <a:gd name="connsiteY319" fmla="*/ 2066 h 10000"/>
                  <a:gd name="connsiteX320" fmla="*/ 5510 w 10000"/>
                  <a:gd name="connsiteY320" fmla="*/ 2056 h 10000"/>
                  <a:gd name="connsiteX321" fmla="*/ 5588 w 10000"/>
                  <a:gd name="connsiteY321" fmla="*/ 2050 h 10000"/>
                  <a:gd name="connsiteX322" fmla="*/ 5670 w 10000"/>
                  <a:gd name="connsiteY322" fmla="*/ 2042 h 10000"/>
                  <a:gd name="connsiteX323" fmla="*/ 5750 w 10000"/>
                  <a:gd name="connsiteY323" fmla="*/ 2040 h 10000"/>
                  <a:gd name="connsiteX324" fmla="*/ 5830 w 10000"/>
                  <a:gd name="connsiteY324" fmla="*/ 2038 h 10000"/>
                  <a:gd name="connsiteX325" fmla="*/ 5432 w 10000"/>
                  <a:gd name="connsiteY325" fmla="*/ 3879 h 10000"/>
                  <a:gd name="connsiteX326" fmla="*/ 5432 w 10000"/>
                  <a:gd name="connsiteY326" fmla="*/ 3879 h 10000"/>
                  <a:gd name="connsiteX327" fmla="*/ 5394 w 10000"/>
                  <a:gd name="connsiteY327" fmla="*/ 3854 h 10000"/>
                  <a:gd name="connsiteX328" fmla="*/ 5355 w 10000"/>
                  <a:gd name="connsiteY328" fmla="*/ 3836 h 10000"/>
                  <a:gd name="connsiteX329" fmla="*/ 5316 w 10000"/>
                  <a:gd name="connsiteY329" fmla="*/ 3819 h 10000"/>
                  <a:gd name="connsiteX330" fmla="*/ 5277 w 10000"/>
                  <a:gd name="connsiteY330" fmla="*/ 3805 h 10000"/>
                  <a:gd name="connsiteX331" fmla="*/ 5236 w 10000"/>
                  <a:gd name="connsiteY331" fmla="*/ 3793 h 10000"/>
                  <a:gd name="connsiteX332" fmla="*/ 5195 w 10000"/>
                  <a:gd name="connsiteY332" fmla="*/ 3785 h 10000"/>
                  <a:gd name="connsiteX333" fmla="*/ 5154 w 10000"/>
                  <a:gd name="connsiteY333" fmla="*/ 3780 h 10000"/>
                  <a:gd name="connsiteX334" fmla="*/ 5109 w 10000"/>
                  <a:gd name="connsiteY334" fmla="*/ 3778 h 10000"/>
                  <a:gd name="connsiteX335" fmla="*/ 5069 w 10000"/>
                  <a:gd name="connsiteY335" fmla="*/ 3778 h 10000"/>
                  <a:gd name="connsiteX336" fmla="*/ 5026 w 10000"/>
                  <a:gd name="connsiteY336" fmla="*/ 3780 h 10000"/>
                  <a:gd name="connsiteX337" fmla="*/ 4981 w 10000"/>
                  <a:gd name="connsiteY337" fmla="*/ 3787 h 10000"/>
                  <a:gd name="connsiteX338" fmla="*/ 4939 w 10000"/>
                  <a:gd name="connsiteY338" fmla="*/ 3797 h 10000"/>
                  <a:gd name="connsiteX339" fmla="*/ 4894 w 10000"/>
                  <a:gd name="connsiteY339" fmla="*/ 3807 h 10000"/>
                  <a:gd name="connsiteX340" fmla="*/ 4851 w 10000"/>
                  <a:gd name="connsiteY340" fmla="*/ 3821 h 10000"/>
                  <a:gd name="connsiteX341" fmla="*/ 4810 w 10000"/>
                  <a:gd name="connsiteY341" fmla="*/ 3838 h 10000"/>
                  <a:gd name="connsiteX342" fmla="*/ 4766 w 10000"/>
                  <a:gd name="connsiteY342" fmla="*/ 3856 h 10000"/>
                  <a:gd name="connsiteX343" fmla="*/ 4723 w 10000"/>
                  <a:gd name="connsiteY343" fmla="*/ 3881 h 10000"/>
                  <a:gd name="connsiteX344" fmla="*/ 4682 w 10000"/>
                  <a:gd name="connsiteY344" fmla="*/ 3903 h 10000"/>
                  <a:gd name="connsiteX345" fmla="*/ 4641 w 10000"/>
                  <a:gd name="connsiteY345" fmla="*/ 3930 h 10000"/>
                  <a:gd name="connsiteX346" fmla="*/ 4599 w 10000"/>
                  <a:gd name="connsiteY346" fmla="*/ 3959 h 10000"/>
                  <a:gd name="connsiteX347" fmla="*/ 4558 w 10000"/>
                  <a:gd name="connsiteY347" fmla="*/ 3989 h 10000"/>
                  <a:gd name="connsiteX348" fmla="*/ 4519 w 10000"/>
                  <a:gd name="connsiteY348" fmla="*/ 4026 h 10000"/>
                  <a:gd name="connsiteX349" fmla="*/ 4479 w 10000"/>
                  <a:gd name="connsiteY349" fmla="*/ 4061 h 10000"/>
                  <a:gd name="connsiteX350" fmla="*/ 4440 w 10000"/>
                  <a:gd name="connsiteY350" fmla="*/ 4100 h 10000"/>
                  <a:gd name="connsiteX351" fmla="*/ 4403 w 10000"/>
                  <a:gd name="connsiteY351" fmla="*/ 4139 h 10000"/>
                  <a:gd name="connsiteX352" fmla="*/ 4367 w 10000"/>
                  <a:gd name="connsiteY352" fmla="*/ 4182 h 10000"/>
                  <a:gd name="connsiteX353" fmla="*/ 4330 w 10000"/>
                  <a:gd name="connsiteY353" fmla="*/ 4227 h 10000"/>
                  <a:gd name="connsiteX354" fmla="*/ 4298 w 10000"/>
                  <a:gd name="connsiteY354" fmla="*/ 4272 h 10000"/>
                  <a:gd name="connsiteX355" fmla="*/ 4264 w 10000"/>
                  <a:gd name="connsiteY355" fmla="*/ 4323 h 10000"/>
                  <a:gd name="connsiteX356" fmla="*/ 4234 w 10000"/>
                  <a:gd name="connsiteY356" fmla="*/ 4372 h 10000"/>
                  <a:gd name="connsiteX357" fmla="*/ 4204 w 10000"/>
                  <a:gd name="connsiteY357" fmla="*/ 4428 h 10000"/>
                  <a:gd name="connsiteX358" fmla="*/ 4173 w 10000"/>
                  <a:gd name="connsiteY358" fmla="*/ 4481 h 10000"/>
                  <a:gd name="connsiteX359" fmla="*/ 4147 w 10000"/>
                  <a:gd name="connsiteY359" fmla="*/ 4536 h 10000"/>
                  <a:gd name="connsiteX360" fmla="*/ 4122 w 10000"/>
                  <a:gd name="connsiteY360" fmla="*/ 4593 h 10000"/>
                  <a:gd name="connsiteX361" fmla="*/ 4099 w 10000"/>
                  <a:gd name="connsiteY361" fmla="*/ 4651 h 10000"/>
                  <a:gd name="connsiteX362" fmla="*/ 4079 w 10000"/>
                  <a:gd name="connsiteY362" fmla="*/ 4708 h 10000"/>
                  <a:gd name="connsiteX363" fmla="*/ 4059 w 10000"/>
                  <a:gd name="connsiteY363" fmla="*/ 4766 h 10000"/>
                  <a:gd name="connsiteX364" fmla="*/ 4045 w 10000"/>
                  <a:gd name="connsiteY364" fmla="*/ 4825 h 10000"/>
                  <a:gd name="connsiteX365" fmla="*/ 4031 w 10000"/>
                  <a:gd name="connsiteY365" fmla="*/ 4882 h 10000"/>
                  <a:gd name="connsiteX366" fmla="*/ 4019 w 10000"/>
                  <a:gd name="connsiteY366" fmla="*/ 4938 h 10000"/>
                  <a:gd name="connsiteX367" fmla="*/ 4011 w 10000"/>
                  <a:gd name="connsiteY367" fmla="*/ 4995 h 10000"/>
                  <a:gd name="connsiteX368" fmla="*/ 4002 w 10000"/>
                  <a:gd name="connsiteY368" fmla="*/ 5052 h 10000"/>
                  <a:gd name="connsiteX369" fmla="*/ 3995 w 10000"/>
                  <a:gd name="connsiteY369" fmla="*/ 5110 h 10000"/>
                  <a:gd name="connsiteX370" fmla="*/ 3994 w 10000"/>
                  <a:gd name="connsiteY370" fmla="*/ 5167 h 10000"/>
                  <a:gd name="connsiteX371" fmla="*/ 3992 w 10000"/>
                  <a:gd name="connsiteY371" fmla="*/ 5222 h 10000"/>
                  <a:gd name="connsiteX372" fmla="*/ 3994 w 10000"/>
                  <a:gd name="connsiteY372" fmla="*/ 5275 h 10000"/>
                  <a:gd name="connsiteX373" fmla="*/ 3995 w 10000"/>
                  <a:gd name="connsiteY373" fmla="*/ 5331 h 10000"/>
                  <a:gd name="connsiteX374" fmla="*/ 4001 w 10000"/>
                  <a:gd name="connsiteY374" fmla="*/ 5384 h 10000"/>
                  <a:gd name="connsiteX375" fmla="*/ 4008 w 10000"/>
                  <a:gd name="connsiteY375" fmla="*/ 5435 h 10000"/>
                  <a:gd name="connsiteX376" fmla="*/ 4017 w 10000"/>
                  <a:gd name="connsiteY376" fmla="*/ 5488 h 10000"/>
                  <a:gd name="connsiteX377" fmla="*/ 4027 w 10000"/>
                  <a:gd name="connsiteY377" fmla="*/ 5538 h 10000"/>
                  <a:gd name="connsiteX378" fmla="*/ 4042 w 10000"/>
                  <a:gd name="connsiteY378" fmla="*/ 5585 h 10000"/>
                  <a:gd name="connsiteX379" fmla="*/ 4056 w 10000"/>
                  <a:gd name="connsiteY379" fmla="*/ 5632 h 10000"/>
                  <a:gd name="connsiteX380" fmla="*/ 4072 w 10000"/>
                  <a:gd name="connsiteY380" fmla="*/ 5681 h 10000"/>
                  <a:gd name="connsiteX381" fmla="*/ 4091 w 10000"/>
                  <a:gd name="connsiteY381" fmla="*/ 5724 h 10000"/>
                  <a:gd name="connsiteX382" fmla="*/ 4111 w 10000"/>
                  <a:gd name="connsiteY382" fmla="*/ 5765 h 10000"/>
                  <a:gd name="connsiteX383" fmla="*/ 4134 w 10000"/>
                  <a:gd name="connsiteY383" fmla="*/ 5808 h 10000"/>
                  <a:gd name="connsiteX384" fmla="*/ 4159 w 10000"/>
                  <a:gd name="connsiteY384" fmla="*/ 5847 h 10000"/>
                  <a:gd name="connsiteX385" fmla="*/ 4186 w 10000"/>
                  <a:gd name="connsiteY385" fmla="*/ 5886 h 10000"/>
                  <a:gd name="connsiteX386" fmla="*/ 4214 w 10000"/>
                  <a:gd name="connsiteY386" fmla="*/ 5918 h 10000"/>
                  <a:gd name="connsiteX387" fmla="*/ 4246 w 10000"/>
                  <a:gd name="connsiteY387" fmla="*/ 5951 h 10000"/>
                  <a:gd name="connsiteX388" fmla="*/ 4278 w 10000"/>
                  <a:gd name="connsiteY388" fmla="*/ 5982 h 10000"/>
                  <a:gd name="connsiteX389" fmla="*/ 4312 w 10000"/>
                  <a:gd name="connsiteY389" fmla="*/ 6011 h 10000"/>
                  <a:gd name="connsiteX390" fmla="*/ 4350 w 10000"/>
                  <a:gd name="connsiteY390" fmla="*/ 6037 h 10000"/>
                  <a:gd name="connsiteX391" fmla="*/ 4387 w 10000"/>
                  <a:gd name="connsiteY391" fmla="*/ 6058 h 10000"/>
                  <a:gd name="connsiteX392" fmla="*/ 4422 w 10000"/>
                  <a:gd name="connsiteY392" fmla="*/ 6078 h 10000"/>
                  <a:gd name="connsiteX393" fmla="*/ 4455 w 10000"/>
                  <a:gd name="connsiteY393" fmla="*/ 6093 h 10000"/>
                  <a:gd name="connsiteX394" fmla="*/ 4490 w 10000"/>
                  <a:gd name="connsiteY394" fmla="*/ 6101 h 10000"/>
                  <a:gd name="connsiteX395" fmla="*/ 4520 w 10000"/>
                  <a:gd name="connsiteY395" fmla="*/ 6107 h 10000"/>
                  <a:gd name="connsiteX396" fmla="*/ 4554 w 10000"/>
                  <a:gd name="connsiteY396" fmla="*/ 6107 h 10000"/>
                  <a:gd name="connsiteX397" fmla="*/ 4583 w 10000"/>
                  <a:gd name="connsiteY397" fmla="*/ 6103 h 10000"/>
                  <a:gd name="connsiteX398" fmla="*/ 4615 w 10000"/>
                  <a:gd name="connsiteY398" fmla="*/ 6099 h 10000"/>
                  <a:gd name="connsiteX399" fmla="*/ 4643 w 10000"/>
                  <a:gd name="connsiteY399" fmla="*/ 6088 h 10000"/>
                  <a:gd name="connsiteX400" fmla="*/ 4672 w 10000"/>
                  <a:gd name="connsiteY400" fmla="*/ 6074 h 10000"/>
                  <a:gd name="connsiteX401" fmla="*/ 4698 w 10000"/>
                  <a:gd name="connsiteY401" fmla="*/ 6058 h 10000"/>
                  <a:gd name="connsiteX402" fmla="*/ 4727 w 10000"/>
                  <a:gd name="connsiteY402" fmla="*/ 6039 h 10000"/>
                  <a:gd name="connsiteX403" fmla="*/ 4754 w 10000"/>
                  <a:gd name="connsiteY403" fmla="*/ 6015 h 10000"/>
                  <a:gd name="connsiteX404" fmla="*/ 4782 w 10000"/>
                  <a:gd name="connsiteY404" fmla="*/ 5992 h 10000"/>
                  <a:gd name="connsiteX405" fmla="*/ 4805 w 10000"/>
                  <a:gd name="connsiteY405" fmla="*/ 5964 h 10000"/>
                  <a:gd name="connsiteX406" fmla="*/ 4834 w 10000"/>
                  <a:gd name="connsiteY406" fmla="*/ 5933 h 10000"/>
                  <a:gd name="connsiteX407" fmla="*/ 4859 w 10000"/>
                  <a:gd name="connsiteY407" fmla="*/ 5896 h 10000"/>
                  <a:gd name="connsiteX408" fmla="*/ 4882 w 10000"/>
                  <a:gd name="connsiteY408" fmla="*/ 5861 h 10000"/>
                  <a:gd name="connsiteX409" fmla="*/ 4931 w 10000"/>
                  <a:gd name="connsiteY409" fmla="*/ 5783 h 10000"/>
                  <a:gd name="connsiteX410" fmla="*/ 4981 w 10000"/>
                  <a:gd name="connsiteY410" fmla="*/ 5697 h 10000"/>
                  <a:gd name="connsiteX411" fmla="*/ 5033 w 10000"/>
                  <a:gd name="connsiteY411" fmla="*/ 5605 h 10000"/>
                  <a:gd name="connsiteX412" fmla="*/ 5083 w 10000"/>
                  <a:gd name="connsiteY412" fmla="*/ 5505 h 10000"/>
                  <a:gd name="connsiteX413" fmla="*/ 5134 w 10000"/>
                  <a:gd name="connsiteY413" fmla="*/ 5400 h 10000"/>
                  <a:gd name="connsiteX414" fmla="*/ 5241 w 10000"/>
                  <a:gd name="connsiteY414" fmla="*/ 5181 h 10000"/>
                  <a:gd name="connsiteX415" fmla="*/ 5353 w 10000"/>
                  <a:gd name="connsiteY415" fmla="*/ 4964 h 10000"/>
                  <a:gd name="connsiteX416" fmla="*/ 5405 w 10000"/>
                  <a:gd name="connsiteY416" fmla="*/ 4862 h 10000"/>
                  <a:gd name="connsiteX417" fmla="*/ 5497 w 10000"/>
                  <a:gd name="connsiteY417" fmla="*/ 4667 h 10000"/>
                  <a:gd name="connsiteX418" fmla="*/ 5537 w 10000"/>
                  <a:gd name="connsiteY418" fmla="*/ 4577 h 10000"/>
                  <a:gd name="connsiteX419" fmla="*/ 5572 w 10000"/>
                  <a:gd name="connsiteY419" fmla="*/ 4489 h 10000"/>
                  <a:gd name="connsiteX420" fmla="*/ 5585 w 10000"/>
                  <a:gd name="connsiteY420" fmla="*/ 4446 h 10000"/>
                  <a:gd name="connsiteX421" fmla="*/ 5597 w 10000"/>
                  <a:gd name="connsiteY421" fmla="*/ 4405 h 10000"/>
                  <a:gd name="connsiteX422" fmla="*/ 5608 w 10000"/>
                  <a:gd name="connsiteY422" fmla="*/ 4366 h 10000"/>
                  <a:gd name="connsiteX423" fmla="*/ 5617 w 10000"/>
                  <a:gd name="connsiteY423" fmla="*/ 4325 h 10000"/>
                  <a:gd name="connsiteX424" fmla="*/ 5622 w 10000"/>
                  <a:gd name="connsiteY424" fmla="*/ 4286 h 10000"/>
                  <a:gd name="connsiteX425" fmla="*/ 5624 w 10000"/>
                  <a:gd name="connsiteY425" fmla="*/ 4249 h 10000"/>
                  <a:gd name="connsiteX426" fmla="*/ 5626 w 10000"/>
                  <a:gd name="connsiteY426" fmla="*/ 4213 h 10000"/>
                  <a:gd name="connsiteX427" fmla="*/ 5624 w 10000"/>
                  <a:gd name="connsiteY427" fmla="*/ 4178 h 10000"/>
                  <a:gd name="connsiteX428" fmla="*/ 5618 w 10000"/>
                  <a:gd name="connsiteY428" fmla="*/ 4141 h 10000"/>
                  <a:gd name="connsiteX429" fmla="*/ 5611 w 10000"/>
                  <a:gd name="connsiteY429" fmla="*/ 4108 h 10000"/>
                  <a:gd name="connsiteX430" fmla="*/ 5601 w 10000"/>
                  <a:gd name="connsiteY430" fmla="*/ 4075 h 10000"/>
                  <a:gd name="connsiteX431" fmla="*/ 5586 w 10000"/>
                  <a:gd name="connsiteY431" fmla="*/ 4045 h 10000"/>
                  <a:gd name="connsiteX432" fmla="*/ 5570 w 10000"/>
                  <a:gd name="connsiteY432" fmla="*/ 4014 h 10000"/>
                  <a:gd name="connsiteX433" fmla="*/ 5549 w 10000"/>
                  <a:gd name="connsiteY433" fmla="*/ 3985 h 10000"/>
                  <a:gd name="connsiteX434" fmla="*/ 5526 w 10000"/>
                  <a:gd name="connsiteY434" fmla="*/ 3957 h 10000"/>
                  <a:gd name="connsiteX435" fmla="*/ 5497 w 10000"/>
                  <a:gd name="connsiteY435" fmla="*/ 3930 h 10000"/>
                  <a:gd name="connsiteX436" fmla="*/ 5467 w 10000"/>
                  <a:gd name="connsiteY436" fmla="*/ 3903 h 10000"/>
                  <a:gd name="connsiteX437" fmla="*/ 5432 w 10000"/>
                  <a:gd name="connsiteY437" fmla="*/ 3879 h 10000"/>
                  <a:gd name="connsiteX438" fmla="*/ 7341 w 10000"/>
                  <a:gd name="connsiteY438" fmla="*/ 3897 h 10000"/>
                  <a:gd name="connsiteX439" fmla="*/ 7341 w 10000"/>
                  <a:gd name="connsiteY439" fmla="*/ 3897 h 10000"/>
                  <a:gd name="connsiteX440" fmla="*/ 7266 w 10000"/>
                  <a:gd name="connsiteY440" fmla="*/ 3815 h 10000"/>
                  <a:gd name="connsiteX441" fmla="*/ 7188 w 10000"/>
                  <a:gd name="connsiteY441" fmla="*/ 3740 h 10000"/>
                  <a:gd name="connsiteX442" fmla="*/ 7108 w 10000"/>
                  <a:gd name="connsiteY442" fmla="*/ 3666 h 10000"/>
                  <a:gd name="connsiteX443" fmla="*/ 7024 w 10000"/>
                  <a:gd name="connsiteY443" fmla="*/ 3598 h 10000"/>
                  <a:gd name="connsiteX444" fmla="*/ 6982 w 10000"/>
                  <a:gd name="connsiteY444" fmla="*/ 3563 h 10000"/>
                  <a:gd name="connsiteX445" fmla="*/ 6939 w 10000"/>
                  <a:gd name="connsiteY445" fmla="*/ 3533 h 10000"/>
                  <a:gd name="connsiteX446" fmla="*/ 6893 w 10000"/>
                  <a:gd name="connsiteY446" fmla="*/ 3504 h 10000"/>
                  <a:gd name="connsiteX447" fmla="*/ 6848 w 10000"/>
                  <a:gd name="connsiteY447" fmla="*/ 3473 h 10000"/>
                  <a:gd name="connsiteX448" fmla="*/ 6802 w 10000"/>
                  <a:gd name="connsiteY448" fmla="*/ 3447 h 10000"/>
                  <a:gd name="connsiteX449" fmla="*/ 6756 w 10000"/>
                  <a:gd name="connsiteY449" fmla="*/ 3422 h 10000"/>
                  <a:gd name="connsiteX450" fmla="*/ 6709 w 10000"/>
                  <a:gd name="connsiteY450" fmla="*/ 3395 h 10000"/>
                  <a:gd name="connsiteX451" fmla="*/ 6661 w 10000"/>
                  <a:gd name="connsiteY451" fmla="*/ 3371 h 10000"/>
                  <a:gd name="connsiteX452" fmla="*/ 6613 w 10000"/>
                  <a:gd name="connsiteY452" fmla="*/ 3348 h 10000"/>
                  <a:gd name="connsiteX453" fmla="*/ 6563 w 10000"/>
                  <a:gd name="connsiteY453" fmla="*/ 3326 h 10000"/>
                  <a:gd name="connsiteX454" fmla="*/ 6515 w 10000"/>
                  <a:gd name="connsiteY454" fmla="*/ 3307 h 10000"/>
                  <a:gd name="connsiteX455" fmla="*/ 6466 w 10000"/>
                  <a:gd name="connsiteY455" fmla="*/ 3289 h 10000"/>
                  <a:gd name="connsiteX456" fmla="*/ 6416 w 10000"/>
                  <a:gd name="connsiteY456" fmla="*/ 3273 h 10000"/>
                  <a:gd name="connsiteX457" fmla="*/ 6364 w 10000"/>
                  <a:gd name="connsiteY457" fmla="*/ 3254 h 10000"/>
                  <a:gd name="connsiteX458" fmla="*/ 6313 w 10000"/>
                  <a:gd name="connsiteY458" fmla="*/ 3240 h 10000"/>
                  <a:gd name="connsiteX459" fmla="*/ 6261 w 10000"/>
                  <a:gd name="connsiteY459" fmla="*/ 3230 h 10000"/>
                  <a:gd name="connsiteX460" fmla="*/ 6209 w 10000"/>
                  <a:gd name="connsiteY460" fmla="*/ 3217 h 10000"/>
                  <a:gd name="connsiteX461" fmla="*/ 6156 w 10000"/>
                  <a:gd name="connsiteY461" fmla="*/ 3207 h 10000"/>
                  <a:gd name="connsiteX462" fmla="*/ 6101 w 10000"/>
                  <a:gd name="connsiteY462" fmla="*/ 3199 h 10000"/>
                  <a:gd name="connsiteX463" fmla="*/ 6047 w 10000"/>
                  <a:gd name="connsiteY463" fmla="*/ 3191 h 10000"/>
                  <a:gd name="connsiteX464" fmla="*/ 5994 w 10000"/>
                  <a:gd name="connsiteY464" fmla="*/ 3187 h 10000"/>
                  <a:gd name="connsiteX465" fmla="*/ 5941 w 10000"/>
                  <a:gd name="connsiteY465" fmla="*/ 3180 h 10000"/>
                  <a:gd name="connsiteX466" fmla="*/ 5885 w 10000"/>
                  <a:gd name="connsiteY466" fmla="*/ 3178 h 10000"/>
                  <a:gd name="connsiteX467" fmla="*/ 5830 w 10000"/>
                  <a:gd name="connsiteY467" fmla="*/ 3178 h 10000"/>
                  <a:gd name="connsiteX468" fmla="*/ 5775 w 10000"/>
                  <a:gd name="connsiteY468" fmla="*/ 3178 h 10000"/>
                  <a:gd name="connsiteX469" fmla="*/ 5720 w 10000"/>
                  <a:gd name="connsiteY469" fmla="*/ 3180 h 10000"/>
                  <a:gd name="connsiteX470" fmla="*/ 5665 w 10000"/>
                  <a:gd name="connsiteY470" fmla="*/ 3187 h 10000"/>
                  <a:gd name="connsiteX471" fmla="*/ 5611 w 10000"/>
                  <a:gd name="connsiteY471" fmla="*/ 3191 h 10000"/>
                  <a:gd name="connsiteX472" fmla="*/ 5558 w 10000"/>
                  <a:gd name="connsiteY472" fmla="*/ 3199 h 10000"/>
                  <a:gd name="connsiteX473" fmla="*/ 5505 w 10000"/>
                  <a:gd name="connsiteY473" fmla="*/ 3207 h 10000"/>
                  <a:gd name="connsiteX474" fmla="*/ 5453 w 10000"/>
                  <a:gd name="connsiteY474" fmla="*/ 3217 h 10000"/>
                  <a:gd name="connsiteX475" fmla="*/ 5400 w 10000"/>
                  <a:gd name="connsiteY475" fmla="*/ 3230 h 10000"/>
                  <a:gd name="connsiteX476" fmla="*/ 5348 w 10000"/>
                  <a:gd name="connsiteY476" fmla="*/ 3240 h 10000"/>
                  <a:gd name="connsiteX477" fmla="*/ 5296 w 10000"/>
                  <a:gd name="connsiteY477" fmla="*/ 3254 h 10000"/>
                  <a:gd name="connsiteX478" fmla="*/ 5246 w 10000"/>
                  <a:gd name="connsiteY478" fmla="*/ 3273 h 10000"/>
                  <a:gd name="connsiteX479" fmla="*/ 5195 w 10000"/>
                  <a:gd name="connsiteY479" fmla="*/ 3289 h 10000"/>
                  <a:gd name="connsiteX480" fmla="*/ 5145 w 10000"/>
                  <a:gd name="connsiteY480" fmla="*/ 3307 h 10000"/>
                  <a:gd name="connsiteX481" fmla="*/ 5095 w 10000"/>
                  <a:gd name="connsiteY481" fmla="*/ 3326 h 10000"/>
                  <a:gd name="connsiteX482" fmla="*/ 5047 w 10000"/>
                  <a:gd name="connsiteY482" fmla="*/ 3348 h 10000"/>
                  <a:gd name="connsiteX483" fmla="*/ 4997 w 10000"/>
                  <a:gd name="connsiteY483" fmla="*/ 3371 h 10000"/>
                  <a:gd name="connsiteX484" fmla="*/ 4951 w 10000"/>
                  <a:gd name="connsiteY484" fmla="*/ 3395 h 10000"/>
                  <a:gd name="connsiteX485" fmla="*/ 4903 w 10000"/>
                  <a:gd name="connsiteY485" fmla="*/ 3422 h 10000"/>
                  <a:gd name="connsiteX486" fmla="*/ 4859 w 10000"/>
                  <a:gd name="connsiteY486" fmla="*/ 3447 h 10000"/>
                  <a:gd name="connsiteX487" fmla="*/ 4812 w 10000"/>
                  <a:gd name="connsiteY487" fmla="*/ 3473 h 10000"/>
                  <a:gd name="connsiteX488" fmla="*/ 4766 w 10000"/>
                  <a:gd name="connsiteY488" fmla="*/ 3504 h 10000"/>
                  <a:gd name="connsiteX489" fmla="*/ 4723 w 10000"/>
                  <a:gd name="connsiteY489" fmla="*/ 3533 h 10000"/>
                  <a:gd name="connsiteX490" fmla="*/ 4679 w 10000"/>
                  <a:gd name="connsiteY490" fmla="*/ 3563 h 10000"/>
                  <a:gd name="connsiteX491" fmla="*/ 4636 w 10000"/>
                  <a:gd name="connsiteY491" fmla="*/ 3598 h 10000"/>
                  <a:gd name="connsiteX492" fmla="*/ 4552 w 10000"/>
                  <a:gd name="connsiteY492" fmla="*/ 3666 h 10000"/>
                  <a:gd name="connsiteX493" fmla="*/ 4471 w 10000"/>
                  <a:gd name="connsiteY493" fmla="*/ 3740 h 10000"/>
                  <a:gd name="connsiteX494" fmla="*/ 4394 w 10000"/>
                  <a:gd name="connsiteY494" fmla="*/ 3815 h 10000"/>
                  <a:gd name="connsiteX495" fmla="*/ 4321 w 10000"/>
                  <a:gd name="connsiteY495" fmla="*/ 3897 h 10000"/>
                  <a:gd name="connsiteX496" fmla="*/ 4248 w 10000"/>
                  <a:gd name="connsiteY496" fmla="*/ 3983 h 10000"/>
                  <a:gd name="connsiteX497" fmla="*/ 4182 w 10000"/>
                  <a:gd name="connsiteY497" fmla="*/ 4073 h 10000"/>
                  <a:gd name="connsiteX498" fmla="*/ 4118 w 10000"/>
                  <a:gd name="connsiteY498" fmla="*/ 4165 h 10000"/>
                  <a:gd name="connsiteX499" fmla="*/ 4058 w 10000"/>
                  <a:gd name="connsiteY499" fmla="*/ 4262 h 10000"/>
                  <a:gd name="connsiteX500" fmla="*/ 4031 w 10000"/>
                  <a:gd name="connsiteY500" fmla="*/ 4311 h 10000"/>
                  <a:gd name="connsiteX501" fmla="*/ 4004 w 10000"/>
                  <a:gd name="connsiteY501" fmla="*/ 4360 h 10000"/>
                  <a:gd name="connsiteX502" fmla="*/ 3978 w 10000"/>
                  <a:gd name="connsiteY502" fmla="*/ 4413 h 10000"/>
                  <a:gd name="connsiteX503" fmla="*/ 3953 w 10000"/>
                  <a:gd name="connsiteY503" fmla="*/ 4464 h 10000"/>
                  <a:gd name="connsiteX504" fmla="*/ 3928 w 10000"/>
                  <a:gd name="connsiteY504" fmla="*/ 4518 h 10000"/>
                  <a:gd name="connsiteX505" fmla="*/ 3905 w 10000"/>
                  <a:gd name="connsiteY505" fmla="*/ 4569 h 10000"/>
                  <a:gd name="connsiteX506" fmla="*/ 3883 w 10000"/>
                  <a:gd name="connsiteY506" fmla="*/ 4624 h 10000"/>
                  <a:gd name="connsiteX507" fmla="*/ 3862 w 10000"/>
                  <a:gd name="connsiteY507" fmla="*/ 4680 h 10000"/>
                  <a:gd name="connsiteX508" fmla="*/ 3842 w 10000"/>
                  <a:gd name="connsiteY508" fmla="*/ 4735 h 10000"/>
                  <a:gd name="connsiteX509" fmla="*/ 3825 w 10000"/>
                  <a:gd name="connsiteY509" fmla="*/ 4790 h 10000"/>
                  <a:gd name="connsiteX510" fmla="*/ 3807 w 10000"/>
                  <a:gd name="connsiteY510" fmla="*/ 4847 h 10000"/>
                  <a:gd name="connsiteX511" fmla="*/ 3789 w 10000"/>
                  <a:gd name="connsiteY511" fmla="*/ 4905 h 10000"/>
                  <a:gd name="connsiteX512" fmla="*/ 3775 w 10000"/>
                  <a:gd name="connsiteY512" fmla="*/ 4962 h 10000"/>
                  <a:gd name="connsiteX513" fmla="*/ 3760 w 10000"/>
                  <a:gd name="connsiteY513" fmla="*/ 5022 h 10000"/>
                  <a:gd name="connsiteX514" fmla="*/ 3748 w 10000"/>
                  <a:gd name="connsiteY514" fmla="*/ 5081 h 10000"/>
                  <a:gd name="connsiteX515" fmla="*/ 3737 w 10000"/>
                  <a:gd name="connsiteY515" fmla="*/ 5140 h 10000"/>
                  <a:gd name="connsiteX516" fmla="*/ 3727 w 10000"/>
                  <a:gd name="connsiteY516" fmla="*/ 5200 h 10000"/>
                  <a:gd name="connsiteX517" fmla="*/ 3720 w 10000"/>
                  <a:gd name="connsiteY517" fmla="*/ 5261 h 10000"/>
                  <a:gd name="connsiteX518" fmla="*/ 3711 w 10000"/>
                  <a:gd name="connsiteY518" fmla="*/ 5325 h 10000"/>
                  <a:gd name="connsiteX519" fmla="*/ 3705 w 10000"/>
                  <a:gd name="connsiteY519" fmla="*/ 5386 h 10000"/>
                  <a:gd name="connsiteX520" fmla="*/ 3700 w 10000"/>
                  <a:gd name="connsiteY520" fmla="*/ 5447 h 10000"/>
                  <a:gd name="connsiteX521" fmla="*/ 3696 w 10000"/>
                  <a:gd name="connsiteY521" fmla="*/ 5509 h 10000"/>
                  <a:gd name="connsiteX522" fmla="*/ 3695 w 10000"/>
                  <a:gd name="connsiteY522" fmla="*/ 5572 h 10000"/>
                  <a:gd name="connsiteX523" fmla="*/ 3695 w 10000"/>
                  <a:gd name="connsiteY523" fmla="*/ 5636 h 10000"/>
                  <a:gd name="connsiteX524" fmla="*/ 3695 w 10000"/>
                  <a:gd name="connsiteY524" fmla="*/ 5699 h 10000"/>
                  <a:gd name="connsiteX525" fmla="*/ 3696 w 10000"/>
                  <a:gd name="connsiteY525" fmla="*/ 5761 h 10000"/>
                  <a:gd name="connsiteX526" fmla="*/ 3700 w 10000"/>
                  <a:gd name="connsiteY526" fmla="*/ 5826 h 10000"/>
                  <a:gd name="connsiteX527" fmla="*/ 3705 w 10000"/>
                  <a:gd name="connsiteY527" fmla="*/ 5888 h 10000"/>
                  <a:gd name="connsiteX528" fmla="*/ 3711 w 10000"/>
                  <a:gd name="connsiteY528" fmla="*/ 5949 h 10000"/>
                  <a:gd name="connsiteX529" fmla="*/ 3720 w 10000"/>
                  <a:gd name="connsiteY529" fmla="*/ 6011 h 10000"/>
                  <a:gd name="connsiteX530" fmla="*/ 3727 w 10000"/>
                  <a:gd name="connsiteY530" fmla="*/ 6070 h 10000"/>
                  <a:gd name="connsiteX531" fmla="*/ 3737 w 10000"/>
                  <a:gd name="connsiteY531" fmla="*/ 6131 h 10000"/>
                  <a:gd name="connsiteX532" fmla="*/ 3748 w 10000"/>
                  <a:gd name="connsiteY532" fmla="*/ 6191 h 10000"/>
                  <a:gd name="connsiteX533" fmla="*/ 3760 w 10000"/>
                  <a:gd name="connsiteY533" fmla="*/ 6250 h 10000"/>
                  <a:gd name="connsiteX534" fmla="*/ 3775 w 10000"/>
                  <a:gd name="connsiteY534" fmla="*/ 6308 h 10000"/>
                  <a:gd name="connsiteX535" fmla="*/ 3789 w 10000"/>
                  <a:gd name="connsiteY535" fmla="*/ 6367 h 10000"/>
                  <a:gd name="connsiteX536" fmla="*/ 3807 w 10000"/>
                  <a:gd name="connsiteY536" fmla="*/ 6424 h 10000"/>
                  <a:gd name="connsiteX537" fmla="*/ 3825 w 10000"/>
                  <a:gd name="connsiteY537" fmla="*/ 6482 h 10000"/>
                  <a:gd name="connsiteX538" fmla="*/ 3842 w 10000"/>
                  <a:gd name="connsiteY538" fmla="*/ 6537 h 10000"/>
                  <a:gd name="connsiteX539" fmla="*/ 3862 w 10000"/>
                  <a:gd name="connsiteY539" fmla="*/ 6594 h 10000"/>
                  <a:gd name="connsiteX540" fmla="*/ 3883 w 10000"/>
                  <a:gd name="connsiteY540" fmla="*/ 6648 h 10000"/>
                  <a:gd name="connsiteX541" fmla="*/ 3905 w 10000"/>
                  <a:gd name="connsiteY541" fmla="*/ 6701 h 10000"/>
                  <a:gd name="connsiteX542" fmla="*/ 3928 w 10000"/>
                  <a:gd name="connsiteY542" fmla="*/ 6754 h 10000"/>
                  <a:gd name="connsiteX543" fmla="*/ 3953 w 10000"/>
                  <a:gd name="connsiteY543" fmla="*/ 6807 h 10000"/>
                  <a:gd name="connsiteX544" fmla="*/ 3978 w 10000"/>
                  <a:gd name="connsiteY544" fmla="*/ 6861 h 10000"/>
                  <a:gd name="connsiteX545" fmla="*/ 4004 w 10000"/>
                  <a:gd name="connsiteY545" fmla="*/ 6910 h 10000"/>
                  <a:gd name="connsiteX546" fmla="*/ 4031 w 10000"/>
                  <a:gd name="connsiteY546" fmla="*/ 6959 h 10000"/>
                  <a:gd name="connsiteX547" fmla="*/ 4058 w 10000"/>
                  <a:gd name="connsiteY547" fmla="*/ 7010 h 10000"/>
                  <a:gd name="connsiteX548" fmla="*/ 4118 w 10000"/>
                  <a:gd name="connsiteY548" fmla="*/ 7106 h 10000"/>
                  <a:gd name="connsiteX549" fmla="*/ 4182 w 10000"/>
                  <a:gd name="connsiteY549" fmla="*/ 7200 h 10000"/>
                  <a:gd name="connsiteX550" fmla="*/ 4248 w 10000"/>
                  <a:gd name="connsiteY550" fmla="*/ 7289 h 10000"/>
                  <a:gd name="connsiteX551" fmla="*/ 4321 w 10000"/>
                  <a:gd name="connsiteY551" fmla="*/ 7373 h 10000"/>
                  <a:gd name="connsiteX552" fmla="*/ 4394 w 10000"/>
                  <a:gd name="connsiteY552" fmla="*/ 7454 h 10000"/>
                  <a:gd name="connsiteX553" fmla="*/ 4471 w 10000"/>
                  <a:gd name="connsiteY553" fmla="*/ 7532 h 10000"/>
                  <a:gd name="connsiteX554" fmla="*/ 4552 w 10000"/>
                  <a:gd name="connsiteY554" fmla="*/ 7606 h 10000"/>
                  <a:gd name="connsiteX555" fmla="*/ 4636 w 10000"/>
                  <a:gd name="connsiteY555" fmla="*/ 7674 h 10000"/>
                  <a:gd name="connsiteX556" fmla="*/ 4679 w 10000"/>
                  <a:gd name="connsiteY556" fmla="*/ 7706 h 10000"/>
                  <a:gd name="connsiteX557" fmla="*/ 4723 w 10000"/>
                  <a:gd name="connsiteY557" fmla="*/ 7737 h 10000"/>
                  <a:gd name="connsiteX558" fmla="*/ 4766 w 10000"/>
                  <a:gd name="connsiteY558" fmla="*/ 7768 h 10000"/>
                  <a:gd name="connsiteX559" fmla="*/ 4812 w 10000"/>
                  <a:gd name="connsiteY559" fmla="*/ 7796 h 10000"/>
                  <a:gd name="connsiteX560" fmla="*/ 4859 w 10000"/>
                  <a:gd name="connsiteY560" fmla="*/ 7825 h 10000"/>
                  <a:gd name="connsiteX561" fmla="*/ 4903 w 10000"/>
                  <a:gd name="connsiteY561" fmla="*/ 7852 h 10000"/>
                  <a:gd name="connsiteX562" fmla="*/ 4951 w 10000"/>
                  <a:gd name="connsiteY562" fmla="*/ 7878 h 10000"/>
                  <a:gd name="connsiteX563" fmla="*/ 4997 w 10000"/>
                  <a:gd name="connsiteY563" fmla="*/ 7901 h 10000"/>
                  <a:gd name="connsiteX564" fmla="*/ 5047 w 10000"/>
                  <a:gd name="connsiteY564" fmla="*/ 7923 h 10000"/>
                  <a:gd name="connsiteX565" fmla="*/ 5095 w 10000"/>
                  <a:gd name="connsiteY565" fmla="*/ 7944 h 10000"/>
                  <a:gd name="connsiteX566" fmla="*/ 5145 w 10000"/>
                  <a:gd name="connsiteY566" fmla="*/ 7964 h 10000"/>
                  <a:gd name="connsiteX567" fmla="*/ 5195 w 10000"/>
                  <a:gd name="connsiteY567" fmla="*/ 7985 h 10000"/>
                  <a:gd name="connsiteX568" fmla="*/ 5246 w 10000"/>
                  <a:gd name="connsiteY568" fmla="*/ 8001 h 10000"/>
                  <a:gd name="connsiteX569" fmla="*/ 5296 w 10000"/>
                  <a:gd name="connsiteY569" fmla="*/ 8016 h 10000"/>
                  <a:gd name="connsiteX570" fmla="*/ 5348 w 10000"/>
                  <a:gd name="connsiteY570" fmla="*/ 8032 h 10000"/>
                  <a:gd name="connsiteX571" fmla="*/ 5400 w 10000"/>
                  <a:gd name="connsiteY571" fmla="*/ 8044 h 10000"/>
                  <a:gd name="connsiteX572" fmla="*/ 5453 w 10000"/>
                  <a:gd name="connsiteY572" fmla="*/ 8057 h 10000"/>
                  <a:gd name="connsiteX573" fmla="*/ 5505 w 10000"/>
                  <a:gd name="connsiteY573" fmla="*/ 8065 h 10000"/>
                  <a:gd name="connsiteX574" fmla="*/ 5558 w 10000"/>
                  <a:gd name="connsiteY574" fmla="*/ 8075 h 10000"/>
                  <a:gd name="connsiteX575" fmla="*/ 5611 w 10000"/>
                  <a:gd name="connsiteY575" fmla="*/ 8081 h 10000"/>
                  <a:gd name="connsiteX576" fmla="*/ 5665 w 10000"/>
                  <a:gd name="connsiteY576" fmla="*/ 8087 h 10000"/>
                  <a:gd name="connsiteX577" fmla="*/ 5720 w 10000"/>
                  <a:gd name="connsiteY577" fmla="*/ 8091 h 10000"/>
                  <a:gd name="connsiteX578" fmla="*/ 5775 w 10000"/>
                  <a:gd name="connsiteY578" fmla="*/ 8093 h 10000"/>
                  <a:gd name="connsiteX579" fmla="*/ 5830 w 10000"/>
                  <a:gd name="connsiteY579" fmla="*/ 8093 h 10000"/>
                  <a:gd name="connsiteX580" fmla="*/ 5885 w 10000"/>
                  <a:gd name="connsiteY580" fmla="*/ 8093 h 10000"/>
                  <a:gd name="connsiteX581" fmla="*/ 5941 w 10000"/>
                  <a:gd name="connsiteY581" fmla="*/ 8091 h 10000"/>
                  <a:gd name="connsiteX582" fmla="*/ 5994 w 10000"/>
                  <a:gd name="connsiteY582" fmla="*/ 8087 h 10000"/>
                  <a:gd name="connsiteX583" fmla="*/ 6047 w 10000"/>
                  <a:gd name="connsiteY583" fmla="*/ 8081 h 10000"/>
                  <a:gd name="connsiteX584" fmla="*/ 6101 w 10000"/>
                  <a:gd name="connsiteY584" fmla="*/ 8075 h 10000"/>
                  <a:gd name="connsiteX585" fmla="*/ 6156 w 10000"/>
                  <a:gd name="connsiteY585" fmla="*/ 8065 h 10000"/>
                  <a:gd name="connsiteX586" fmla="*/ 6209 w 10000"/>
                  <a:gd name="connsiteY586" fmla="*/ 8057 h 10000"/>
                  <a:gd name="connsiteX587" fmla="*/ 6261 w 10000"/>
                  <a:gd name="connsiteY587" fmla="*/ 8044 h 10000"/>
                  <a:gd name="connsiteX588" fmla="*/ 6313 w 10000"/>
                  <a:gd name="connsiteY588" fmla="*/ 8032 h 10000"/>
                  <a:gd name="connsiteX589" fmla="*/ 6364 w 10000"/>
                  <a:gd name="connsiteY589" fmla="*/ 8016 h 10000"/>
                  <a:gd name="connsiteX590" fmla="*/ 6416 w 10000"/>
                  <a:gd name="connsiteY590" fmla="*/ 8001 h 10000"/>
                  <a:gd name="connsiteX591" fmla="*/ 6466 w 10000"/>
                  <a:gd name="connsiteY591" fmla="*/ 7985 h 10000"/>
                  <a:gd name="connsiteX592" fmla="*/ 6515 w 10000"/>
                  <a:gd name="connsiteY592" fmla="*/ 7964 h 10000"/>
                  <a:gd name="connsiteX593" fmla="*/ 6563 w 10000"/>
                  <a:gd name="connsiteY593" fmla="*/ 7944 h 10000"/>
                  <a:gd name="connsiteX594" fmla="*/ 6613 w 10000"/>
                  <a:gd name="connsiteY594" fmla="*/ 7923 h 10000"/>
                  <a:gd name="connsiteX595" fmla="*/ 6661 w 10000"/>
                  <a:gd name="connsiteY595" fmla="*/ 7901 h 10000"/>
                  <a:gd name="connsiteX596" fmla="*/ 6709 w 10000"/>
                  <a:gd name="connsiteY596" fmla="*/ 7878 h 10000"/>
                  <a:gd name="connsiteX597" fmla="*/ 6756 w 10000"/>
                  <a:gd name="connsiteY597" fmla="*/ 7852 h 10000"/>
                  <a:gd name="connsiteX598" fmla="*/ 6802 w 10000"/>
                  <a:gd name="connsiteY598" fmla="*/ 7825 h 10000"/>
                  <a:gd name="connsiteX599" fmla="*/ 6848 w 10000"/>
                  <a:gd name="connsiteY599" fmla="*/ 7796 h 10000"/>
                  <a:gd name="connsiteX600" fmla="*/ 6893 w 10000"/>
                  <a:gd name="connsiteY600" fmla="*/ 7768 h 10000"/>
                  <a:gd name="connsiteX601" fmla="*/ 6939 w 10000"/>
                  <a:gd name="connsiteY601" fmla="*/ 7737 h 10000"/>
                  <a:gd name="connsiteX602" fmla="*/ 6982 w 10000"/>
                  <a:gd name="connsiteY602" fmla="*/ 7706 h 10000"/>
                  <a:gd name="connsiteX603" fmla="*/ 7024 w 10000"/>
                  <a:gd name="connsiteY603" fmla="*/ 7674 h 10000"/>
                  <a:gd name="connsiteX604" fmla="*/ 7108 w 10000"/>
                  <a:gd name="connsiteY604" fmla="*/ 7606 h 10000"/>
                  <a:gd name="connsiteX605" fmla="*/ 7188 w 10000"/>
                  <a:gd name="connsiteY605" fmla="*/ 7532 h 10000"/>
                  <a:gd name="connsiteX606" fmla="*/ 7266 w 10000"/>
                  <a:gd name="connsiteY606" fmla="*/ 7454 h 10000"/>
                  <a:gd name="connsiteX607" fmla="*/ 7341 w 10000"/>
                  <a:gd name="connsiteY607" fmla="*/ 7373 h 10000"/>
                  <a:gd name="connsiteX608" fmla="*/ 7411 w 10000"/>
                  <a:gd name="connsiteY608" fmla="*/ 7289 h 10000"/>
                  <a:gd name="connsiteX609" fmla="*/ 7478 w 10000"/>
                  <a:gd name="connsiteY609" fmla="*/ 7200 h 10000"/>
                  <a:gd name="connsiteX610" fmla="*/ 7542 w 10000"/>
                  <a:gd name="connsiteY610" fmla="*/ 7106 h 10000"/>
                  <a:gd name="connsiteX611" fmla="*/ 7601 w 10000"/>
                  <a:gd name="connsiteY611" fmla="*/ 7010 h 10000"/>
                  <a:gd name="connsiteX612" fmla="*/ 7628 w 10000"/>
                  <a:gd name="connsiteY612" fmla="*/ 6959 h 10000"/>
                  <a:gd name="connsiteX613" fmla="*/ 7658 w 10000"/>
                  <a:gd name="connsiteY613" fmla="*/ 6910 h 10000"/>
                  <a:gd name="connsiteX614" fmla="*/ 7683 w 10000"/>
                  <a:gd name="connsiteY614" fmla="*/ 6861 h 10000"/>
                  <a:gd name="connsiteX615" fmla="*/ 7710 w 10000"/>
                  <a:gd name="connsiteY615" fmla="*/ 6807 h 10000"/>
                  <a:gd name="connsiteX616" fmla="*/ 7731 w 10000"/>
                  <a:gd name="connsiteY616" fmla="*/ 6754 h 10000"/>
                  <a:gd name="connsiteX617" fmla="*/ 7754 w 10000"/>
                  <a:gd name="connsiteY617" fmla="*/ 6701 h 10000"/>
                  <a:gd name="connsiteX618" fmla="*/ 7777 w 10000"/>
                  <a:gd name="connsiteY618" fmla="*/ 6648 h 10000"/>
                  <a:gd name="connsiteX619" fmla="*/ 7799 w 10000"/>
                  <a:gd name="connsiteY619" fmla="*/ 6594 h 10000"/>
                  <a:gd name="connsiteX620" fmla="*/ 7818 w 10000"/>
                  <a:gd name="connsiteY620" fmla="*/ 6537 h 10000"/>
                  <a:gd name="connsiteX621" fmla="*/ 7838 w 10000"/>
                  <a:gd name="connsiteY621" fmla="*/ 6482 h 10000"/>
                  <a:gd name="connsiteX622" fmla="*/ 7854 w 10000"/>
                  <a:gd name="connsiteY622" fmla="*/ 6424 h 10000"/>
                  <a:gd name="connsiteX623" fmla="*/ 7870 w 10000"/>
                  <a:gd name="connsiteY623" fmla="*/ 6367 h 10000"/>
                  <a:gd name="connsiteX624" fmla="*/ 7884 w 10000"/>
                  <a:gd name="connsiteY624" fmla="*/ 6308 h 10000"/>
                  <a:gd name="connsiteX625" fmla="*/ 7898 w 10000"/>
                  <a:gd name="connsiteY625" fmla="*/ 6250 h 10000"/>
                  <a:gd name="connsiteX626" fmla="*/ 7911 w 10000"/>
                  <a:gd name="connsiteY626" fmla="*/ 6191 h 10000"/>
                  <a:gd name="connsiteX627" fmla="*/ 7921 w 10000"/>
                  <a:gd name="connsiteY627" fmla="*/ 6131 h 10000"/>
                  <a:gd name="connsiteX628" fmla="*/ 7932 w 10000"/>
                  <a:gd name="connsiteY628" fmla="*/ 6070 h 10000"/>
                  <a:gd name="connsiteX629" fmla="*/ 7941 w 10000"/>
                  <a:gd name="connsiteY629" fmla="*/ 6011 h 10000"/>
                  <a:gd name="connsiteX630" fmla="*/ 7948 w 10000"/>
                  <a:gd name="connsiteY630" fmla="*/ 5949 h 10000"/>
                  <a:gd name="connsiteX631" fmla="*/ 7955 w 10000"/>
                  <a:gd name="connsiteY631" fmla="*/ 5888 h 10000"/>
                  <a:gd name="connsiteX632" fmla="*/ 7959 w 10000"/>
                  <a:gd name="connsiteY632" fmla="*/ 5826 h 10000"/>
                  <a:gd name="connsiteX633" fmla="*/ 7962 w 10000"/>
                  <a:gd name="connsiteY633" fmla="*/ 5761 h 10000"/>
                  <a:gd name="connsiteX634" fmla="*/ 7966 w 10000"/>
                  <a:gd name="connsiteY634" fmla="*/ 5699 h 10000"/>
                  <a:gd name="connsiteX635" fmla="*/ 7966 w 10000"/>
                  <a:gd name="connsiteY635" fmla="*/ 5636 h 10000"/>
                  <a:gd name="connsiteX636" fmla="*/ 7966 w 10000"/>
                  <a:gd name="connsiteY636" fmla="*/ 5572 h 10000"/>
                  <a:gd name="connsiteX637" fmla="*/ 7962 w 10000"/>
                  <a:gd name="connsiteY637" fmla="*/ 5509 h 10000"/>
                  <a:gd name="connsiteX638" fmla="*/ 7959 w 10000"/>
                  <a:gd name="connsiteY638" fmla="*/ 5447 h 10000"/>
                  <a:gd name="connsiteX639" fmla="*/ 7955 w 10000"/>
                  <a:gd name="connsiteY639" fmla="*/ 5386 h 10000"/>
                  <a:gd name="connsiteX640" fmla="*/ 7948 w 10000"/>
                  <a:gd name="connsiteY640" fmla="*/ 5325 h 10000"/>
                  <a:gd name="connsiteX641" fmla="*/ 7941 w 10000"/>
                  <a:gd name="connsiteY641" fmla="*/ 5261 h 10000"/>
                  <a:gd name="connsiteX642" fmla="*/ 7932 w 10000"/>
                  <a:gd name="connsiteY642" fmla="*/ 5200 h 10000"/>
                  <a:gd name="connsiteX643" fmla="*/ 7921 w 10000"/>
                  <a:gd name="connsiteY643" fmla="*/ 5140 h 10000"/>
                  <a:gd name="connsiteX644" fmla="*/ 7911 w 10000"/>
                  <a:gd name="connsiteY644" fmla="*/ 5081 h 10000"/>
                  <a:gd name="connsiteX645" fmla="*/ 7898 w 10000"/>
                  <a:gd name="connsiteY645" fmla="*/ 5022 h 10000"/>
                  <a:gd name="connsiteX646" fmla="*/ 7884 w 10000"/>
                  <a:gd name="connsiteY646" fmla="*/ 4962 h 10000"/>
                  <a:gd name="connsiteX647" fmla="*/ 7870 w 10000"/>
                  <a:gd name="connsiteY647" fmla="*/ 4905 h 10000"/>
                  <a:gd name="connsiteX648" fmla="*/ 7854 w 10000"/>
                  <a:gd name="connsiteY648" fmla="*/ 4847 h 10000"/>
                  <a:gd name="connsiteX649" fmla="*/ 7838 w 10000"/>
                  <a:gd name="connsiteY649" fmla="*/ 4790 h 10000"/>
                  <a:gd name="connsiteX650" fmla="*/ 7818 w 10000"/>
                  <a:gd name="connsiteY650" fmla="*/ 4735 h 10000"/>
                  <a:gd name="connsiteX651" fmla="*/ 7799 w 10000"/>
                  <a:gd name="connsiteY651" fmla="*/ 4680 h 10000"/>
                  <a:gd name="connsiteX652" fmla="*/ 7777 w 10000"/>
                  <a:gd name="connsiteY652" fmla="*/ 4624 h 10000"/>
                  <a:gd name="connsiteX653" fmla="*/ 7754 w 10000"/>
                  <a:gd name="connsiteY653" fmla="*/ 4569 h 10000"/>
                  <a:gd name="connsiteX654" fmla="*/ 7731 w 10000"/>
                  <a:gd name="connsiteY654" fmla="*/ 4518 h 10000"/>
                  <a:gd name="connsiteX655" fmla="*/ 7710 w 10000"/>
                  <a:gd name="connsiteY655" fmla="*/ 4464 h 10000"/>
                  <a:gd name="connsiteX656" fmla="*/ 7683 w 10000"/>
                  <a:gd name="connsiteY656" fmla="*/ 4413 h 10000"/>
                  <a:gd name="connsiteX657" fmla="*/ 7658 w 10000"/>
                  <a:gd name="connsiteY657" fmla="*/ 4360 h 10000"/>
                  <a:gd name="connsiteX658" fmla="*/ 7628 w 10000"/>
                  <a:gd name="connsiteY658" fmla="*/ 4311 h 10000"/>
                  <a:gd name="connsiteX659" fmla="*/ 7601 w 10000"/>
                  <a:gd name="connsiteY659" fmla="*/ 4262 h 10000"/>
                  <a:gd name="connsiteX660" fmla="*/ 7542 w 10000"/>
                  <a:gd name="connsiteY660" fmla="*/ 4165 h 10000"/>
                  <a:gd name="connsiteX661" fmla="*/ 7478 w 10000"/>
                  <a:gd name="connsiteY661" fmla="*/ 4073 h 10000"/>
                  <a:gd name="connsiteX662" fmla="*/ 7411 w 10000"/>
                  <a:gd name="connsiteY662" fmla="*/ 3983 h 10000"/>
                  <a:gd name="connsiteX663" fmla="*/ 7341 w 10000"/>
                  <a:gd name="connsiteY663" fmla="*/ 3897 h 10000"/>
                  <a:gd name="connsiteX664" fmla="*/ 4205 w 10000"/>
                  <a:gd name="connsiteY664" fmla="*/ 0 h 10000"/>
                  <a:gd name="connsiteX665" fmla="*/ 3515 w 10000"/>
                  <a:gd name="connsiteY665" fmla="*/ 1509 h 10000"/>
                  <a:gd name="connsiteX666" fmla="*/ 1180 w 10000"/>
                  <a:gd name="connsiteY666" fmla="*/ 1509 h 10000"/>
                  <a:gd name="connsiteX667" fmla="*/ 1119 w 10000"/>
                  <a:gd name="connsiteY667" fmla="*/ 1509 h 10000"/>
                  <a:gd name="connsiteX668" fmla="*/ 1061 w 10000"/>
                  <a:gd name="connsiteY668" fmla="*/ 1513 h 10000"/>
                  <a:gd name="connsiteX669" fmla="*/ 1000 w 10000"/>
                  <a:gd name="connsiteY669" fmla="*/ 1524 h 10000"/>
                  <a:gd name="connsiteX670" fmla="*/ 943 w 10000"/>
                  <a:gd name="connsiteY670" fmla="*/ 1536 h 10000"/>
                  <a:gd name="connsiteX671" fmla="*/ 886 w 10000"/>
                  <a:gd name="connsiteY671" fmla="*/ 1552 h 10000"/>
                  <a:gd name="connsiteX672" fmla="*/ 831 w 10000"/>
                  <a:gd name="connsiteY672" fmla="*/ 1569 h 10000"/>
                  <a:gd name="connsiteX673" fmla="*/ 774 w 10000"/>
                  <a:gd name="connsiteY673" fmla="*/ 1591 h 10000"/>
                  <a:gd name="connsiteX674" fmla="*/ 721 w 10000"/>
                  <a:gd name="connsiteY674" fmla="*/ 1616 h 10000"/>
                  <a:gd name="connsiteX675" fmla="*/ 669 w 10000"/>
                  <a:gd name="connsiteY675" fmla="*/ 1642 h 10000"/>
                  <a:gd name="connsiteX676" fmla="*/ 618 w 10000"/>
                  <a:gd name="connsiteY676" fmla="*/ 1673 h 10000"/>
                  <a:gd name="connsiteX677" fmla="*/ 571 w 10000"/>
                  <a:gd name="connsiteY677" fmla="*/ 1704 h 10000"/>
                  <a:gd name="connsiteX678" fmla="*/ 521 w 10000"/>
                  <a:gd name="connsiteY678" fmla="*/ 1741 h 10000"/>
                  <a:gd name="connsiteX679" fmla="*/ 475 w 10000"/>
                  <a:gd name="connsiteY679" fmla="*/ 1778 h 10000"/>
                  <a:gd name="connsiteX680" fmla="*/ 431 w 10000"/>
                  <a:gd name="connsiteY680" fmla="*/ 1819 h 10000"/>
                  <a:gd name="connsiteX681" fmla="*/ 388 w 10000"/>
                  <a:gd name="connsiteY681" fmla="*/ 1862 h 10000"/>
                  <a:gd name="connsiteX682" fmla="*/ 347 w 10000"/>
                  <a:gd name="connsiteY682" fmla="*/ 1907 h 10000"/>
                  <a:gd name="connsiteX683" fmla="*/ 308 w 10000"/>
                  <a:gd name="connsiteY683" fmla="*/ 1954 h 10000"/>
                  <a:gd name="connsiteX684" fmla="*/ 271 w 10000"/>
                  <a:gd name="connsiteY684" fmla="*/ 2005 h 10000"/>
                  <a:gd name="connsiteX685" fmla="*/ 235 w 10000"/>
                  <a:gd name="connsiteY685" fmla="*/ 2054 h 10000"/>
                  <a:gd name="connsiteX686" fmla="*/ 203 w 10000"/>
                  <a:gd name="connsiteY686" fmla="*/ 2109 h 10000"/>
                  <a:gd name="connsiteX687" fmla="*/ 173 w 10000"/>
                  <a:gd name="connsiteY687" fmla="*/ 2163 h 10000"/>
                  <a:gd name="connsiteX688" fmla="*/ 142 w 10000"/>
                  <a:gd name="connsiteY688" fmla="*/ 2220 h 10000"/>
                  <a:gd name="connsiteX689" fmla="*/ 117 w 10000"/>
                  <a:gd name="connsiteY689" fmla="*/ 2277 h 10000"/>
                  <a:gd name="connsiteX690" fmla="*/ 93 w 10000"/>
                  <a:gd name="connsiteY690" fmla="*/ 2339 h 10000"/>
                  <a:gd name="connsiteX691" fmla="*/ 73 w 10000"/>
                  <a:gd name="connsiteY691" fmla="*/ 2398 h 10000"/>
                  <a:gd name="connsiteX692" fmla="*/ 53 w 10000"/>
                  <a:gd name="connsiteY692" fmla="*/ 2464 h 10000"/>
                  <a:gd name="connsiteX693" fmla="*/ 37 w 10000"/>
                  <a:gd name="connsiteY693" fmla="*/ 2527 h 10000"/>
                  <a:gd name="connsiteX694" fmla="*/ 25 w 10000"/>
                  <a:gd name="connsiteY694" fmla="*/ 2591 h 10000"/>
                  <a:gd name="connsiteX695" fmla="*/ 14 w 10000"/>
                  <a:gd name="connsiteY695" fmla="*/ 2660 h 10000"/>
                  <a:gd name="connsiteX696" fmla="*/ 7 w 10000"/>
                  <a:gd name="connsiteY696" fmla="*/ 2728 h 10000"/>
                  <a:gd name="connsiteX697" fmla="*/ 2 w 10000"/>
                  <a:gd name="connsiteY697" fmla="*/ 2795 h 10000"/>
                  <a:gd name="connsiteX698" fmla="*/ 0 w 10000"/>
                  <a:gd name="connsiteY698" fmla="*/ 2865 h 10000"/>
                  <a:gd name="connsiteX699" fmla="*/ 0 w 10000"/>
                  <a:gd name="connsiteY699" fmla="*/ 8646 h 10000"/>
                  <a:gd name="connsiteX700" fmla="*/ 2 w 10000"/>
                  <a:gd name="connsiteY700" fmla="*/ 8714 h 10000"/>
                  <a:gd name="connsiteX701" fmla="*/ 7 w 10000"/>
                  <a:gd name="connsiteY701" fmla="*/ 8784 h 10000"/>
                  <a:gd name="connsiteX702" fmla="*/ 14 w 10000"/>
                  <a:gd name="connsiteY702" fmla="*/ 8849 h 10000"/>
                  <a:gd name="connsiteX703" fmla="*/ 25 w 10000"/>
                  <a:gd name="connsiteY703" fmla="*/ 8917 h 10000"/>
                  <a:gd name="connsiteX704" fmla="*/ 37 w 10000"/>
                  <a:gd name="connsiteY704" fmla="*/ 8982 h 10000"/>
                  <a:gd name="connsiteX705" fmla="*/ 53 w 10000"/>
                  <a:gd name="connsiteY705" fmla="*/ 9048 h 10000"/>
                  <a:gd name="connsiteX706" fmla="*/ 73 w 10000"/>
                  <a:gd name="connsiteY706" fmla="*/ 9109 h 10000"/>
                  <a:gd name="connsiteX707" fmla="*/ 93 w 10000"/>
                  <a:gd name="connsiteY707" fmla="*/ 9171 h 10000"/>
                  <a:gd name="connsiteX708" fmla="*/ 117 w 10000"/>
                  <a:gd name="connsiteY708" fmla="*/ 9230 h 10000"/>
                  <a:gd name="connsiteX709" fmla="*/ 142 w 10000"/>
                  <a:gd name="connsiteY709" fmla="*/ 9289 h 10000"/>
                  <a:gd name="connsiteX710" fmla="*/ 173 w 10000"/>
                  <a:gd name="connsiteY710" fmla="*/ 9347 h 10000"/>
                  <a:gd name="connsiteX711" fmla="*/ 203 w 10000"/>
                  <a:gd name="connsiteY711" fmla="*/ 9402 h 10000"/>
                  <a:gd name="connsiteX712" fmla="*/ 235 w 10000"/>
                  <a:gd name="connsiteY712" fmla="*/ 9453 h 10000"/>
                  <a:gd name="connsiteX713" fmla="*/ 271 w 10000"/>
                  <a:gd name="connsiteY713" fmla="*/ 9506 h 10000"/>
                  <a:gd name="connsiteX714" fmla="*/ 308 w 10000"/>
                  <a:gd name="connsiteY714" fmla="*/ 9556 h 10000"/>
                  <a:gd name="connsiteX715" fmla="*/ 347 w 10000"/>
                  <a:gd name="connsiteY715" fmla="*/ 9603 h 10000"/>
                  <a:gd name="connsiteX716" fmla="*/ 388 w 10000"/>
                  <a:gd name="connsiteY716" fmla="*/ 9650 h 10000"/>
                  <a:gd name="connsiteX717" fmla="*/ 431 w 10000"/>
                  <a:gd name="connsiteY717" fmla="*/ 9691 h 10000"/>
                  <a:gd name="connsiteX718" fmla="*/ 475 w 10000"/>
                  <a:gd name="connsiteY718" fmla="*/ 9732 h 10000"/>
                  <a:gd name="connsiteX719" fmla="*/ 521 w 10000"/>
                  <a:gd name="connsiteY719" fmla="*/ 9769 h 10000"/>
                  <a:gd name="connsiteX720" fmla="*/ 571 w 10000"/>
                  <a:gd name="connsiteY720" fmla="*/ 9803 h 10000"/>
                  <a:gd name="connsiteX721" fmla="*/ 618 w 10000"/>
                  <a:gd name="connsiteY721" fmla="*/ 9836 h 10000"/>
                  <a:gd name="connsiteX722" fmla="*/ 669 w 10000"/>
                  <a:gd name="connsiteY722" fmla="*/ 9867 h 10000"/>
                  <a:gd name="connsiteX723" fmla="*/ 721 w 10000"/>
                  <a:gd name="connsiteY723" fmla="*/ 9894 h 10000"/>
                  <a:gd name="connsiteX724" fmla="*/ 774 w 10000"/>
                  <a:gd name="connsiteY724" fmla="*/ 9918 h 10000"/>
                  <a:gd name="connsiteX725" fmla="*/ 831 w 10000"/>
                  <a:gd name="connsiteY725" fmla="*/ 9939 h 10000"/>
                  <a:gd name="connsiteX726" fmla="*/ 886 w 10000"/>
                  <a:gd name="connsiteY726" fmla="*/ 9957 h 10000"/>
                  <a:gd name="connsiteX727" fmla="*/ 943 w 10000"/>
                  <a:gd name="connsiteY727" fmla="*/ 9975 h 10000"/>
                  <a:gd name="connsiteX728" fmla="*/ 1000 w 10000"/>
                  <a:gd name="connsiteY728" fmla="*/ 9986 h 10000"/>
                  <a:gd name="connsiteX729" fmla="*/ 1061 w 10000"/>
                  <a:gd name="connsiteY729" fmla="*/ 9994 h 10000"/>
                  <a:gd name="connsiteX730" fmla="*/ 1119 w 10000"/>
                  <a:gd name="connsiteY730" fmla="*/ 10000 h 10000"/>
                  <a:gd name="connsiteX731" fmla="*/ 1180 w 10000"/>
                  <a:gd name="connsiteY731" fmla="*/ 10000 h 10000"/>
                  <a:gd name="connsiteX732" fmla="*/ 8820 w 10000"/>
                  <a:gd name="connsiteY732" fmla="*/ 10000 h 10000"/>
                  <a:gd name="connsiteX733" fmla="*/ 8882 w 10000"/>
                  <a:gd name="connsiteY733" fmla="*/ 10000 h 10000"/>
                  <a:gd name="connsiteX734" fmla="*/ 8941 w 10000"/>
                  <a:gd name="connsiteY734" fmla="*/ 9994 h 10000"/>
                  <a:gd name="connsiteX735" fmla="*/ 9000 w 10000"/>
                  <a:gd name="connsiteY735" fmla="*/ 9986 h 10000"/>
                  <a:gd name="connsiteX736" fmla="*/ 9059 w 10000"/>
                  <a:gd name="connsiteY736" fmla="*/ 9975 h 10000"/>
                  <a:gd name="connsiteX737" fmla="*/ 9114 w 10000"/>
                  <a:gd name="connsiteY737" fmla="*/ 9957 h 10000"/>
                  <a:gd name="connsiteX738" fmla="*/ 9172 w 10000"/>
                  <a:gd name="connsiteY738" fmla="*/ 9939 h 10000"/>
                  <a:gd name="connsiteX739" fmla="*/ 9226 w 10000"/>
                  <a:gd name="connsiteY739" fmla="*/ 9918 h 10000"/>
                  <a:gd name="connsiteX740" fmla="*/ 9279 w 10000"/>
                  <a:gd name="connsiteY740" fmla="*/ 9894 h 10000"/>
                  <a:gd name="connsiteX741" fmla="*/ 9331 w 10000"/>
                  <a:gd name="connsiteY741" fmla="*/ 9867 h 10000"/>
                  <a:gd name="connsiteX742" fmla="*/ 9382 w 10000"/>
                  <a:gd name="connsiteY742" fmla="*/ 9836 h 10000"/>
                  <a:gd name="connsiteX743" fmla="*/ 9432 w 10000"/>
                  <a:gd name="connsiteY743" fmla="*/ 9803 h 10000"/>
                  <a:gd name="connsiteX744" fmla="*/ 9480 w 10000"/>
                  <a:gd name="connsiteY744" fmla="*/ 9769 h 10000"/>
                  <a:gd name="connsiteX745" fmla="*/ 9525 w 10000"/>
                  <a:gd name="connsiteY745" fmla="*/ 9732 h 10000"/>
                  <a:gd name="connsiteX746" fmla="*/ 9571 w 10000"/>
                  <a:gd name="connsiteY746" fmla="*/ 9691 h 10000"/>
                  <a:gd name="connsiteX747" fmla="*/ 9612 w 10000"/>
                  <a:gd name="connsiteY747" fmla="*/ 9650 h 10000"/>
                  <a:gd name="connsiteX748" fmla="*/ 9653 w 10000"/>
                  <a:gd name="connsiteY748" fmla="*/ 9603 h 10000"/>
                  <a:gd name="connsiteX749" fmla="*/ 9692 w 10000"/>
                  <a:gd name="connsiteY749" fmla="*/ 9556 h 10000"/>
                  <a:gd name="connsiteX750" fmla="*/ 9729 w 10000"/>
                  <a:gd name="connsiteY750" fmla="*/ 9506 h 10000"/>
                  <a:gd name="connsiteX751" fmla="*/ 9765 w 10000"/>
                  <a:gd name="connsiteY751" fmla="*/ 9453 h 10000"/>
                  <a:gd name="connsiteX752" fmla="*/ 9797 w 10000"/>
                  <a:gd name="connsiteY752" fmla="*/ 9402 h 10000"/>
                  <a:gd name="connsiteX753" fmla="*/ 9829 w 10000"/>
                  <a:gd name="connsiteY753" fmla="*/ 9347 h 10000"/>
                  <a:gd name="connsiteX754" fmla="*/ 9858 w 10000"/>
                  <a:gd name="connsiteY754" fmla="*/ 9289 h 10000"/>
                  <a:gd name="connsiteX755" fmla="*/ 9883 w 10000"/>
                  <a:gd name="connsiteY755" fmla="*/ 9230 h 10000"/>
                  <a:gd name="connsiteX756" fmla="*/ 9907 w 10000"/>
                  <a:gd name="connsiteY756" fmla="*/ 9171 h 10000"/>
                  <a:gd name="connsiteX757" fmla="*/ 9927 w 10000"/>
                  <a:gd name="connsiteY757" fmla="*/ 9109 h 10000"/>
                  <a:gd name="connsiteX758" fmla="*/ 9947 w 10000"/>
                  <a:gd name="connsiteY758" fmla="*/ 9048 h 10000"/>
                  <a:gd name="connsiteX759" fmla="*/ 9963 w 10000"/>
                  <a:gd name="connsiteY759" fmla="*/ 8982 h 10000"/>
                  <a:gd name="connsiteX760" fmla="*/ 9975 w 10000"/>
                  <a:gd name="connsiteY760" fmla="*/ 8917 h 10000"/>
                  <a:gd name="connsiteX761" fmla="*/ 9986 w 10000"/>
                  <a:gd name="connsiteY761" fmla="*/ 8849 h 10000"/>
                  <a:gd name="connsiteX762" fmla="*/ 9995 w 10000"/>
                  <a:gd name="connsiteY762" fmla="*/ 8784 h 10000"/>
                  <a:gd name="connsiteX763" fmla="*/ 9998 w 10000"/>
                  <a:gd name="connsiteY763" fmla="*/ 8714 h 10000"/>
                  <a:gd name="connsiteX764" fmla="*/ 10000 w 10000"/>
                  <a:gd name="connsiteY764" fmla="*/ 8646 h 10000"/>
                  <a:gd name="connsiteX765" fmla="*/ 10000 w 10000"/>
                  <a:gd name="connsiteY765" fmla="*/ 2865 h 10000"/>
                  <a:gd name="connsiteX766" fmla="*/ 9998 w 10000"/>
                  <a:gd name="connsiteY766" fmla="*/ 2795 h 10000"/>
                  <a:gd name="connsiteX767" fmla="*/ 9995 w 10000"/>
                  <a:gd name="connsiteY767" fmla="*/ 2728 h 10000"/>
                  <a:gd name="connsiteX768" fmla="*/ 9986 w 10000"/>
                  <a:gd name="connsiteY768" fmla="*/ 2660 h 10000"/>
                  <a:gd name="connsiteX769" fmla="*/ 9975 w 10000"/>
                  <a:gd name="connsiteY769" fmla="*/ 2591 h 10000"/>
                  <a:gd name="connsiteX770" fmla="*/ 9963 w 10000"/>
                  <a:gd name="connsiteY770" fmla="*/ 2527 h 10000"/>
                  <a:gd name="connsiteX771" fmla="*/ 9947 w 10000"/>
                  <a:gd name="connsiteY771" fmla="*/ 2464 h 10000"/>
                  <a:gd name="connsiteX772" fmla="*/ 9927 w 10000"/>
                  <a:gd name="connsiteY772" fmla="*/ 2398 h 10000"/>
                  <a:gd name="connsiteX773" fmla="*/ 9907 w 10000"/>
                  <a:gd name="connsiteY773" fmla="*/ 2339 h 10000"/>
                  <a:gd name="connsiteX774" fmla="*/ 9883 w 10000"/>
                  <a:gd name="connsiteY774" fmla="*/ 2277 h 10000"/>
                  <a:gd name="connsiteX775" fmla="*/ 9858 w 10000"/>
                  <a:gd name="connsiteY775" fmla="*/ 2220 h 10000"/>
                  <a:gd name="connsiteX776" fmla="*/ 9829 w 10000"/>
                  <a:gd name="connsiteY776" fmla="*/ 2163 h 10000"/>
                  <a:gd name="connsiteX777" fmla="*/ 9797 w 10000"/>
                  <a:gd name="connsiteY777" fmla="*/ 2109 h 10000"/>
                  <a:gd name="connsiteX778" fmla="*/ 9765 w 10000"/>
                  <a:gd name="connsiteY778" fmla="*/ 2054 h 10000"/>
                  <a:gd name="connsiteX779" fmla="*/ 9729 w 10000"/>
                  <a:gd name="connsiteY779" fmla="*/ 2005 h 10000"/>
                  <a:gd name="connsiteX780" fmla="*/ 9692 w 10000"/>
                  <a:gd name="connsiteY780" fmla="*/ 1954 h 10000"/>
                  <a:gd name="connsiteX781" fmla="*/ 9653 w 10000"/>
                  <a:gd name="connsiteY781" fmla="*/ 1907 h 10000"/>
                  <a:gd name="connsiteX782" fmla="*/ 9612 w 10000"/>
                  <a:gd name="connsiteY782" fmla="*/ 1862 h 10000"/>
                  <a:gd name="connsiteX783" fmla="*/ 9571 w 10000"/>
                  <a:gd name="connsiteY783" fmla="*/ 1819 h 10000"/>
                  <a:gd name="connsiteX784" fmla="*/ 9525 w 10000"/>
                  <a:gd name="connsiteY784" fmla="*/ 1778 h 10000"/>
                  <a:gd name="connsiteX785" fmla="*/ 9480 w 10000"/>
                  <a:gd name="connsiteY785" fmla="*/ 1741 h 10000"/>
                  <a:gd name="connsiteX786" fmla="*/ 9432 w 10000"/>
                  <a:gd name="connsiteY786" fmla="*/ 1704 h 10000"/>
                  <a:gd name="connsiteX787" fmla="*/ 9382 w 10000"/>
                  <a:gd name="connsiteY787" fmla="*/ 1673 h 10000"/>
                  <a:gd name="connsiteX788" fmla="*/ 9331 w 10000"/>
                  <a:gd name="connsiteY788" fmla="*/ 1642 h 10000"/>
                  <a:gd name="connsiteX789" fmla="*/ 9279 w 10000"/>
                  <a:gd name="connsiteY789" fmla="*/ 1616 h 10000"/>
                  <a:gd name="connsiteX790" fmla="*/ 9226 w 10000"/>
                  <a:gd name="connsiteY790" fmla="*/ 1591 h 10000"/>
                  <a:gd name="connsiteX791" fmla="*/ 9172 w 10000"/>
                  <a:gd name="connsiteY791" fmla="*/ 1569 h 10000"/>
                  <a:gd name="connsiteX792" fmla="*/ 9114 w 10000"/>
                  <a:gd name="connsiteY792" fmla="*/ 1552 h 10000"/>
                  <a:gd name="connsiteX793" fmla="*/ 9059 w 10000"/>
                  <a:gd name="connsiteY793" fmla="*/ 1536 h 10000"/>
                  <a:gd name="connsiteX794" fmla="*/ 9000 w 10000"/>
                  <a:gd name="connsiteY794" fmla="*/ 1524 h 10000"/>
                  <a:gd name="connsiteX795" fmla="*/ 8941 w 10000"/>
                  <a:gd name="connsiteY795" fmla="*/ 1513 h 10000"/>
                  <a:gd name="connsiteX796" fmla="*/ 8882 w 10000"/>
                  <a:gd name="connsiteY796" fmla="*/ 1509 h 10000"/>
                  <a:gd name="connsiteX797" fmla="*/ 8820 w 10000"/>
                  <a:gd name="connsiteY797" fmla="*/ 1509 h 10000"/>
                  <a:gd name="connsiteX798" fmla="*/ 8446 w 10000"/>
                  <a:gd name="connsiteY798" fmla="*/ 1509 h 10000"/>
                  <a:gd name="connsiteX799" fmla="*/ 7653 w 10000"/>
                  <a:gd name="connsiteY799" fmla="*/ 0 h 10000"/>
                  <a:gd name="connsiteX800" fmla="*/ 4205 w 10000"/>
                  <a:gd name="connsiteY800" fmla="*/ 0 h 10000"/>
                  <a:gd name="connsiteX0-1" fmla="*/ 2161 w 10000"/>
                  <a:gd name="connsiteY0-2" fmla="*/ 80 h 10000"/>
                  <a:gd name="connsiteX1-3" fmla="*/ 2161 w 10000"/>
                  <a:gd name="connsiteY1-4" fmla="*/ 80 h 10000"/>
                  <a:gd name="connsiteX2-5" fmla="*/ 2207 w 10000"/>
                  <a:gd name="connsiteY2-6" fmla="*/ 80 h 10000"/>
                  <a:gd name="connsiteX3-7" fmla="*/ 2253 w 10000"/>
                  <a:gd name="connsiteY3-8" fmla="*/ 86 h 10000"/>
                  <a:gd name="connsiteX4-9" fmla="*/ 2296 w 10000"/>
                  <a:gd name="connsiteY4-10" fmla="*/ 90 h 10000"/>
                  <a:gd name="connsiteX5-11" fmla="*/ 2338 w 10000"/>
                  <a:gd name="connsiteY5-12" fmla="*/ 100 h 10000"/>
                  <a:gd name="connsiteX6-13" fmla="*/ 2383 w 10000"/>
                  <a:gd name="connsiteY6-14" fmla="*/ 109 h 10000"/>
                  <a:gd name="connsiteX7-15" fmla="*/ 2426 w 10000"/>
                  <a:gd name="connsiteY7-16" fmla="*/ 121 h 10000"/>
                  <a:gd name="connsiteX8-17" fmla="*/ 2467 w 10000"/>
                  <a:gd name="connsiteY8-18" fmla="*/ 135 h 10000"/>
                  <a:gd name="connsiteX9-19" fmla="*/ 2506 w 10000"/>
                  <a:gd name="connsiteY9-20" fmla="*/ 152 h 10000"/>
                  <a:gd name="connsiteX10-21" fmla="*/ 2545 w 10000"/>
                  <a:gd name="connsiteY10-22" fmla="*/ 170 h 10000"/>
                  <a:gd name="connsiteX11-23" fmla="*/ 2584 w 10000"/>
                  <a:gd name="connsiteY11-24" fmla="*/ 193 h 10000"/>
                  <a:gd name="connsiteX12-25" fmla="*/ 2621 w 10000"/>
                  <a:gd name="connsiteY12-26" fmla="*/ 213 h 10000"/>
                  <a:gd name="connsiteX13-27" fmla="*/ 2659 w 10000"/>
                  <a:gd name="connsiteY13-28" fmla="*/ 240 h 10000"/>
                  <a:gd name="connsiteX14-29" fmla="*/ 2696 w 10000"/>
                  <a:gd name="connsiteY14-30" fmla="*/ 264 h 10000"/>
                  <a:gd name="connsiteX15-31" fmla="*/ 2730 w 10000"/>
                  <a:gd name="connsiteY15-32" fmla="*/ 293 h 10000"/>
                  <a:gd name="connsiteX16-33" fmla="*/ 2764 w 10000"/>
                  <a:gd name="connsiteY16-34" fmla="*/ 322 h 10000"/>
                  <a:gd name="connsiteX17-35" fmla="*/ 2796 w 10000"/>
                  <a:gd name="connsiteY17-36" fmla="*/ 354 h 10000"/>
                  <a:gd name="connsiteX18-37" fmla="*/ 2826 w 10000"/>
                  <a:gd name="connsiteY18-38" fmla="*/ 385 h 10000"/>
                  <a:gd name="connsiteX19-39" fmla="*/ 2858 w 10000"/>
                  <a:gd name="connsiteY19-40" fmla="*/ 420 h 10000"/>
                  <a:gd name="connsiteX20-41" fmla="*/ 2887 w 10000"/>
                  <a:gd name="connsiteY20-42" fmla="*/ 457 h 10000"/>
                  <a:gd name="connsiteX21-43" fmla="*/ 2913 w 10000"/>
                  <a:gd name="connsiteY21-44" fmla="*/ 492 h 10000"/>
                  <a:gd name="connsiteX22-45" fmla="*/ 2938 w 10000"/>
                  <a:gd name="connsiteY22-46" fmla="*/ 530 h 10000"/>
                  <a:gd name="connsiteX23-47" fmla="*/ 2963 w 10000"/>
                  <a:gd name="connsiteY23-48" fmla="*/ 571 h 10000"/>
                  <a:gd name="connsiteX24-49" fmla="*/ 2986 w 10000"/>
                  <a:gd name="connsiteY24-50" fmla="*/ 610 h 10000"/>
                  <a:gd name="connsiteX25-51" fmla="*/ 3008 w 10000"/>
                  <a:gd name="connsiteY25-52" fmla="*/ 653 h 10000"/>
                  <a:gd name="connsiteX26-53" fmla="*/ 3027 w 10000"/>
                  <a:gd name="connsiteY26-54" fmla="*/ 696 h 10000"/>
                  <a:gd name="connsiteX27-55" fmla="*/ 3045 w 10000"/>
                  <a:gd name="connsiteY27-56" fmla="*/ 741 h 10000"/>
                  <a:gd name="connsiteX28-57" fmla="*/ 3063 w 10000"/>
                  <a:gd name="connsiteY28-58" fmla="*/ 786 h 10000"/>
                  <a:gd name="connsiteX29-59" fmla="*/ 3077 w 10000"/>
                  <a:gd name="connsiteY29-60" fmla="*/ 831 h 10000"/>
                  <a:gd name="connsiteX30-61" fmla="*/ 3090 w 10000"/>
                  <a:gd name="connsiteY30-62" fmla="*/ 879 h 10000"/>
                  <a:gd name="connsiteX31-63" fmla="*/ 3102 w 10000"/>
                  <a:gd name="connsiteY31-64" fmla="*/ 928 h 10000"/>
                  <a:gd name="connsiteX32-65" fmla="*/ 3109 w 10000"/>
                  <a:gd name="connsiteY32-66" fmla="*/ 977 h 10000"/>
                  <a:gd name="connsiteX33-67" fmla="*/ 3118 w 10000"/>
                  <a:gd name="connsiteY33-68" fmla="*/ 1026 h 10000"/>
                  <a:gd name="connsiteX34-69" fmla="*/ 1207 w 10000"/>
                  <a:gd name="connsiteY34-70" fmla="*/ 1026 h 10000"/>
                  <a:gd name="connsiteX35-71" fmla="*/ 1214 w 10000"/>
                  <a:gd name="connsiteY35-72" fmla="*/ 977 h 10000"/>
                  <a:gd name="connsiteX36-73" fmla="*/ 1223 w 10000"/>
                  <a:gd name="connsiteY36-74" fmla="*/ 928 h 10000"/>
                  <a:gd name="connsiteX37-75" fmla="*/ 1233 w 10000"/>
                  <a:gd name="connsiteY37-76" fmla="*/ 879 h 10000"/>
                  <a:gd name="connsiteX38-77" fmla="*/ 1248 w 10000"/>
                  <a:gd name="connsiteY38-78" fmla="*/ 831 h 10000"/>
                  <a:gd name="connsiteX39-79" fmla="*/ 1262 w 10000"/>
                  <a:gd name="connsiteY39-80" fmla="*/ 786 h 10000"/>
                  <a:gd name="connsiteX40-81" fmla="*/ 1280 w 10000"/>
                  <a:gd name="connsiteY40-82" fmla="*/ 741 h 10000"/>
                  <a:gd name="connsiteX41-83" fmla="*/ 1296 w 10000"/>
                  <a:gd name="connsiteY41-84" fmla="*/ 696 h 10000"/>
                  <a:gd name="connsiteX42-85" fmla="*/ 1317 w 10000"/>
                  <a:gd name="connsiteY42-86" fmla="*/ 653 h 10000"/>
                  <a:gd name="connsiteX43-87" fmla="*/ 1337 w 10000"/>
                  <a:gd name="connsiteY43-88" fmla="*/ 610 h 10000"/>
                  <a:gd name="connsiteX44-89" fmla="*/ 1360 w 10000"/>
                  <a:gd name="connsiteY44-90" fmla="*/ 571 h 10000"/>
                  <a:gd name="connsiteX45-91" fmla="*/ 1385 w 10000"/>
                  <a:gd name="connsiteY45-92" fmla="*/ 530 h 10000"/>
                  <a:gd name="connsiteX46-93" fmla="*/ 1411 w 10000"/>
                  <a:gd name="connsiteY46-94" fmla="*/ 492 h 10000"/>
                  <a:gd name="connsiteX47-95" fmla="*/ 1438 w 10000"/>
                  <a:gd name="connsiteY47-96" fmla="*/ 457 h 10000"/>
                  <a:gd name="connsiteX48-97" fmla="*/ 1466 w 10000"/>
                  <a:gd name="connsiteY48-98" fmla="*/ 420 h 10000"/>
                  <a:gd name="connsiteX49-99" fmla="*/ 1497 w 10000"/>
                  <a:gd name="connsiteY49-100" fmla="*/ 385 h 10000"/>
                  <a:gd name="connsiteX50-101" fmla="*/ 1527 w 10000"/>
                  <a:gd name="connsiteY50-102" fmla="*/ 354 h 10000"/>
                  <a:gd name="connsiteX51-103" fmla="*/ 1561 w 10000"/>
                  <a:gd name="connsiteY51-104" fmla="*/ 322 h 10000"/>
                  <a:gd name="connsiteX52-105" fmla="*/ 1593 w 10000"/>
                  <a:gd name="connsiteY52-106" fmla="*/ 293 h 10000"/>
                  <a:gd name="connsiteX53-107" fmla="*/ 1628 w 10000"/>
                  <a:gd name="connsiteY53-108" fmla="*/ 264 h 10000"/>
                  <a:gd name="connsiteX54-109" fmla="*/ 1664 w 10000"/>
                  <a:gd name="connsiteY54-110" fmla="*/ 240 h 10000"/>
                  <a:gd name="connsiteX55-111" fmla="*/ 1701 w 10000"/>
                  <a:gd name="connsiteY55-112" fmla="*/ 213 h 10000"/>
                  <a:gd name="connsiteX56-113" fmla="*/ 1737 w 10000"/>
                  <a:gd name="connsiteY56-114" fmla="*/ 193 h 10000"/>
                  <a:gd name="connsiteX57-115" fmla="*/ 1778 w 10000"/>
                  <a:gd name="connsiteY57-116" fmla="*/ 170 h 10000"/>
                  <a:gd name="connsiteX58-117" fmla="*/ 1817 w 10000"/>
                  <a:gd name="connsiteY58-118" fmla="*/ 152 h 10000"/>
                  <a:gd name="connsiteX59-119" fmla="*/ 1858 w 10000"/>
                  <a:gd name="connsiteY59-120" fmla="*/ 135 h 10000"/>
                  <a:gd name="connsiteX60-121" fmla="*/ 1899 w 10000"/>
                  <a:gd name="connsiteY60-122" fmla="*/ 121 h 10000"/>
                  <a:gd name="connsiteX61-123" fmla="*/ 1940 w 10000"/>
                  <a:gd name="connsiteY61-124" fmla="*/ 109 h 10000"/>
                  <a:gd name="connsiteX62-125" fmla="*/ 1984 w 10000"/>
                  <a:gd name="connsiteY62-126" fmla="*/ 100 h 10000"/>
                  <a:gd name="connsiteX63-127" fmla="*/ 2027 w 10000"/>
                  <a:gd name="connsiteY63-128" fmla="*/ 90 h 10000"/>
                  <a:gd name="connsiteX64-129" fmla="*/ 2073 w 10000"/>
                  <a:gd name="connsiteY64-130" fmla="*/ 86 h 10000"/>
                  <a:gd name="connsiteX65-131" fmla="*/ 2116 w 10000"/>
                  <a:gd name="connsiteY65-132" fmla="*/ 80 h 10000"/>
                  <a:gd name="connsiteX66-133" fmla="*/ 2161 w 10000"/>
                  <a:gd name="connsiteY66-134" fmla="*/ 80 h 10000"/>
                  <a:gd name="connsiteX67-135" fmla="*/ 5830 w 10000"/>
                  <a:gd name="connsiteY67-136" fmla="*/ 2038 h 10000"/>
                  <a:gd name="connsiteX68-137" fmla="*/ 5830 w 10000"/>
                  <a:gd name="connsiteY68-138" fmla="*/ 2038 h 10000"/>
                  <a:gd name="connsiteX69-139" fmla="*/ 5912 w 10000"/>
                  <a:gd name="connsiteY69-140" fmla="*/ 2040 h 10000"/>
                  <a:gd name="connsiteX70-141" fmla="*/ 5992 w 10000"/>
                  <a:gd name="connsiteY70-142" fmla="*/ 2042 h 10000"/>
                  <a:gd name="connsiteX71-143" fmla="*/ 6070 w 10000"/>
                  <a:gd name="connsiteY71-144" fmla="*/ 2050 h 10000"/>
                  <a:gd name="connsiteX72-145" fmla="*/ 6149 w 10000"/>
                  <a:gd name="connsiteY72-146" fmla="*/ 2056 h 10000"/>
                  <a:gd name="connsiteX73-147" fmla="*/ 6227 w 10000"/>
                  <a:gd name="connsiteY73-148" fmla="*/ 2066 h 10000"/>
                  <a:gd name="connsiteX74-149" fmla="*/ 6305 w 10000"/>
                  <a:gd name="connsiteY74-150" fmla="*/ 2081 h 10000"/>
                  <a:gd name="connsiteX75-151" fmla="*/ 6382 w 10000"/>
                  <a:gd name="connsiteY75-152" fmla="*/ 2095 h 10000"/>
                  <a:gd name="connsiteX76-153" fmla="*/ 6460 w 10000"/>
                  <a:gd name="connsiteY76-154" fmla="*/ 2111 h 10000"/>
                  <a:gd name="connsiteX77-155" fmla="*/ 6535 w 10000"/>
                  <a:gd name="connsiteY77-156" fmla="*/ 2130 h 10000"/>
                  <a:gd name="connsiteX78-157" fmla="*/ 6611 w 10000"/>
                  <a:gd name="connsiteY78-158" fmla="*/ 2152 h 10000"/>
                  <a:gd name="connsiteX79-159" fmla="*/ 6686 w 10000"/>
                  <a:gd name="connsiteY79-160" fmla="*/ 2175 h 10000"/>
                  <a:gd name="connsiteX80-161" fmla="*/ 6761 w 10000"/>
                  <a:gd name="connsiteY80-162" fmla="*/ 2199 h 10000"/>
                  <a:gd name="connsiteX81-163" fmla="*/ 6832 w 10000"/>
                  <a:gd name="connsiteY81-164" fmla="*/ 2228 h 10000"/>
                  <a:gd name="connsiteX82-165" fmla="*/ 6905 w 10000"/>
                  <a:gd name="connsiteY82-166" fmla="*/ 2257 h 10000"/>
                  <a:gd name="connsiteX83-167" fmla="*/ 6975 w 10000"/>
                  <a:gd name="connsiteY83-168" fmla="*/ 2288 h 10000"/>
                  <a:gd name="connsiteX84-169" fmla="*/ 7048 w 10000"/>
                  <a:gd name="connsiteY84-170" fmla="*/ 2320 h 10000"/>
                  <a:gd name="connsiteX85-171" fmla="*/ 7115 w 10000"/>
                  <a:gd name="connsiteY85-172" fmla="*/ 2355 h 10000"/>
                  <a:gd name="connsiteX86-173" fmla="*/ 7186 w 10000"/>
                  <a:gd name="connsiteY86-174" fmla="*/ 2394 h 10000"/>
                  <a:gd name="connsiteX87-175" fmla="*/ 7252 w 10000"/>
                  <a:gd name="connsiteY87-176" fmla="*/ 2433 h 10000"/>
                  <a:gd name="connsiteX88-177" fmla="*/ 7320 w 10000"/>
                  <a:gd name="connsiteY88-178" fmla="*/ 2472 h 10000"/>
                  <a:gd name="connsiteX89-179" fmla="*/ 7387 w 10000"/>
                  <a:gd name="connsiteY89-180" fmla="*/ 2515 h 10000"/>
                  <a:gd name="connsiteX90-181" fmla="*/ 7452 w 10000"/>
                  <a:gd name="connsiteY90-182" fmla="*/ 2558 h 10000"/>
                  <a:gd name="connsiteX91-183" fmla="*/ 7514 w 10000"/>
                  <a:gd name="connsiteY91-184" fmla="*/ 2605 h 10000"/>
                  <a:gd name="connsiteX92-185" fmla="*/ 7578 w 10000"/>
                  <a:gd name="connsiteY92-186" fmla="*/ 2654 h 10000"/>
                  <a:gd name="connsiteX93-187" fmla="*/ 7638 w 10000"/>
                  <a:gd name="connsiteY93-188" fmla="*/ 2701 h 10000"/>
                  <a:gd name="connsiteX94-189" fmla="*/ 7701 w 10000"/>
                  <a:gd name="connsiteY94-190" fmla="*/ 2752 h 10000"/>
                  <a:gd name="connsiteX95-191" fmla="*/ 7761 w 10000"/>
                  <a:gd name="connsiteY95-192" fmla="*/ 2806 h 10000"/>
                  <a:gd name="connsiteX96-193" fmla="*/ 7818 w 10000"/>
                  <a:gd name="connsiteY96-194" fmla="*/ 2861 h 10000"/>
                  <a:gd name="connsiteX97-195" fmla="*/ 7877 w 10000"/>
                  <a:gd name="connsiteY97-196" fmla="*/ 2914 h 10000"/>
                  <a:gd name="connsiteX98-197" fmla="*/ 7932 w 10000"/>
                  <a:gd name="connsiteY98-198" fmla="*/ 2972 h 10000"/>
                  <a:gd name="connsiteX99-199" fmla="*/ 7985 w 10000"/>
                  <a:gd name="connsiteY99-200" fmla="*/ 3031 h 10000"/>
                  <a:gd name="connsiteX100-201" fmla="*/ 8039 w 10000"/>
                  <a:gd name="connsiteY100-202" fmla="*/ 3090 h 10000"/>
                  <a:gd name="connsiteX101-203" fmla="*/ 8094 w 10000"/>
                  <a:gd name="connsiteY101-204" fmla="*/ 3152 h 10000"/>
                  <a:gd name="connsiteX102-205" fmla="*/ 8142 w 10000"/>
                  <a:gd name="connsiteY102-206" fmla="*/ 3217 h 10000"/>
                  <a:gd name="connsiteX103-207" fmla="*/ 8194 w 10000"/>
                  <a:gd name="connsiteY103-208" fmla="*/ 3281 h 10000"/>
                  <a:gd name="connsiteX104-209" fmla="*/ 8242 w 10000"/>
                  <a:gd name="connsiteY104-210" fmla="*/ 3348 h 10000"/>
                  <a:gd name="connsiteX105-211" fmla="*/ 8290 w 10000"/>
                  <a:gd name="connsiteY105-212" fmla="*/ 3414 h 10000"/>
                  <a:gd name="connsiteX106-213" fmla="*/ 8334 w 10000"/>
                  <a:gd name="connsiteY106-214" fmla="*/ 3484 h 10000"/>
                  <a:gd name="connsiteX107-215" fmla="*/ 8379 w 10000"/>
                  <a:gd name="connsiteY107-216" fmla="*/ 3553 h 10000"/>
                  <a:gd name="connsiteX108-217" fmla="*/ 8421 w 10000"/>
                  <a:gd name="connsiteY108-218" fmla="*/ 3623 h 10000"/>
                  <a:gd name="connsiteX109-219" fmla="*/ 8462 w 10000"/>
                  <a:gd name="connsiteY109-220" fmla="*/ 3696 h 10000"/>
                  <a:gd name="connsiteX110-221" fmla="*/ 8505 w 10000"/>
                  <a:gd name="connsiteY110-222" fmla="*/ 3770 h 10000"/>
                  <a:gd name="connsiteX111-223" fmla="*/ 8541 w 10000"/>
                  <a:gd name="connsiteY111-224" fmla="*/ 3844 h 10000"/>
                  <a:gd name="connsiteX112-225" fmla="*/ 8578 w 10000"/>
                  <a:gd name="connsiteY112-226" fmla="*/ 3920 h 10000"/>
                  <a:gd name="connsiteX113-227" fmla="*/ 8614 w 10000"/>
                  <a:gd name="connsiteY113-228" fmla="*/ 4000 h 10000"/>
                  <a:gd name="connsiteX114-229" fmla="*/ 8647 w 10000"/>
                  <a:gd name="connsiteY114-230" fmla="*/ 4075 h 10000"/>
                  <a:gd name="connsiteX115-231" fmla="*/ 8679 w 10000"/>
                  <a:gd name="connsiteY115-232" fmla="*/ 4155 h 10000"/>
                  <a:gd name="connsiteX116-233" fmla="*/ 8712 w 10000"/>
                  <a:gd name="connsiteY116-234" fmla="*/ 4235 h 10000"/>
                  <a:gd name="connsiteX117-235" fmla="*/ 8740 w 10000"/>
                  <a:gd name="connsiteY117-236" fmla="*/ 4317 h 10000"/>
                  <a:gd name="connsiteX118-237" fmla="*/ 8767 w 10000"/>
                  <a:gd name="connsiteY118-238" fmla="*/ 4399 h 10000"/>
                  <a:gd name="connsiteX119-239" fmla="*/ 8792 w 10000"/>
                  <a:gd name="connsiteY119-240" fmla="*/ 4481 h 10000"/>
                  <a:gd name="connsiteX120-241" fmla="*/ 8817 w 10000"/>
                  <a:gd name="connsiteY120-242" fmla="*/ 4565 h 10000"/>
                  <a:gd name="connsiteX121-243" fmla="*/ 8836 w 10000"/>
                  <a:gd name="connsiteY121-244" fmla="*/ 4651 h 10000"/>
                  <a:gd name="connsiteX122-245" fmla="*/ 8857 w 10000"/>
                  <a:gd name="connsiteY122-246" fmla="*/ 4737 h 10000"/>
                  <a:gd name="connsiteX123-247" fmla="*/ 8877 w 10000"/>
                  <a:gd name="connsiteY123-248" fmla="*/ 4825 h 10000"/>
                  <a:gd name="connsiteX124-249" fmla="*/ 8893 w 10000"/>
                  <a:gd name="connsiteY124-250" fmla="*/ 4909 h 10000"/>
                  <a:gd name="connsiteX125-251" fmla="*/ 8907 w 10000"/>
                  <a:gd name="connsiteY125-252" fmla="*/ 4997 h 10000"/>
                  <a:gd name="connsiteX126-253" fmla="*/ 8920 w 10000"/>
                  <a:gd name="connsiteY126-254" fmla="*/ 5089 h 10000"/>
                  <a:gd name="connsiteX127-255" fmla="*/ 8930 w 10000"/>
                  <a:gd name="connsiteY127-256" fmla="*/ 5179 h 10000"/>
                  <a:gd name="connsiteX128-257" fmla="*/ 8941 w 10000"/>
                  <a:gd name="connsiteY128-258" fmla="*/ 5269 h 10000"/>
                  <a:gd name="connsiteX129-259" fmla="*/ 8946 w 10000"/>
                  <a:gd name="connsiteY129-260" fmla="*/ 5359 h 10000"/>
                  <a:gd name="connsiteX130-261" fmla="*/ 8954 w 10000"/>
                  <a:gd name="connsiteY130-262" fmla="*/ 5450 h 10000"/>
                  <a:gd name="connsiteX131-263" fmla="*/ 8955 w 10000"/>
                  <a:gd name="connsiteY131-264" fmla="*/ 5542 h 10000"/>
                  <a:gd name="connsiteX132-265" fmla="*/ 8957 w 10000"/>
                  <a:gd name="connsiteY132-266" fmla="*/ 5636 h 10000"/>
                  <a:gd name="connsiteX133-267" fmla="*/ 8955 w 10000"/>
                  <a:gd name="connsiteY133-268" fmla="*/ 5728 h 10000"/>
                  <a:gd name="connsiteX134-269" fmla="*/ 8954 w 10000"/>
                  <a:gd name="connsiteY134-270" fmla="*/ 5820 h 10000"/>
                  <a:gd name="connsiteX135-271" fmla="*/ 8946 w 10000"/>
                  <a:gd name="connsiteY135-272" fmla="*/ 5912 h 10000"/>
                  <a:gd name="connsiteX136-273" fmla="*/ 8941 w 10000"/>
                  <a:gd name="connsiteY136-274" fmla="*/ 6005 h 10000"/>
                  <a:gd name="connsiteX137-275" fmla="*/ 8930 w 10000"/>
                  <a:gd name="connsiteY137-276" fmla="*/ 6095 h 10000"/>
                  <a:gd name="connsiteX138-277" fmla="*/ 8920 w 10000"/>
                  <a:gd name="connsiteY138-278" fmla="*/ 6185 h 10000"/>
                  <a:gd name="connsiteX139-279" fmla="*/ 8907 w 10000"/>
                  <a:gd name="connsiteY139-280" fmla="*/ 6273 h 10000"/>
                  <a:gd name="connsiteX140-281" fmla="*/ 8893 w 10000"/>
                  <a:gd name="connsiteY140-282" fmla="*/ 6361 h 10000"/>
                  <a:gd name="connsiteX141-283" fmla="*/ 8877 w 10000"/>
                  <a:gd name="connsiteY141-284" fmla="*/ 6449 h 10000"/>
                  <a:gd name="connsiteX142-285" fmla="*/ 8857 w 10000"/>
                  <a:gd name="connsiteY142-286" fmla="*/ 6535 h 10000"/>
                  <a:gd name="connsiteX143-287" fmla="*/ 8836 w 10000"/>
                  <a:gd name="connsiteY143-288" fmla="*/ 6619 h 10000"/>
                  <a:gd name="connsiteX144-289" fmla="*/ 8817 w 10000"/>
                  <a:gd name="connsiteY144-290" fmla="*/ 6705 h 10000"/>
                  <a:gd name="connsiteX145-291" fmla="*/ 8792 w 10000"/>
                  <a:gd name="connsiteY145-292" fmla="*/ 6791 h 10000"/>
                  <a:gd name="connsiteX146-293" fmla="*/ 8767 w 10000"/>
                  <a:gd name="connsiteY146-294" fmla="*/ 6871 h 10000"/>
                  <a:gd name="connsiteX147-295" fmla="*/ 8740 w 10000"/>
                  <a:gd name="connsiteY147-296" fmla="*/ 6955 h 10000"/>
                  <a:gd name="connsiteX148-297" fmla="*/ 8712 w 10000"/>
                  <a:gd name="connsiteY148-298" fmla="*/ 7035 h 10000"/>
                  <a:gd name="connsiteX149-299" fmla="*/ 8679 w 10000"/>
                  <a:gd name="connsiteY149-300" fmla="*/ 7117 h 10000"/>
                  <a:gd name="connsiteX150-301" fmla="*/ 8647 w 10000"/>
                  <a:gd name="connsiteY150-302" fmla="*/ 7194 h 10000"/>
                  <a:gd name="connsiteX151-303" fmla="*/ 8614 w 10000"/>
                  <a:gd name="connsiteY151-304" fmla="*/ 7274 h 10000"/>
                  <a:gd name="connsiteX152-305" fmla="*/ 8578 w 10000"/>
                  <a:gd name="connsiteY152-306" fmla="*/ 7350 h 10000"/>
                  <a:gd name="connsiteX153-307" fmla="*/ 8541 w 10000"/>
                  <a:gd name="connsiteY153-308" fmla="*/ 7426 h 10000"/>
                  <a:gd name="connsiteX154-309" fmla="*/ 8505 w 10000"/>
                  <a:gd name="connsiteY154-310" fmla="*/ 7502 h 10000"/>
                  <a:gd name="connsiteX155-311" fmla="*/ 8462 w 10000"/>
                  <a:gd name="connsiteY155-312" fmla="*/ 7575 h 10000"/>
                  <a:gd name="connsiteX156-313" fmla="*/ 8421 w 10000"/>
                  <a:gd name="connsiteY156-314" fmla="*/ 7647 h 10000"/>
                  <a:gd name="connsiteX157-315" fmla="*/ 8379 w 10000"/>
                  <a:gd name="connsiteY157-316" fmla="*/ 7719 h 10000"/>
                  <a:gd name="connsiteX158-317" fmla="*/ 8334 w 10000"/>
                  <a:gd name="connsiteY158-318" fmla="*/ 7790 h 10000"/>
                  <a:gd name="connsiteX159-319" fmla="*/ 8290 w 10000"/>
                  <a:gd name="connsiteY159-320" fmla="*/ 7856 h 10000"/>
                  <a:gd name="connsiteX160-321" fmla="*/ 8242 w 10000"/>
                  <a:gd name="connsiteY160-322" fmla="*/ 7925 h 10000"/>
                  <a:gd name="connsiteX161-323" fmla="*/ 8194 w 10000"/>
                  <a:gd name="connsiteY161-324" fmla="*/ 7989 h 10000"/>
                  <a:gd name="connsiteX162-325" fmla="*/ 8142 w 10000"/>
                  <a:gd name="connsiteY162-326" fmla="*/ 8057 h 10000"/>
                  <a:gd name="connsiteX163-327" fmla="*/ 8094 w 10000"/>
                  <a:gd name="connsiteY163-328" fmla="*/ 8118 h 10000"/>
                  <a:gd name="connsiteX164-329" fmla="*/ 8039 w 10000"/>
                  <a:gd name="connsiteY164-330" fmla="*/ 8179 h 10000"/>
                  <a:gd name="connsiteX165-331" fmla="*/ 7985 w 10000"/>
                  <a:gd name="connsiteY165-332" fmla="*/ 8239 h 10000"/>
                  <a:gd name="connsiteX166-333" fmla="*/ 7932 w 10000"/>
                  <a:gd name="connsiteY166-334" fmla="*/ 8298 h 10000"/>
                  <a:gd name="connsiteX167-335" fmla="*/ 7877 w 10000"/>
                  <a:gd name="connsiteY167-336" fmla="*/ 8356 h 10000"/>
                  <a:gd name="connsiteX168-337" fmla="*/ 7818 w 10000"/>
                  <a:gd name="connsiteY168-338" fmla="*/ 8413 h 10000"/>
                  <a:gd name="connsiteX169-339" fmla="*/ 7761 w 10000"/>
                  <a:gd name="connsiteY169-340" fmla="*/ 8466 h 10000"/>
                  <a:gd name="connsiteX170-341" fmla="*/ 7701 w 10000"/>
                  <a:gd name="connsiteY170-342" fmla="*/ 8519 h 10000"/>
                  <a:gd name="connsiteX171-343" fmla="*/ 7638 w 10000"/>
                  <a:gd name="connsiteY171-344" fmla="*/ 8569 h 10000"/>
                  <a:gd name="connsiteX172-345" fmla="*/ 7578 w 10000"/>
                  <a:gd name="connsiteY172-346" fmla="*/ 8620 h 10000"/>
                  <a:gd name="connsiteX173-347" fmla="*/ 7514 w 10000"/>
                  <a:gd name="connsiteY173-348" fmla="*/ 8667 h 10000"/>
                  <a:gd name="connsiteX174-349" fmla="*/ 7452 w 10000"/>
                  <a:gd name="connsiteY174-350" fmla="*/ 8712 h 10000"/>
                  <a:gd name="connsiteX175-351" fmla="*/ 7387 w 10000"/>
                  <a:gd name="connsiteY175-352" fmla="*/ 8757 h 10000"/>
                  <a:gd name="connsiteX176-353" fmla="*/ 7320 w 10000"/>
                  <a:gd name="connsiteY176-354" fmla="*/ 8800 h 10000"/>
                  <a:gd name="connsiteX177-355" fmla="*/ 7252 w 10000"/>
                  <a:gd name="connsiteY177-356" fmla="*/ 8841 h 10000"/>
                  <a:gd name="connsiteX178-357" fmla="*/ 7186 w 10000"/>
                  <a:gd name="connsiteY178-358" fmla="*/ 8878 h 10000"/>
                  <a:gd name="connsiteX179-359" fmla="*/ 7115 w 10000"/>
                  <a:gd name="connsiteY179-360" fmla="*/ 8917 h 10000"/>
                  <a:gd name="connsiteX180-361" fmla="*/ 7048 w 10000"/>
                  <a:gd name="connsiteY180-362" fmla="*/ 8949 h 10000"/>
                  <a:gd name="connsiteX181-363" fmla="*/ 6975 w 10000"/>
                  <a:gd name="connsiteY181-364" fmla="*/ 8982 h 10000"/>
                  <a:gd name="connsiteX182-365" fmla="*/ 6905 w 10000"/>
                  <a:gd name="connsiteY182-366" fmla="*/ 9015 h 10000"/>
                  <a:gd name="connsiteX183-367" fmla="*/ 6832 w 10000"/>
                  <a:gd name="connsiteY183-368" fmla="*/ 9046 h 10000"/>
                  <a:gd name="connsiteX184-369" fmla="*/ 6761 w 10000"/>
                  <a:gd name="connsiteY184-370" fmla="*/ 9070 h 10000"/>
                  <a:gd name="connsiteX185-371" fmla="*/ 6686 w 10000"/>
                  <a:gd name="connsiteY185-372" fmla="*/ 9097 h 10000"/>
                  <a:gd name="connsiteX186-373" fmla="*/ 6611 w 10000"/>
                  <a:gd name="connsiteY186-374" fmla="*/ 9121 h 10000"/>
                  <a:gd name="connsiteX187-375" fmla="*/ 6535 w 10000"/>
                  <a:gd name="connsiteY187-376" fmla="*/ 9142 h 10000"/>
                  <a:gd name="connsiteX188-377" fmla="*/ 6460 w 10000"/>
                  <a:gd name="connsiteY188-378" fmla="*/ 9162 h 10000"/>
                  <a:gd name="connsiteX189-379" fmla="*/ 6382 w 10000"/>
                  <a:gd name="connsiteY189-380" fmla="*/ 9179 h 10000"/>
                  <a:gd name="connsiteX190-381" fmla="*/ 6305 w 10000"/>
                  <a:gd name="connsiteY190-382" fmla="*/ 9193 h 10000"/>
                  <a:gd name="connsiteX191-383" fmla="*/ 6227 w 10000"/>
                  <a:gd name="connsiteY191-384" fmla="*/ 9203 h 10000"/>
                  <a:gd name="connsiteX192-385" fmla="*/ 6149 w 10000"/>
                  <a:gd name="connsiteY192-386" fmla="*/ 9214 h 10000"/>
                  <a:gd name="connsiteX193-387" fmla="*/ 6070 w 10000"/>
                  <a:gd name="connsiteY193-388" fmla="*/ 9224 h 10000"/>
                  <a:gd name="connsiteX194-389" fmla="*/ 5992 w 10000"/>
                  <a:gd name="connsiteY194-390" fmla="*/ 9228 h 10000"/>
                  <a:gd name="connsiteX195-391" fmla="*/ 5912 w 10000"/>
                  <a:gd name="connsiteY195-392" fmla="*/ 9232 h 10000"/>
                  <a:gd name="connsiteX196-393" fmla="*/ 5830 w 10000"/>
                  <a:gd name="connsiteY196-394" fmla="*/ 9232 h 10000"/>
                  <a:gd name="connsiteX197-395" fmla="*/ 5750 w 10000"/>
                  <a:gd name="connsiteY197-396" fmla="*/ 9232 h 10000"/>
                  <a:gd name="connsiteX198-397" fmla="*/ 5670 w 10000"/>
                  <a:gd name="connsiteY198-398" fmla="*/ 9228 h 10000"/>
                  <a:gd name="connsiteX199-399" fmla="*/ 5588 w 10000"/>
                  <a:gd name="connsiteY199-400" fmla="*/ 9224 h 10000"/>
                  <a:gd name="connsiteX200-401" fmla="*/ 5510 w 10000"/>
                  <a:gd name="connsiteY200-402" fmla="*/ 9214 h 10000"/>
                  <a:gd name="connsiteX201-403" fmla="*/ 5432 w 10000"/>
                  <a:gd name="connsiteY201-404" fmla="*/ 9203 h 10000"/>
                  <a:gd name="connsiteX202-405" fmla="*/ 5353 w 10000"/>
                  <a:gd name="connsiteY202-406" fmla="*/ 9193 h 10000"/>
                  <a:gd name="connsiteX203-407" fmla="*/ 5277 w 10000"/>
                  <a:gd name="connsiteY203-408" fmla="*/ 9179 h 10000"/>
                  <a:gd name="connsiteX204-409" fmla="*/ 5200 w 10000"/>
                  <a:gd name="connsiteY204-410" fmla="*/ 9162 h 10000"/>
                  <a:gd name="connsiteX205-411" fmla="*/ 5124 w 10000"/>
                  <a:gd name="connsiteY205-412" fmla="*/ 9142 h 10000"/>
                  <a:gd name="connsiteX206-413" fmla="*/ 5049 w 10000"/>
                  <a:gd name="connsiteY206-414" fmla="*/ 9121 h 10000"/>
                  <a:gd name="connsiteX207-415" fmla="*/ 4974 w 10000"/>
                  <a:gd name="connsiteY207-416" fmla="*/ 9097 h 10000"/>
                  <a:gd name="connsiteX208-417" fmla="*/ 4901 w 10000"/>
                  <a:gd name="connsiteY208-418" fmla="*/ 9070 h 10000"/>
                  <a:gd name="connsiteX209-419" fmla="*/ 4826 w 10000"/>
                  <a:gd name="connsiteY209-420" fmla="*/ 9046 h 10000"/>
                  <a:gd name="connsiteX210-421" fmla="*/ 4754 w 10000"/>
                  <a:gd name="connsiteY210-422" fmla="*/ 9015 h 10000"/>
                  <a:gd name="connsiteX211-423" fmla="*/ 4684 w 10000"/>
                  <a:gd name="connsiteY211-424" fmla="*/ 8982 h 10000"/>
                  <a:gd name="connsiteX212-425" fmla="*/ 4615 w 10000"/>
                  <a:gd name="connsiteY212-426" fmla="*/ 8949 h 10000"/>
                  <a:gd name="connsiteX213-427" fmla="*/ 4544 w 10000"/>
                  <a:gd name="connsiteY213-428" fmla="*/ 8917 h 10000"/>
                  <a:gd name="connsiteX214-429" fmla="*/ 4476 w 10000"/>
                  <a:gd name="connsiteY214-430" fmla="*/ 8878 h 10000"/>
                  <a:gd name="connsiteX215-431" fmla="*/ 4406 w 10000"/>
                  <a:gd name="connsiteY215-432" fmla="*/ 8841 h 10000"/>
                  <a:gd name="connsiteX216-433" fmla="*/ 4339 w 10000"/>
                  <a:gd name="connsiteY216-434" fmla="*/ 8800 h 10000"/>
                  <a:gd name="connsiteX217-435" fmla="*/ 4275 w 10000"/>
                  <a:gd name="connsiteY217-436" fmla="*/ 8757 h 10000"/>
                  <a:gd name="connsiteX218-437" fmla="*/ 4209 w 10000"/>
                  <a:gd name="connsiteY218-438" fmla="*/ 8712 h 10000"/>
                  <a:gd name="connsiteX219-439" fmla="*/ 4145 w 10000"/>
                  <a:gd name="connsiteY219-440" fmla="*/ 8667 h 10000"/>
                  <a:gd name="connsiteX220-441" fmla="*/ 4083 w 10000"/>
                  <a:gd name="connsiteY220-442" fmla="*/ 8620 h 10000"/>
                  <a:gd name="connsiteX221-443" fmla="*/ 4020 w 10000"/>
                  <a:gd name="connsiteY221-444" fmla="*/ 8569 h 10000"/>
                  <a:gd name="connsiteX222-445" fmla="*/ 3960 w 10000"/>
                  <a:gd name="connsiteY222-446" fmla="*/ 8519 h 10000"/>
                  <a:gd name="connsiteX223-447" fmla="*/ 3901 w 10000"/>
                  <a:gd name="connsiteY223-448" fmla="*/ 8466 h 10000"/>
                  <a:gd name="connsiteX224-449" fmla="*/ 3841 w 10000"/>
                  <a:gd name="connsiteY224-450" fmla="*/ 8413 h 10000"/>
                  <a:gd name="connsiteX225-451" fmla="*/ 3784 w 10000"/>
                  <a:gd name="connsiteY225-452" fmla="*/ 8356 h 10000"/>
                  <a:gd name="connsiteX226-453" fmla="*/ 3727 w 10000"/>
                  <a:gd name="connsiteY226-454" fmla="*/ 8298 h 10000"/>
                  <a:gd name="connsiteX227-455" fmla="*/ 3673 w 10000"/>
                  <a:gd name="connsiteY227-456" fmla="*/ 8239 h 10000"/>
                  <a:gd name="connsiteX228-457" fmla="*/ 3620 w 10000"/>
                  <a:gd name="connsiteY228-458" fmla="*/ 8179 h 10000"/>
                  <a:gd name="connsiteX229-459" fmla="*/ 3566 w 10000"/>
                  <a:gd name="connsiteY229-460" fmla="*/ 8118 h 10000"/>
                  <a:gd name="connsiteX230-461" fmla="*/ 3517 w 10000"/>
                  <a:gd name="connsiteY230-462" fmla="*/ 8057 h 10000"/>
                  <a:gd name="connsiteX231-463" fmla="*/ 3467 w 10000"/>
                  <a:gd name="connsiteY231-464" fmla="*/ 7989 h 10000"/>
                  <a:gd name="connsiteX232-465" fmla="*/ 3417 w 10000"/>
                  <a:gd name="connsiteY232-466" fmla="*/ 7925 h 10000"/>
                  <a:gd name="connsiteX233-467" fmla="*/ 3371 w 10000"/>
                  <a:gd name="connsiteY233-468" fmla="*/ 7856 h 10000"/>
                  <a:gd name="connsiteX234-469" fmla="*/ 3324 w 10000"/>
                  <a:gd name="connsiteY234-470" fmla="*/ 7790 h 10000"/>
                  <a:gd name="connsiteX235-471" fmla="*/ 3282 w 10000"/>
                  <a:gd name="connsiteY235-472" fmla="*/ 7719 h 10000"/>
                  <a:gd name="connsiteX236-473" fmla="*/ 3237 w 10000"/>
                  <a:gd name="connsiteY236-474" fmla="*/ 7647 h 10000"/>
                  <a:gd name="connsiteX237-475" fmla="*/ 3196 w 10000"/>
                  <a:gd name="connsiteY237-476" fmla="*/ 7575 h 10000"/>
                  <a:gd name="connsiteX238-477" fmla="*/ 3157 w 10000"/>
                  <a:gd name="connsiteY238-478" fmla="*/ 7502 h 10000"/>
                  <a:gd name="connsiteX239-479" fmla="*/ 3118 w 10000"/>
                  <a:gd name="connsiteY239-480" fmla="*/ 7426 h 10000"/>
                  <a:gd name="connsiteX240-481" fmla="*/ 3081 w 10000"/>
                  <a:gd name="connsiteY240-482" fmla="*/ 7350 h 10000"/>
                  <a:gd name="connsiteX241-483" fmla="*/ 3045 w 10000"/>
                  <a:gd name="connsiteY241-484" fmla="*/ 7274 h 10000"/>
                  <a:gd name="connsiteX242-485" fmla="*/ 3013 w 10000"/>
                  <a:gd name="connsiteY242-486" fmla="*/ 7194 h 10000"/>
                  <a:gd name="connsiteX243-487" fmla="*/ 2979 w 10000"/>
                  <a:gd name="connsiteY243-488" fmla="*/ 7117 h 10000"/>
                  <a:gd name="connsiteX244-489" fmla="*/ 2951 w 10000"/>
                  <a:gd name="connsiteY244-490" fmla="*/ 7035 h 10000"/>
                  <a:gd name="connsiteX245-491" fmla="*/ 2922 w 10000"/>
                  <a:gd name="connsiteY245-492" fmla="*/ 6955 h 10000"/>
                  <a:gd name="connsiteX246-493" fmla="*/ 2892 w 10000"/>
                  <a:gd name="connsiteY246-494" fmla="*/ 6871 h 10000"/>
                  <a:gd name="connsiteX247-495" fmla="*/ 2869 w 10000"/>
                  <a:gd name="connsiteY247-496" fmla="*/ 6791 h 10000"/>
                  <a:gd name="connsiteX248-497" fmla="*/ 2846 w 10000"/>
                  <a:gd name="connsiteY248-498" fmla="*/ 6705 h 10000"/>
                  <a:gd name="connsiteX249-499" fmla="*/ 2823 w 10000"/>
                  <a:gd name="connsiteY249-500" fmla="*/ 6619 h 10000"/>
                  <a:gd name="connsiteX250-501" fmla="*/ 2801 w 10000"/>
                  <a:gd name="connsiteY250-502" fmla="*/ 6535 h 10000"/>
                  <a:gd name="connsiteX251-503" fmla="*/ 2783 w 10000"/>
                  <a:gd name="connsiteY251-504" fmla="*/ 6449 h 10000"/>
                  <a:gd name="connsiteX252-505" fmla="*/ 2767 w 10000"/>
                  <a:gd name="connsiteY252-506" fmla="*/ 6361 h 10000"/>
                  <a:gd name="connsiteX253-507" fmla="*/ 2753 w 10000"/>
                  <a:gd name="connsiteY253-508" fmla="*/ 6273 h 10000"/>
                  <a:gd name="connsiteX254-509" fmla="*/ 2741 w 10000"/>
                  <a:gd name="connsiteY254-510" fmla="*/ 6185 h 10000"/>
                  <a:gd name="connsiteX255-511" fmla="*/ 2730 w 10000"/>
                  <a:gd name="connsiteY255-512" fmla="*/ 6095 h 10000"/>
                  <a:gd name="connsiteX256-513" fmla="*/ 2719 w 10000"/>
                  <a:gd name="connsiteY256-514" fmla="*/ 6005 h 10000"/>
                  <a:gd name="connsiteX257-515" fmla="*/ 2712 w 10000"/>
                  <a:gd name="connsiteY257-516" fmla="*/ 5912 h 10000"/>
                  <a:gd name="connsiteX258-517" fmla="*/ 2709 w 10000"/>
                  <a:gd name="connsiteY258-518" fmla="*/ 5820 h 10000"/>
                  <a:gd name="connsiteX259-519" fmla="*/ 2705 w 10000"/>
                  <a:gd name="connsiteY259-520" fmla="*/ 5728 h 10000"/>
                  <a:gd name="connsiteX260-521" fmla="*/ 2705 w 10000"/>
                  <a:gd name="connsiteY260-522" fmla="*/ 5636 h 10000"/>
                  <a:gd name="connsiteX261-523" fmla="*/ 2705 w 10000"/>
                  <a:gd name="connsiteY261-524" fmla="*/ 5542 h 10000"/>
                  <a:gd name="connsiteX262-525" fmla="*/ 2709 w 10000"/>
                  <a:gd name="connsiteY262-526" fmla="*/ 5450 h 10000"/>
                  <a:gd name="connsiteX263-527" fmla="*/ 2712 w 10000"/>
                  <a:gd name="connsiteY263-528" fmla="*/ 5359 h 10000"/>
                  <a:gd name="connsiteX264-529" fmla="*/ 2719 w 10000"/>
                  <a:gd name="connsiteY264-530" fmla="*/ 5269 h 10000"/>
                  <a:gd name="connsiteX265-531" fmla="*/ 2730 w 10000"/>
                  <a:gd name="connsiteY265-532" fmla="*/ 5179 h 10000"/>
                  <a:gd name="connsiteX266-533" fmla="*/ 2741 w 10000"/>
                  <a:gd name="connsiteY266-534" fmla="*/ 5089 h 10000"/>
                  <a:gd name="connsiteX267-535" fmla="*/ 2753 w 10000"/>
                  <a:gd name="connsiteY267-536" fmla="*/ 4997 h 10000"/>
                  <a:gd name="connsiteX268-537" fmla="*/ 2767 w 10000"/>
                  <a:gd name="connsiteY268-538" fmla="*/ 4909 h 10000"/>
                  <a:gd name="connsiteX269-539" fmla="*/ 2783 w 10000"/>
                  <a:gd name="connsiteY269-540" fmla="*/ 4825 h 10000"/>
                  <a:gd name="connsiteX270-541" fmla="*/ 2801 w 10000"/>
                  <a:gd name="connsiteY270-542" fmla="*/ 4737 h 10000"/>
                  <a:gd name="connsiteX271-543" fmla="*/ 2823 w 10000"/>
                  <a:gd name="connsiteY271-544" fmla="*/ 4651 h 10000"/>
                  <a:gd name="connsiteX272-545" fmla="*/ 2846 w 10000"/>
                  <a:gd name="connsiteY272-546" fmla="*/ 4565 h 10000"/>
                  <a:gd name="connsiteX273-547" fmla="*/ 2869 w 10000"/>
                  <a:gd name="connsiteY273-548" fmla="*/ 4481 h 10000"/>
                  <a:gd name="connsiteX274-549" fmla="*/ 2892 w 10000"/>
                  <a:gd name="connsiteY274-550" fmla="*/ 4399 h 10000"/>
                  <a:gd name="connsiteX275-551" fmla="*/ 2922 w 10000"/>
                  <a:gd name="connsiteY275-552" fmla="*/ 4317 h 10000"/>
                  <a:gd name="connsiteX276-553" fmla="*/ 2951 w 10000"/>
                  <a:gd name="connsiteY276-554" fmla="*/ 4235 h 10000"/>
                  <a:gd name="connsiteX277-555" fmla="*/ 2979 w 10000"/>
                  <a:gd name="connsiteY277-556" fmla="*/ 4155 h 10000"/>
                  <a:gd name="connsiteX278-557" fmla="*/ 3013 w 10000"/>
                  <a:gd name="connsiteY278-558" fmla="*/ 4075 h 10000"/>
                  <a:gd name="connsiteX279-559" fmla="*/ 3045 w 10000"/>
                  <a:gd name="connsiteY279-560" fmla="*/ 4000 h 10000"/>
                  <a:gd name="connsiteX280-561" fmla="*/ 3081 w 10000"/>
                  <a:gd name="connsiteY280-562" fmla="*/ 3920 h 10000"/>
                  <a:gd name="connsiteX281-563" fmla="*/ 3118 w 10000"/>
                  <a:gd name="connsiteY281-564" fmla="*/ 3844 h 10000"/>
                  <a:gd name="connsiteX282-565" fmla="*/ 3157 w 10000"/>
                  <a:gd name="connsiteY282-566" fmla="*/ 3770 h 10000"/>
                  <a:gd name="connsiteX283-567" fmla="*/ 3196 w 10000"/>
                  <a:gd name="connsiteY283-568" fmla="*/ 3696 h 10000"/>
                  <a:gd name="connsiteX284-569" fmla="*/ 3237 w 10000"/>
                  <a:gd name="connsiteY284-570" fmla="*/ 3623 h 10000"/>
                  <a:gd name="connsiteX285-571" fmla="*/ 3282 w 10000"/>
                  <a:gd name="connsiteY285-572" fmla="*/ 3553 h 10000"/>
                  <a:gd name="connsiteX286-573" fmla="*/ 3324 w 10000"/>
                  <a:gd name="connsiteY286-574" fmla="*/ 3484 h 10000"/>
                  <a:gd name="connsiteX287-575" fmla="*/ 3371 w 10000"/>
                  <a:gd name="connsiteY287-576" fmla="*/ 3414 h 10000"/>
                  <a:gd name="connsiteX288-577" fmla="*/ 3417 w 10000"/>
                  <a:gd name="connsiteY288-578" fmla="*/ 3348 h 10000"/>
                  <a:gd name="connsiteX289-579" fmla="*/ 3467 w 10000"/>
                  <a:gd name="connsiteY289-580" fmla="*/ 3281 h 10000"/>
                  <a:gd name="connsiteX290-581" fmla="*/ 3517 w 10000"/>
                  <a:gd name="connsiteY290-582" fmla="*/ 3217 h 10000"/>
                  <a:gd name="connsiteX291-583" fmla="*/ 3566 w 10000"/>
                  <a:gd name="connsiteY291-584" fmla="*/ 3152 h 10000"/>
                  <a:gd name="connsiteX292-585" fmla="*/ 3620 w 10000"/>
                  <a:gd name="connsiteY292-586" fmla="*/ 3090 h 10000"/>
                  <a:gd name="connsiteX293-587" fmla="*/ 3673 w 10000"/>
                  <a:gd name="connsiteY293-588" fmla="*/ 3031 h 10000"/>
                  <a:gd name="connsiteX294-589" fmla="*/ 3727 w 10000"/>
                  <a:gd name="connsiteY294-590" fmla="*/ 2972 h 10000"/>
                  <a:gd name="connsiteX295-591" fmla="*/ 3784 w 10000"/>
                  <a:gd name="connsiteY295-592" fmla="*/ 2914 h 10000"/>
                  <a:gd name="connsiteX296-593" fmla="*/ 3841 w 10000"/>
                  <a:gd name="connsiteY296-594" fmla="*/ 2861 h 10000"/>
                  <a:gd name="connsiteX297-595" fmla="*/ 3901 w 10000"/>
                  <a:gd name="connsiteY297-596" fmla="*/ 2806 h 10000"/>
                  <a:gd name="connsiteX298-597" fmla="*/ 3960 w 10000"/>
                  <a:gd name="connsiteY298-598" fmla="*/ 2752 h 10000"/>
                  <a:gd name="connsiteX299-599" fmla="*/ 4020 w 10000"/>
                  <a:gd name="connsiteY299-600" fmla="*/ 2701 h 10000"/>
                  <a:gd name="connsiteX300-601" fmla="*/ 4083 w 10000"/>
                  <a:gd name="connsiteY300-602" fmla="*/ 2654 h 10000"/>
                  <a:gd name="connsiteX301-603" fmla="*/ 4145 w 10000"/>
                  <a:gd name="connsiteY301-604" fmla="*/ 2605 h 10000"/>
                  <a:gd name="connsiteX302-605" fmla="*/ 4209 w 10000"/>
                  <a:gd name="connsiteY302-606" fmla="*/ 2558 h 10000"/>
                  <a:gd name="connsiteX303-607" fmla="*/ 4275 w 10000"/>
                  <a:gd name="connsiteY303-608" fmla="*/ 2515 h 10000"/>
                  <a:gd name="connsiteX304-609" fmla="*/ 4339 w 10000"/>
                  <a:gd name="connsiteY304-610" fmla="*/ 2472 h 10000"/>
                  <a:gd name="connsiteX305-611" fmla="*/ 4406 w 10000"/>
                  <a:gd name="connsiteY305-612" fmla="*/ 2433 h 10000"/>
                  <a:gd name="connsiteX306-613" fmla="*/ 4476 w 10000"/>
                  <a:gd name="connsiteY306-614" fmla="*/ 2394 h 10000"/>
                  <a:gd name="connsiteX307-615" fmla="*/ 4544 w 10000"/>
                  <a:gd name="connsiteY307-616" fmla="*/ 2355 h 10000"/>
                  <a:gd name="connsiteX308-617" fmla="*/ 4615 w 10000"/>
                  <a:gd name="connsiteY308-618" fmla="*/ 2320 h 10000"/>
                  <a:gd name="connsiteX309-619" fmla="*/ 4684 w 10000"/>
                  <a:gd name="connsiteY309-620" fmla="*/ 2288 h 10000"/>
                  <a:gd name="connsiteX310-621" fmla="*/ 4754 w 10000"/>
                  <a:gd name="connsiteY310-622" fmla="*/ 2257 h 10000"/>
                  <a:gd name="connsiteX311-623" fmla="*/ 4826 w 10000"/>
                  <a:gd name="connsiteY311-624" fmla="*/ 2228 h 10000"/>
                  <a:gd name="connsiteX312-625" fmla="*/ 4901 w 10000"/>
                  <a:gd name="connsiteY312-626" fmla="*/ 2199 h 10000"/>
                  <a:gd name="connsiteX313-627" fmla="*/ 4974 w 10000"/>
                  <a:gd name="connsiteY313-628" fmla="*/ 2175 h 10000"/>
                  <a:gd name="connsiteX314-629" fmla="*/ 5049 w 10000"/>
                  <a:gd name="connsiteY314-630" fmla="*/ 2152 h 10000"/>
                  <a:gd name="connsiteX315-631" fmla="*/ 5124 w 10000"/>
                  <a:gd name="connsiteY315-632" fmla="*/ 2130 h 10000"/>
                  <a:gd name="connsiteX316-633" fmla="*/ 5200 w 10000"/>
                  <a:gd name="connsiteY316-634" fmla="*/ 2111 h 10000"/>
                  <a:gd name="connsiteX317-635" fmla="*/ 5277 w 10000"/>
                  <a:gd name="connsiteY317-636" fmla="*/ 2095 h 10000"/>
                  <a:gd name="connsiteX318-637" fmla="*/ 5353 w 10000"/>
                  <a:gd name="connsiteY318-638" fmla="*/ 2081 h 10000"/>
                  <a:gd name="connsiteX319-639" fmla="*/ 5432 w 10000"/>
                  <a:gd name="connsiteY319-640" fmla="*/ 2066 h 10000"/>
                  <a:gd name="connsiteX320-641" fmla="*/ 5510 w 10000"/>
                  <a:gd name="connsiteY320-642" fmla="*/ 2056 h 10000"/>
                  <a:gd name="connsiteX321-643" fmla="*/ 5588 w 10000"/>
                  <a:gd name="connsiteY321-644" fmla="*/ 2050 h 10000"/>
                  <a:gd name="connsiteX322-645" fmla="*/ 5670 w 10000"/>
                  <a:gd name="connsiteY322-646" fmla="*/ 2042 h 10000"/>
                  <a:gd name="connsiteX323-647" fmla="*/ 5750 w 10000"/>
                  <a:gd name="connsiteY323-648" fmla="*/ 2040 h 10000"/>
                  <a:gd name="connsiteX324-649" fmla="*/ 5830 w 10000"/>
                  <a:gd name="connsiteY324-650" fmla="*/ 2038 h 10000"/>
                  <a:gd name="connsiteX325-651" fmla="*/ 5432 w 10000"/>
                  <a:gd name="connsiteY325-652" fmla="*/ 3879 h 10000"/>
                  <a:gd name="connsiteX326-653" fmla="*/ 5432 w 10000"/>
                  <a:gd name="connsiteY326-654" fmla="*/ 3879 h 10000"/>
                  <a:gd name="connsiteX327-655" fmla="*/ 5394 w 10000"/>
                  <a:gd name="connsiteY327-656" fmla="*/ 3854 h 10000"/>
                  <a:gd name="connsiteX328-657" fmla="*/ 5355 w 10000"/>
                  <a:gd name="connsiteY328-658" fmla="*/ 3836 h 10000"/>
                  <a:gd name="connsiteX329-659" fmla="*/ 5316 w 10000"/>
                  <a:gd name="connsiteY329-660" fmla="*/ 3819 h 10000"/>
                  <a:gd name="connsiteX330-661" fmla="*/ 5277 w 10000"/>
                  <a:gd name="connsiteY330-662" fmla="*/ 3805 h 10000"/>
                  <a:gd name="connsiteX331-663" fmla="*/ 5236 w 10000"/>
                  <a:gd name="connsiteY331-664" fmla="*/ 3793 h 10000"/>
                  <a:gd name="connsiteX332-665" fmla="*/ 5195 w 10000"/>
                  <a:gd name="connsiteY332-666" fmla="*/ 3785 h 10000"/>
                  <a:gd name="connsiteX333-667" fmla="*/ 5154 w 10000"/>
                  <a:gd name="connsiteY333-668" fmla="*/ 3780 h 10000"/>
                  <a:gd name="connsiteX334-669" fmla="*/ 5109 w 10000"/>
                  <a:gd name="connsiteY334-670" fmla="*/ 3778 h 10000"/>
                  <a:gd name="connsiteX335-671" fmla="*/ 5069 w 10000"/>
                  <a:gd name="connsiteY335-672" fmla="*/ 3778 h 10000"/>
                  <a:gd name="connsiteX336-673" fmla="*/ 5026 w 10000"/>
                  <a:gd name="connsiteY336-674" fmla="*/ 3780 h 10000"/>
                  <a:gd name="connsiteX337-675" fmla="*/ 4981 w 10000"/>
                  <a:gd name="connsiteY337-676" fmla="*/ 3787 h 10000"/>
                  <a:gd name="connsiteX338-677" fmla="*/ 4939 w 10000"/>
                  <a:gd name="connsiteY338-678" fmla="*/ 3797 h 10000"/>
                  <a:gd name="connsiteX339-679" fmla="*/ 4894 w 10000"/>
                  <a:gd name="connsiteY339-680" fmla="*/ 3807 h 10000"/>
                  <a:gd name="connsiteX340-681" fmla="*/ 4851 w 10000"/>
                  <a:gd name="connsiteY340-682" fmla="*/ 3821 h 10000"/>
                  <a:gd name="connsiteX341-683" fmla="*/ 4810 w 10000"/>
                  <a:gd name="connsiteY341-684" fmla="*/ 3838 h 10000"/>
                  <a:gd name="connsiteX342-685" fmla="*/ 4766 w 10000"/>
                  <a:gd name="connsiteY342-686" fmla="*/ 3856 h 10000"/>
                  <a:gd name="connsiteX343-687" fmla="*/ 4723 w 10000"/>
                  <a:gd name="connsiteY343-688" fmla="*/ 3881 h 10000"/>
                  <a:gd name="connsiteX344-689" fmla="*/ 4682 w 10000"/>
                  <a:gd name="connsiteY344-690" fmla="*/ 3903 h 10000"/>
                  <a:gd name="connsiteX345-691" fmla="*/ 4641 w 10000"/>
                  <a:gd name="connsiteY345-692" fmla="*/ 3930 h 10000"/>
                  <a:gd name="connsiteX346-693" fmla="*/ 4599 w 10000"/>
                  <a:gd name="connsiteY346-694" fmla="*/ 3959 h 10000"/>
                  <a:gd name="connsiteX347-695" fmla="*/ 4558 w 10000"/>
                  <a:gd name="connsiteY347-696" fmla="*/ 3989 h 10000"/>
                  <a:gd name="connsiteX348-697" fmla="*/ 4519 w 10000"/>
                  <a:gd name="connsiteY348-698" fmla="*/ 4026 h 10000"/>
                  <a:gd name="connsiteX349-699" fmla="*/ 4479 w 10000"/>
                  <a:gd name="connsiteY349-700" fmla="*/ 4061 h 10000"/>
                  <a:gd name="connsiteX350-701" fmla="*/ 4440 w 10000"/>
                  <a:gd name="connsiteY350-702" fmla="*/ 4100 h 10000"/>
                  <a:gd name="connsiteX351-703" fmla="*/ 4403 w 10000"/>
                  <a:gd name="connsiteY351-704" fmla="*/ 4139 h 10000"/>
                  <a:gd name="connsiteX352-705" fmla="*/ 4367 w 10000"/>
                  <a:gd name="connsiteY352-706" fmla="*/ 4182 h 10000"/>
                  <a:gd name="connsiteX353-707" fmla="*/ 4330 w 10000"/>
                  <a:gd name="connsiteY353-708" fmla="*/ 4227 h 10000"/>
                  <a:gd name="connsiteX354-709" fmla="*/ 4298 w 10000"/>
                  <a:gd name="connsiteY354-710" fmla="*/ 4272 h 10000"/>
                  <a:gd name="connsiteX355-711" fmla="*/ 4264 w 10000"/>
                  <a:gd name="connsiteY355-712" fmla="*/ 4323 h 10000"/>
                  <a:gd name="connsiteX356-713" fmla="*/ 4234 w 10000"/>
                  <a:gd name="connsiteY356-714" fmla="*/ 4372 h 10000"/>
                  <a:gd name="connsiteX357-715" fmla="*/ 4204 w 10000"/>
                  <a:gd name="connsiteY357-716" fmla="*/ 4428 h 10000"/>
                  <a:gd name="connsiteX358-717" fmla="*/ 4173 w 10000"/>
                  <a:gd name="connsiteY358-718" fmla="*/ 4481 h 10000"/>
                  <a:gd name="connsiteX359-719" fmla="*/ 4147 w 10000"/>
                  <a:gd name="connsiteY359-720" fmla="*/ 4536 h 10000"/>
                  <a:gd name="connsiteX360-721" fmla="*/ 4122 w 10000"/>
                  <a:gd name="connsiteY360-722" fmla="*/ 4593 h 10000"/>
                  <a:gd name="connsiteX361-723" fmla="*/ 4099 w 10000"/>
                  <a:gd name="connsiteY361-724" fmla="*/ 4651 h 10000"/>
                  <a:gd name="connsiteX362-725" fmla="*/ 4079 w 10000"/>
                  <a:gd name="connsiteY362-726" fmla="*/ 4708 h 10000"/>
                  <a:gd name="connsiteX363-727" fmla="*/ 4059 w 10000"/>
                  <a:gd name="connsiteY363-728" fmla="*/ 4766 h 10000"/>
                  <a:gd name="connsiteX364-729" fmla="*/ 4045 w 10000"/>
                  <a:gd name="connsiteY364-730" fmla="*/ 4825 h 10000"/>
                  <a:gd name="connsiteX365-731" fmla="*/ 4031 w 10000"/>
                  <a:gd name="connsiteY365-732" fmla="*/ 4882 h 10000"/>
                  <a:gd name="connsiteX366-733" fmla="*/ 4019 w 10000"/>
                  <a:gd name="connsiteY366-734" fmla="*/ 4938 h 10000"/>
                  <a:gd name="connsiteX367-735" fmla="*/ 4011 w 10000"/>
                  <a:gd name="connsiteY367-736" fmla="*/ 4995 h 10000"/>
                  <a:gd name="connsiteX368-737" fmla="*/ 4002 w 10000"/>
                  <a:gd name="connsiteY368-738" fmla="*/ 5052 h 10000"/>
                  <a:gd name="connsiteX369-739" fmla="*/ 3995 w 10000"/>
                  <a:gd name="connsiteY369-740" fmla="*/ 5110 h 10000"/>
                  <a:gd name="connsiteX370-741" fmla="*/ 3994 w 10000"/>
                  <a:gd name="connsiteY370-742" fmla="*/ 5167 h 10000"/>
                  <a:gd name="connsiteX371-743" fmla="*/ 3992 w 10000"/>
                  <a:gd name="connsiteY371-744" fmla="*/ 5222 h 10000"/>
                  <a:gd name="connsiteX372-745" fmla="*/ 3994 w 10000"/>
                  <a:gd name="connsiteY372-746" fmla="*/ 5275 h 10000"/>
                  <a:gd name="connsiteX373-747" fmla="*/ 3995 w 10000"/>
                  <a:gd name="connsiteY373-748" fmla="*/ 5331 h 10000"/>
                  <a:gd name="connsiteX374-749" fmla="*/ 4001 w 10000"/>
                  <a:gd name="connsiteY374-750" fmla="*/ 5384 h 10000"/>
                  <a:gd name="connsiteX375-751" fmla="*/ 4008 w 10000"/>
                  <a:gd name="connsiteY375-752" fmla="*/ 5435 h 10000"/>
                  <a:gd name="connsiteX376-753" fmla="*/ 4017 w 10000"/>
                  <a:gd name="connsiteY376-754" fmla="*/ 5488 h 10000"/>
                  <a:gd name="connsiteX377-755" fmla="*/ 4027 w 10000"/>
                  <a:gd name="connsiteY377-756" fmla="*/ 5538 h 10000"/>
                  <a:gd name="connsiteX378-757" fmla="*/ 4042 w 10000"/>
                  <a:gd name="connsiteY378-758" fmla="*/ 5585 h 10000"/>
                  <a:gd name="connsiteX379-759" fmla="*/ 4056 w 10000"/>
                  <a:gd name="connsiteY379-760" fmla="*/ 5632 h 10000"/>
                  <a:gd name="connsiteX380-761" fmla="*/ 4072 w 10000"/>
                  <a:gd name="connsiteY380-762" fmla="*/ 5681 h 10000"/>
                  <a:gd name="connsiteX381-763" fmla="*/ 4091 w 10000"/>
                  <a:gd name="connsiteY381-764" fmla="*/ 5724 h 10000"/>
                  <a:gd name="connsiteX382-765" fmla="*/ 4111 w 10000"/>
                  <a:gd name="connsiteY382-766" fmla="*/ 5765 h 10000"/>
                  <a:gd name="connsiteX383-767" fmla="*/ 4134 w 10000"/>
                  <a:gd name="connsiteY383-768" fmla="*/ 5808 h 10000"/>
                  <a:gd name="connsiteX384-769" fmla="*/ 4159 w 10000"/>
                  <a:gd name="connsiteY384-770" fmla="*/ 5847 h 10000"/>
                  <a:gd name="connsiteX385-771" fmla="*/ 4186 w 10000"/>
                  <a:gd name="connsiteY385-772" fmla="*/ 5886 h 10000"/>
                  <a:gd name="connsiteX386-773" fmla="*/ 4214 w 10000"/>
                  <a:gd name="connsiteY386-774" fmla="*/ 5918 h 10000"/>
                  <a:gd name="connsiteX387-775" fmla="*/ 4246 w 10000"/>
                  <a:gd name="connsiteY387-776" fmla="*/ 5951 h 10000"/>
                  <a:gd name="connsiteX388-777" fmla="*/ 4278 w 10000"/>
                  <a:gd name="connsiteY388-778" fmla="*/ 5982 h 10000"/>
                  <a:gd name="connsiteX389-779" fmla="*/ 4312 w 10000"/>
                  <a:gd name="connsiteY389-780" fmla="*/ 6011 h 10000"/>
                  <a:gd name="connsiteX390-781" fmla="*/ 4350 w 10000"/>
                  <a:gd name="connsiteY390-782" fmla="*/ 6037 h 10000"/>
                  <a:gd name="connsiteX391-783" fmla="*/ 4387 w 10000"/>
                  <a:gd name="connsiteY391-784" fmla="*/ 6058 h 10000"/>
                  <a:gd name="connsiteX392-785" fmla="*/ 4422 w 10000"/>
                  <a:gd name="connsiteY392-786" fmla="*/ 6078 h 10000"/>
                  <a:gd name="connsiteX393-787" fmla="*/ 4455 w 10000"/>
                  <a:gd name="connsiteY393-788" fmla="*/ 6093 h 10000"/>
                  <a:gd name="connsiteX394-789" fmla="*/ 4490 w 10000"/>
                  <a:gd name="connsiteY394-790" fmla="*/ 6101 h 10000"/>
                  <a:gd name="connsiteX395-791" fmla="*/ 4520 w 10000"/>
                  <a:gd name="connsiteY395-792" fmla="*/ 6107 h 10000"/>
                  <a:gd name="connsiteX396-793" fmla="*/ 4554 w 10000"/>
                  <a:gd name="connsiteY396-794" fmla="*/ 6107 h 10000"/>
                  <a:gd name="connsiteX397-795" fmla="*/ 4583 w 10000"/>
                  <a:gd name="connsiteY397-796" fmla="*/ 6103 h 10000"/>
                  <a:gd name="connsiteX398-797" fmla="*/ 4615 w 10000"/>
                  <a:gd name="connsiteY398-798" fmla="*/ 6099 h 10000"/>
                  <a:gd name="connsiteX399-799" fmla="*/ 4643 w 10000"/>
                  <a:gd name="connsiteY399-800" fmla="*/ 6088 h 10000"/>
                  <a:gd name="connsiteX400-801" fmla="*/ 4672 w 10000"/>
                  <a:gd name="connsiteY400-802" fmla="*/ 6074 h 10000"/>
                  <a:gd name="connsiteX401-803" fmla="*/ 4698 w 10000"/>
                  <a:gd name="connsiteY401-804" fmla="*/ 6058 h 10000"/>
                  <a:gd name="connsiteX402-805" fmla="*/ 4727 w 10000"/>
                  <a:gd name="connsiteY402-806" fmla="*/ 6039 h 10000"/>
                  <a:gd name="connsiteX403-807" fmla="*/ 4754 w 10000"/>
                  <a:gd name="connsiteY403-808" fmla="*/ 6015 h 10000"/>
                  <a:gd name="connsiteX404-809" fmla="*/ 4782 w 10000"/>
                  <a:gd name="connsiteY404-810" fmla="*/ 5992 h 10000"/>
                  <a:gd name="connsiteX405-811" fmla="*/ 4805 w 10000"/>
                  <a:gd name="connsiteY405-812" fmla="*/ 5964 h 10000"/>
                  <a:gd name="connsiteX406-813" fmla="*/ 4834 w 10000"/>
                  <a:gd name="connsiteY406-814" fmla="*/ 5933 h 10000"/>
                  <a:gd name="connsiteX407-815" fmla="*/ 4859 w 10000"/>
                  <a:gd name="connsiteY407-816" fmla="*/ 5896 h 10000"/>
                  <a:gd name="connsiteX408-817" fmla="*/ 4882 w 10000"/>
                  <a:gd name="connsiteY408-818" fmla="*/ 5861 h 10000"/>
                  <a:gd name="connsiteX409-819" fmla="*/ 4931 w 10000"/>
                  <a:gd name="connsiteY409-820" fmla="*/ 5783 h 10000"/>
                  <a:gd name="connsiteX410-821" fmla="*/ 4981 w 10000"/>
                  <a:gd name="connsiteY410-822" fmla="*/ 5697 h 10000"/>
                  <a:gd name="connsiteX411-823" fmla="*/ 5033 w 10000"/>
                  <a:gd name="connsiteY411-824" fmla="*/ 5605 h 10000"/>
                  <a:gd name="connsiteX412-825" fmla="*/ 5083 w 10000"/>
                  <a:gd name="connsiteY412-826" fmla="*/ 5505 h 10000"/>
                  <a:gd name="connsiteX413-827" fmla="*/ 5134 w 10000"/>
                  <a:gd name="connsiteY413-828" fmla="*/ 5400 h 10000"/>
                  <a:gd name="connsiteX414-829" fmla="*/ 5241 w 10000"/>
                  <a:gd name="connsiteY414-830" fmla="*/ 5181 h 10000"/>
                  <a:gd name="connsiteX415-831" fmla="*/ 5353 w 10000"/>
                  <a:gd name="connsiteY415-832" fmla="*/ 4964 h 10000"/>
                  <a:gd name="connsiteX416-833" fmla="*/ 5405 w 10000"/>
                  <a:gd name="connsiteY416-834" fmla="*/ 4862 h 10000"/>
                  <a:gd name="connsiteX417-835" fmla="*/ 5497 w 10000"/>
                  <a:gd name="connsiteY417-836" fmla="*/ 4667 h 10000"/>
                  <a:gd name="connsiteX418-837" fmla="*/ 5537 w 10000"/>
                  <a:gd name="connsiteY418-838" fmla="*/ 4577 h 10000"/>
                  <a:gd name="connsiteX419-839" fmla="*/ 5572 w 10000"/>
                  <a:gd name="connsiteY419-840" fmla="*/ 4489 h 10000"/>
                  <a:gd name="connsiteX420-841" fmla="*/ 5585 w 10000"/>
                  <a:gd name="connsiteY420-842" fmla="*/ 4446 h 10000"/>
                  <a:gd name="connsiteX421-843" fmla="*/ 5597 w 10000"/>
                  <a:gd name="connsiteY421-844" fmla="*/ 4405 h 10000"/>
                  <a:gd name="connsiteX422-845" fmla="*/ 5608 w 10000"/>
                  <a:gd name="connsiteY422-846" fmla="*/ 4366 h 10000"/>
                  <a:gd name="connsiteX423-847" fmla="*/ 5617 w 10000"/>
                  <a:gd name="connsiteY423-848" fmla="*/ 4325 h 10000"/>
                  <a:gd name="connsiteX424-849" fmla="*/ 5622 w 10000"/>
                  <a:gd name="connsiteY424-850" fmla="*/ 4286 h 10000"/>
                  <a:gd name="connsiteX425-851" fmla="*/ 5624 w 10000"/>
                  <a:gd name="connsiteY425-852" fmla="*/ 4249 h 10000"/>
                  <a:gd name="connsiteX426-853" fmla="*/ 5626 w 10000"/>
                  <a:gd name="connsiteY426-854" fmla="*/ 4213 h 10000"/>
                  <a:gd name="connsiteX427-855" fmla="*/ 5624 w 10000"/>
                  <a:gd name="connsiteY427-856" fmla="*/ 4178 h 10000"/>
                  <a:gd name="connsiteX428-857" fmla="*/ 5618 w 10000"/>
                  <a:gd name="connsiteY428-858" fmla="*/ 4141 h 10000"/>
                  <a:gd name="connsiteX429-859" fmla="*/ 5611 w 10000"/>
                  <a:gd name="connsiteY429-860" fmla="*/ 4108 h 10000"/>
                  <a:gd name="connsiteX430-861" fmla="*/ 5601 w 10000"/>
                  <a:gd name="connsiteY430-862" fmla="*/ 4075 h 10000"/>
                  <a:gd name="connsiteX431-863" fmla="*/ 5586 w 10000"/>
                  <a:gd name="connsiteY431-864" fmla="*/ 4045 h 10000"/>
                  <a:gd name="connsiteX432-865" fmla="*/ 5570 w 10000"/>
                  <a:gd name="connsiteY432-866" fmla="*/ 4014 h 10000"/>
                  <a:gd name="connsiteX433-867" fmla="*/ 5549 w 10000"/>
                  <a:gd name="connsiteY433-868" fmla="*/ 3985 h 10000"/>
                  <a:gd name="connsiteX434-869" fmla="*/ 5526 w 10000"/>
                  <a:gd name="connsiteY434-870" fmla="*/ 3957 h 10000"/>
                  <a:gd name="connsiteX435-871" fmla="*/ 5497 w 10000"/>
                  <a:gd name="connsiteY435-872" fmla="*/ 3930 h 10000"/>
                  <a:gd name="connsiteX436-873" fmla="*/ 5467 w 10000"/>
                  <a:gd name="connsiteY436-874" fmla="*/ 3903 h 10000"/>
                  <a:gd name="connsiteX437-875" fmla="*/ 5432 w 10000"/>
                  <a:gd name="connsiteY437-876" fmla="*/ 3879 h 10000"/>
                  <a:gd name="connsiteX438-877" fmla="*/ 7341 w 10000"/>
                  <a:gd name="connsiteY438-878" fmla="*/ 3897 h 10000"/>
                  <a:gd name="connsiteX439-879" fmla="*/ 7341 w 10000"/>
                  <a:gd name="connsiteY439-880" fmla="*/ 3897 h 10000"/>
                  <a:gd name="connsiteX440-881" fmla="*/ 7266 w 10000"/>
                  <a:gd name="connsiteY440-882" fmla="*/ 3815 h 10000"/>
                  <a:gd name="connsiteX441-883" fmla="*/ 7188 w 10000"/>
                  <a:gd name="connsiteY441-884" fmla="*/ 3740 h 10000"/>
                  <a:gd name="connsiteX442-885" fmla="*/ 7108 w 10000"/>
                  <a:gd name="connsiteY442-886" fmla="*/ 3666 h 10000"/>
                  <a:gd name="connsiteX443-887" fmla="*/ 7024 w 10000"/>
                  <a:gd name="connsiteY443-888" fmla="*/ 3598 h 10000"/>
                  <a:gd name="connsiteX444-889" fmla="*/ 6982 w 10000"/>
                  <a:gd name="connsiteY444-890" fmla="*/ 3563 h 10000"/>
                  <a:gd name="connsiteX445-891" fmla="*/ 6939 w 10000"/>
                  <a:gd name="connsiteY445-892" fmla="*/ 3533 h 10000"/>
                  <a:gd name="connsiteX446-893" fmla="*/ 6893 w 10000"/>
                  <a:gd name="connsiteY446-894" fmla="*/ 3504 h 10000"/>
                  <a:gd name="connsiteX447-895" fmla="*/ 6848 w 10000"/>
                  <a:gd name="connsiteY447-896" fmla="*/ 3473 h 10000"/>
                  <a:gd name="connsiteX448-897" fmla="*/ 6802 w 10000"/>
                  <a:gd name="connsiteY448-898" fmla="*/ 3447 h 10000"/>
                  <a:gd name="connsiteX449-899" fmla="*/ 6756 w 10000"/>
                  <a:gd name="connsiteY449-900" fmla="*/ 3422 h 10000"/>
                  <a:gd name="connsiteX450-901" fmla="*/ 6709 w 10000"/>
                  <a:gd name="connsiteY450-902" fmla="*/ 3395 h 10000"/>
                  <a:gd name="connsiteX451-903" fmla="*/ 6661 w 10000"/>
                  <a:gd name="connsiteY451-904" fmla="*/ 3371 h 10000"/>
                  <a:gd name="connsiteX452-905" fmla="*/ 6613 w 10000"/>
                  <a:gd name="connsiteY452-906" fmla="*/ 3348 h 10000"/>
                  <a:gd name="connsiteX453-907" fmla="*/ 6563 w 10000"/>
                  <a:gd name="connsiteY453-908" fmla="*/ 3326 h 10000"/>
                  <a:gd name="connsiteX454-909" fmla="*/ 6515 w 10000"/>
                  <a:gd name="connsiteY454-910" fmla="*/ 3307 h 10000"/>
                  <a:gd name="connsiteX455-911" fmla="*/ 6466 w 10000"/>
                  <a:gd name="connsiteY455-912" fmla="*/ 3289 h 10000"/>
                  <a:gd name="connsiteX456-913" fmla="*/ 6416 w 10000"/>
                  <a:gd name="connsiteY456-914" fmla="*/ 3273 h 10000"/>
                  <a:gd name="connsiteX457-915" fmla="*/ 6364 w 10000"/>
                  <a:gd name="connsiteY457-916" fmla="*/ 3254 h 10000"/>
                  <a:gd name="connsiteX458-917" fmla="*/ 6313 w 10000"/>
                  <a:gd name="connsiteY458-918" fmla="*/ 3240 h 10000"/>
                  <a:gd name="connsiteX459-919" fmla="*/ 6261 w 10000"/>
                  <a:gd name="connsiteY459-920" fmla="*/ 3230 h 10000"/>
                  <a:gd name="connsiteX460-921" fmla="*/ 6209 w 10000"/>
                  <a:gd name="connsiteY460-922" fmla="*/ 3217 h 10000"/>
                  <a:gd name="connsiteX461-923" fmla="*/ 6156 w 10000"/>
                  <a:gd name="connsiteY461-924" fmla="*/ 3207 h 10000"/>
                  <a:gd name="connsiteX462-925" fmla="*/ 6101 w 10000"/>
                  <a:gd name="connsiteY462-926" fmla="*/ 3199 h 10000"/>
                  <a:gd name="connsiteX463-927" fmla="*/ 6047 w 10000"/>
                  <a:gd name="connsiteY463-928" fmla="*/ 3191 h 10000"/>
                  <a:gd name="connsiteX464-929" fmla="*/ 5994 w 10000"/>
                  <a:gd name="connsiteY464-930" fmla="*/ 3187 h 10000"/>
                  <a:gd name="connsiteX465-931" fmla="*/ 5941 w 10000"/>
                  <a:gd name="connsiteY465-932" fmla="*/ 3180 h 10000"/>
                  <a:gd name="connsiteX466-933" fmla="*/ 5885 w 10000"/>
                  <a:gd name="connsiteY466-934" fmla="*/ 3178 h 10000"/>
                  <a:gd name="connsiteX467-935" fmla="*/ 5830 w 10000"/>
                  <a:gd name="connsiteY467-936" fmla="*/ 3178 h 10000"/>
                  <a:gd name="connsiteX468-937" fmla="*/ 5775 w 10000"/>
                  <a:gd name="connsiteY468-938" fmla="*/ 3178 h 10000"/>
                  <a:gd name="connsiteX469-939" fmla="*/ 5720 w 10000"/>
                  <a:gd name="connsiteY469-940" fmla="*/ 3180 h 10000"/>
                  <a:gd name="connsiteX470-941" fmla="*/ 5665 w 10000"/>
                  <a:gd name="connsiteY470-942" fmla="*/ 3187 h 10000"/>
                  <a:gd name="connsiteX471-943" fmla="*/ 5611 w 10000"/>
                  <a:gd name="connsiteY471-944" fmla="*/ 3191 h 10000"/>
                  <a:gd name="connsiteX472-945" fmla="*/ 5558 w 10000"/>
                  <a:gd name="connsiteY472-946" fmla="*/ 3199 h 10000"/>
                  <a:gd name="connsiteX473-947" fmla="*/ 5505 w 10000"/>
                  <a:gd name="connsiteY473-948" fmla="*/ 3207 h 10000"/>
                  <a:gd name="connsiteX474-949" fmla="*/ 5453 w 10000"/>
                  <a:gd name="connsiteY474-950" fmla="*/ 3217 h 10000"/>
                  <a:gd name="connsiteX475-951" fmla="*/ 5400 w 10000"/>
                  <a:gd name="connsiteY475-952" fmla="*/ 3230 h 10000"/>
                  <a:gd name="connsiteX476-953" fmla="*/ 5348 w 10000"/>
                  <a:gd name="connsiteY476-954" fmla="*/ 3240 h 10000"/>
                  <a:gd name="connsiteX477-955" fmla="*/ 5296 w 10000"/>
                  <a:gd name="connsiteY477-956" fmla="*/ 3254 h 10000"/>
                  <a:gd name="connsiteX478-957" fmla="*/ 5246 w 10000"/>
                  <a:gd name="connsiteY478-958" fmla="*/ 3273 h 10000"/>
                  <a:gd name="connsiteX479-959" fmla="*/ 5195 w 10000"/>
                  <a:gd name="connsiteY479-960" fmla="*/ 3289 h 10000"/>
                  <a:gd name="connsiteX480-961" fmla="*/ 5145 w 10000"/>
                  <a:gd name="connsiteY480-962" fmla="*/ 3307 h 10000"/>
                  <a:gd name="connsiteX481-963" fmla="*/ 5095 w 10000"/>
                  <a:gd name="connsiteY481-964" fmla="*/ 3326 h 10000"/>
                  <a:gd name="connsiteX482-965" fmla="*/ 5047 w 10000"/>
                  <a:gd name="connsiteY482-966" fmla="*/ 3348 h 10000"/>
                  <a:gd name="connsiteX483-967" fmla="*/ 4997 w 10000"/>
                  <a:gd name="connsiteY483-968" fmla="*/ 3371 h 10000"/>
                  <a:gd name="connsiteX484-969" fmla="*/ 4951 w 10000"/>
                  <a:gd name="connsiteY484-970" fmla="*/ 3395 h 10000"/>
                  <a:gd name="connsiteX485-971" fmla="*/ 4903 w 10000"/>
                  <a:gd name="connsiteY485-972" fmla="*/ 3422 h 10000"/>
                  <a:gd name="connsiteX486-973" fmla="*/ 4859 w 10000"/>
                  <a:gd name="connsiteY486-974" fmla="*/ 3447 h 10000"/>
                  <a:gd name="connsiteX487-975" fmla="*/ 4812 w 10000"/>
                  <a:gd name="connsiteY487-976" fmla="*/ 3473 h 10000"/>
                  <a:gd name="connsiteX488-977" fmla="*/ 4766 w 10000"/>
                  <a:gd name="connsiteY488-978" fmla="*/ 3504 h 10000"/>
                  <a:gd name="connsiteX489-979" fmla="*/ 4723 w 10000"/>
                  <a:gd name="connsiteY489-980" fmla="*/ 3533 h 10000"/>
                  <a:gd name="connsiteX490-981" fmla="*/ 4679 w 10000"/>
                  <a:gd name="connsiteY490-982" fmla="*/ 3563 h 10000"/>
                  <a:gd name="connsiteX491-983" fmla="*/ 4636 w 10000"/>
                  <a:gd name="connsiteY491-984" fmla="*/ 3598 h 10000"/>
                  <a:gd name="connsiteX492-985" fmla="*/ 4552 w 10000"/>
                  <a:gd name="connsiteY492-986" fmla="*/ 3666 h 10000"/>
                  <a:gd name="connsiteX493-987" fmla="*/ 4471 w 10000"/>
                  <a:gd name="connsiteY493-988" fmla="*/ 3740 h 10000"/>
                  <a:gd name="connsiteX494-989" fmla="*/ 4394 w 10000"/>
                  <a:gd name="connsiteY494-990" fmla="*/ 3815 h 10000"/>
                  <a:gd name="connsiteX495-991" fmla="*/ 4321 w 10000"/>
                  <a:gd name="connsiteY495-992" fmla="*/ 3897 h 10000"/>
                  <a:gd name="connsiteX496-993" fmla="*/ 4248 w 10000"/>
                  <a:gd name="connsiteY496-994" fmla="*/ 3983 h 10000"/>
                  <a:gd name="connsiteX497-995" fmla="*/ 4182 w 10000"/>
                  <a:gd name="connsiteY497-996" fmla="*/ 4073 h 10000"/>
                  <a:gd name="connsiteX498-997" fmla="*/ 4118 w 10000"/>
                  <a:gd name="connsiteY498-998" fmla="*/ 4165 h 10000"/>
                  <a:gd name="connsiteX499-999" fmla="*/ 4058 w 10000"/>
                  <a:gd name="connsiteY499-1000" fmla="*/ 4262 h 10000"/>
                  <a:gd name="connsiteX500-1001" fmla="*/ 4031 w 10000"/>
                  <a:gd name="connsiteY500-1002" fmla="*/ 4311 h 10000"/>
                  <a:gd name="connsiteX501-1003" fmla="*/ 4004 w 10000"/>
                  <a:gd name="connsiteY501-1004" fmla="*/ 4360 h 10000"/>
                  <a:gd name="connsiteX502-1005" fmla="*/ 3978 w 10000"/>
                  <a:gd name="connsiteY502-1006" fmla="*/ 4413 h 10000"/>
                  <a:gd name="connsiteX503-1007" fmla="*/ 3953 w 10000"/>
                  <a:gd name="connsiteY503-1008" fmla="*/ 4464 h 10000"/>
                  <a:gd name="connsiteX504-1009" fmla="*/ 3928 w 10000"/>
                  <a:gd name="connsiteY504-1010" fmla="*/ 4518 h 10000"/>
                  <a:gd name="connsiteX505-1011" fmla="*/ 3905 w 10000"/>
                  <a:gd name="connsiteY505-1012" fmla="*/ 4569 h 10000"/>
                  <a:gd name="connsiteX506-1013" fmla="*/ 3883 w 10000"/>
                  <a:gd name="connsiteY506-1014" fmla="*/ 4624 h 10000"/>
                  <a:gd name="connsiteX507-1015" fmla="*/ 3862 w 10000"/>
                  <a:gd name="connsiteY507-1016" fmla="*/ 4680 h 10000"/>
                  <a:gd name="connsiteX508-1017" fmla="*/ 3842 w 10000"/>
                  <a:gd name="connsiteY508-1018" fmla="*/ 4735 h 10000"/>
                  <a:gd name="connsiteX509-1019" fmla="*/ 3825 w 10000"/>
                  <a:gd name="connsiteY509-1020" fmla="*/ 4790 h 10000"/>
                  <a:gd name="connsiteX510-1021" fmla="*/ 3807 w 10000"/>
                  <a:gd name="connsiteY510-1022" fmla="*/ 4847 h 10000"/>
                  <a:gd name="connsiteX511-1023" fmla="*/ 3789 w 10000"/>
                  <a:gd name="connsiteY511-1024" fmla="*/ 4905 h 10000"/>
                  <a:gd name="connsiteX512-1025" fmla="*/ 3775 w 10000"/>
                  <a:gd name="connsiteY512-1026" fmla="*/ 4962 h 10000"/>
                  <a:gd name="connsiteX513-1027" fmla="*/ 3760 w 10000"/>
                  <a:gd name="connsiteY513-1028" fmla="*/ 5022 h 10000"/>
                  <a:gd name="connsiteX514-1029" fmla="*/ 3748 w 10000"/>
                  <a:gd name="connsiteY514-1030" fmla="*/ 5081 h 10000"/>
                  <a:gd name="connsiteX515-1031" fmla="*/ 3737 w 10000"/>
                  <a:gd name="connsiteY515-1032" fmla="*/ 5140 h 10000"/>
                  <a:gd name="connsiteX516-1033" fmla="*/ 3727 w 10000"/>
                  <a:gd name="connsiteY516-1034" fmla="*/ 5200 h 10000"/>
                  <a:gd name="connsiteX517-1035" fmla="*/ 3720 w 10000"/>
                  <a:gd name="connsiteY517-1036" fmla="*/ 5261 h 10000"/>
                  <a:gd name="connsiteX518-1037" fmla="*/ 3711 w 10000"/>
                  <a:gd name="connsiteY518-1038" fmla="*/ 5325 h 10000"/>
                  <a:gd name="connsiteX519-1039" fmla="*/ 3705 w 10000"/>
                  <a:gd name="connsiteY519-1040" fmla="*/ 5386 h 10000"/>
                  <a:gd name="connsiteX520-1041" fmla="*/ 3700 w 10000"/>
                  <a:gd name="connsiteY520-1042" fmla="*/ 5447 h 10000"/>
                  <a:gd name="connsiteX521-1043" fmla="*/ 3696 w 10000"/>
                  <a:gd name="connsiteY521-1044" fmla="*/ 5509 h 10000"/>
                  <a:gd name="connsiteX522-1045" fmla="*/ 3695 w 10000"/>
                  <a:gd name="connsiteY522-1046" fmla="*/ 5572 h 10000"/>
                  <a:gd name="connsiteX523-1047" fmla="*/ 3695 w 10000"/>
                  <a:gd name="connsiteY523-1048" fmla="*/ 5636 h 10000"/>
                  <a:gd name="connsiteX524-1049" fmla="*/ 3695 w 10000"/>
                  <a:gd name="connsiteY524-1050" fmla="*/ 5699 h 10000"/>
                  <a:gd name="connsiteX525-1051" fmla="*/ 3696 w 10000"/>
                  <a:gd name="connsiteY525-1052" fmla="*/ 5761 h 10000"/>
                  <a:gd name="connsiteX526-1053" fmla="*/ 3700 w 10000"/>
                  <a:gd name="connsiteY526-1054" fmla="*/ 5826 h 10000"/>
                  <a:gd name="connsiteX527-1055" fmla="*/ 3705 w 10000"/>
                  <a:gd name="connsiteY527-1056" fmla="*/ 5888 h 10000"/>
                  <a:gd name="connsiteX528-1057" fmla="*/ 3711 w 10000"/>
                  <a:gd name="connsiteY528-1058" fmla="*/ 5949 h 10000"/>
                  <a:gd name="connsiteX529-1059" fmla="*/ 3720 w 10000"/>
                  <a:gd name="connsiteY529-1060" fmla="*/ 6011 h 10000"/>
                  <a:gd name="connsiteX530-1061" fmla="*/ 3727 w 10000"/>
                  <a:gd name="connsiteY530-1062" fmla="*/ 6070 h 10000"/>
                  <a:gd name="connsiteX531-1063" fmla="*/ 3737 w 10000"/>
                  <a:gd name="connsiteY531-1064" fmla="*/ 6131 h 10000"/>
                  <a:gd name="connsiteX532-1065" fmla="*/ 3748 w 10000"/>
                  <a:gd name="connsiteY532-1066" fmla="*/ 6191 h 10000"/>
                  <a:gd name="connsiteX533-1067" fmla="*/ 3760 w 10000"/>
                  <a:gd name="connsiteY533-1068" fmla="*/ 6250 h 10000"/>
                  <a:gd name="connsiteX534-1069" fmla="*/ 3775 w 10000"/>
                  <a:gd name="connsiteY534-1070" fmla="*/ 6308 h 10000"/>
                  <a:gd name="connsiteX535-1071" fmla="*/ 3789 w 10000"/>
                  <a:gd name="connsiteY535-1072" fmla="*/ 6367 h 10000"/>
                  <a:gd name="connsiteX536-1073" fmla="*/ 3807 w 10000"/>
                  <a:gd name="connsiteY536-1074" fmla="*/ 6424 h 10000"/>
                  <a:gd name="connsiteX537-1075" fmla="*/ 3825 w 10000"/>
                  <a:gd name="connsiteY537-1076" fmla="*/ 6482 h 10000"/>
                  <a:gd name="connsiteX538-1077" fmla="*/ 3842 w 10000"/>
                  <a:gd name="connsiteY538-1078" fmla="*/ 6537 h 10000"/>
                  <a:gd name="connsiteX539-1079" fmla="*/ 3862 w 10000"/>
                  <a:gd name="connsiteY539-1080" fmla="*/ 6594 h 10000"/>
                  <a:gd name="connsiteX540-1081" fmla="*/ 3883 w 10000"/>
                  <a:gd name="connsiteY540-1082" fmla="*/ 6648 h 10000"/>
                  <a:gd name="connsiteX541-1083" fmla="*/ 3905 w 10000"/>
                  <a:gd name="connsiteY541-1084" fmla="*/ 6701 h 10000"/>
                  <a:gd name="connsiteX542-1085" fmla="*/ 3928 w 10000"/>
                  <a:gd name="connsiteY542-1086" fmla="*/ 6754 h 10000"/>
                  <a:gd name="connsiteX543-1087" fmla="*/ 3953 w 10000"/>
                  <a:gd name="connsiteY543-1088" fmla="*/ 6807 h 10000"/>
                  <a:gd name="connsiteX544-1089" fmla="*/ 3978 w 10000"/>
                  <a:gd name="connsiteY544-1090" fmla="*/ 6861 h 10000"/>
                  <a:gd name="connsiteX545-1091" fmla="*/ 4004 w 10000"/>
                  <a:gd name="connsiteY545-1092" fmla="*/ 6910 h 10000"/>
                  <a:gd name="connsiteX546-1093" fmla="*/ 4031 w 10000"/>
                  <a:gd name="connsiteY546-1094" fmla="*/ 6959 h 10000"/>
                  <a:gd name="connsiteX547-1095" fmla="*/ 4058 w 10000"/>
                  <a:gd name="connsiteY547-1096" fmla="*/ 7010 h 10000"/>
                  <a:gd name="connsiteX548-1097" fmla="*/ 4118 w 10000"/>
                  <a:gd name="connsiteY548-1098" fmla="*/ 7106 h 10000"/>
                  <a:gd name="connsiteX549-1099" fmla="*/ 4182 w 10000"/>
                  <a:gd name="connsiteY549-1100" fmla="*/ 7200 h 10000"/>
                  <a:gd name="connsiteX550-1101" fmla="*/ 4248 w 10000"/>
                  <a:gd name="connsiteY550-1102" fmla="*/ 7289 h 10000"/>
                  <a:gd name="connsiteX551-1103" fmla="*/ 4321 w 10000"/>
                  <a:gd name="connsiteY551-1104" fmla="*/ 7373 h 10000"/>
                  <a:gd name="connsiteX552-1105" fmla="*/ 4394 w 10000"/>
                  <a:gd name="connsiteY552-1106" fmla="*/ 7454 h 10000"/>
                  <a:gd name="connsiteX553-1107" fmla="*/ 4471 w 10000"/>
                  <a:gd name="connsiteY553-1108" fmla="*/ 7532 h 10000"/>
                  <a:gd name="connsiteX554-1109" fmla="*/ 4552 w 10000"/>
                  <a:gd name="connsiteY554-1110" fmla="*/ 7606 h 10000"/>
                  <a:gd name="connsiteX555-1111" fmla="*/ 4636 w 10000"/>
                  <a:gd name="connsiteY555-1112" fmla="*/ 7674 h 10000"/>
                  <a:gd name="connsiteX556-1113" fmla="*/ 4679 w 10000"/>
                  <a:gd name="connsiteY556-1114" fmla="*/ 7706 h 10000"/>
                  <a:gd name="connsiteX557-1115" fmla="*/ 4723 w 10000"/>
                  <a:gd name="connsiteY557-1116" fmla="*/ 7737 h 10000"/>
                  <a:gd name="connsiteX558-1117" fmla="*/ 4766 w 10000"/>
                  <a:gd name="connsiteY558-1118" fmla="*/ 7768 h 10000"/>
                  <a:gd name="connsiteX559-1119" fmla="*/ 4812 w 10000"/>
                  <a:gd name="connsiteY559-1120" fmla="*/ 7796 h 10000"/>
                  <a:gd name="connsiteX560-1121" fmla="*/ 4859 w 10000"/>
                  <a:gd name="connsiteY560-1122" fmla="*/ 7825 h 10000"/>
                  <a:gd name="connsiteX561-1123" fmla="*/ 4903 w 10000"/>
                  <a:gd name="connsiteY561-1124" fmla="*/ 7852 h 10000"/>
                  <a:gd name="connsiteX562-1125" fmla="*/ 4951 w 10000"/>
                  <a:gd name="connsiteY562-1126" fmla="*/ 7878 h 10000"/>
                  <a:gd name="connsiteX563-1127" fmla="*/ 4997 w 10000"/>
                  <a:gd name="connsiteY563-1128" fmla="*/ 7901 h 10000"/>
                  <a:gd name="connsiteX564-1129" fmla="*/ 5047 w 10000"/>
                  <a:gd name="connsiteY564-1130" fmla="*/ 7923 h 10000"/>
                  <a:gd name="connsiteX565-1131" fmla="*/ 5095 w 10000"/>
                  <a:gd name="connsiteY565-1132" fmla="*/ 7944 h 10000"/>
                  <a:gd name="connsiteX566-1133" fmla="*/ 5145 w 10000"/>
                  <a:gd name="connsiteY566-1134" fmla="*/ 7964 h 10000"/>
                  <a:gd name="connsiteX567-1135" fmla="*/ 5195 w 10000"/>
                  <a:gd name="connsiteY567-1136" fmla="*/ 7985 h 10000"/>
                  <a:gd name="connsiteX568-1137" fmla="*/ 5246 w 10000"/>
                  <a:gd name="connsiteY568-1138" fmla="*/ 8001 h 10000"/>
                  <a:gd name="connsiteX569-1139" fmla="*/ 5296 w 10000"/>
                  <a:gd name="connsiteY569-1140" fmla="*/ 8016 h 10000"/>
                  <a:gd name="connsiteX570-1141" fmla="*/ 5348 w 10000"/>
                  <a:gd name="connsiteY570-1142" fmla="*/ 8032 h 10000"/>
                  <a:gd name="connsiteX571-1143" fmla="*/ 5400 w 10000"/>
                  <a:gd name="connsiteY571-1144" fmla="*/ 8044 h 10000"/>
                  <a:gd name="connsiteX572-1145" fmla="*/ 5453 w 10000"/>
                  <a:gd name="connsiteY572-1146" fmla="*/ 8057 h 10000"/>
                  <a:gd name="connsiteX573-1147" fmla="*/ 5505 w 10000"/>
                  <a:gd name="connsiteY573-1148" fmla="*/ 8065 h 10000"/>
                  <a:gd name="connsiteX574-1149" fmla="*/ 5558 w 10000"/>
                  <a:gd name="connsiteY574-1150" fmla="*/ 8075 h 10000"/>
                  <a:gd name="connsiteX575-1151" fmla="*/ 5611 w 10000"/>
                  <a:gd name="connsiteY575-1152" fmla="*/ 8081 h 10000"/>
                  <a:gd name="connsiteX576-1153" fmla="*/ 5665 w 10000"/>
                  <a:gd name="connsiteY576-1154" fmla="*/ 8087 h 10000"/>
                  <a:gd name="connsiteX577-1155" fmla="*/ 5720 w 10000"/>
                  <a:gd name="connsiteY577-1156" fmla="*/ 8091 h 10000"/>
                  <a:gd name="connsiteX578-1157" fmla="*/ 5775 w 10000"/>
                  <a:gd name="connsiteY578-1158" fmla="*/ 8093 h 10000"/>
                  <a:gd name="connsiteX579-1159" fmla="*/ 5830 w 10000"/>
                  <a:gd name="connsiteY579-1160" fmla="*/ 8093 h 10000"/>
                  <a:gd name="connsiteX580-1161" fmla="*/ 5885 w 10000"/>
                  <a:gd name="connsiteY580-1162" fmla="*/ 8093 h 10000"/>
                  <a:gd name="connsiteX581-1163" fmla="*/ 5941 w 10000"/>
                  <a:gd name="connsiteY581-1164" fmla="*/ 8091 h 10000"/>
                  <a:gd name="connsiteX582-1165" fmla="*/ 5994 w 10000"/>
                  <a:gd name="connsiteY582-1166" fmla="*/ 8087 h 10000"/>
                  <a:gd name="connsiteX583-1167" fmla="*/ 6047 w 10000"/>
                  <a:gd name="connsiteY583-1168" fmla="*/ 8081 h 10000"/>
                  <a:gd name="connsiteX584-1169" fmla="*/ 6101 w 10000"/>
                  <a:gd name="connsiteY584-1170" fmla="*/ 8075 h 10000"/>
                  <a:gd name="connsiteX585-1171" fmla="*/ 6156 w 10000"/>
                  <a:gd name="connsiteY585-1172" fmla="*/ 8065 h 10000"/>
                  <a:gd name="connsiteX586-1173" fmla="*/ 6209 w 10000"/>
                  <a:gd name="connsiteY586-1174" fmla="*/ 8057 h 10000"/>
                  <a:gd name="connsiteX587-1175" fmla="*/ 6261 w 10000"/>
                  <a:gd name="connsiteY587-1176" fmla="*/ 8044 h 10000"/>
                  <a:gd name="connsiteX588-1177" fmla="*/ 6313 w 10000"/>
                  <a:gd name="connsiteY588-1178" fmla="*/ 8032 h 10000"/>
                  <a:gd name="connsiteX589-1179" fmla="*/ 6364 w 10000"/>
                  <a:gd name="connsiteY589-1180" fmla="*/ 8016 h 10000"/>
                  <a:gd name="connsiteX590-1181" fmla="*/ 6416 w 10000"/>
                  <a:gd name="connsiteY590-1182" fmla="*/ 8001 h 10000"/>
                  <a:gd name="connsiteX591-1183" fmla="*/ 6466 w 10000"/>
                  <a:gd name="connsiteY591-1184" fmla="*/ 7985 h 10000"/>
                  <a:gd name="connsiteX592-1185" fmla="*/ 6515 w 10000"/>
                  <a:gd name="connsiteY592-1186" fmla="*/ 7964 h 10000"/>
                  <a:gd name="connsiteX593-1187" fmla="*/ 6563 w 10000"/>
                  <a:gd name="connsiteY593-1188" fmla="*/ 7944 h 10000"/>
                  <a:gd name="connsiteX594-1189" fmla="*/ 6613 w 10000"/>
                  <a:gd name="connsiteY594-1190" fmla="*/ 7923 h 10000"/>
                  <a:gd name="connsiteX595-1191" fmla="*/ 6661 w 10000"/>
                  <a:gd name="connsiteY595-1192" fmla="*/ 7901 h 10000"/>
                  <a:gd name="connsiteX596-1193" fmla="*/ 6709 w 10000"/>
                  <a:gd name="connsiteY596-1194" fmla="*/ 7878 h 10000"/>
                  <a:gd name="connsiteX597-1195" fmla="*/ 6756 w 10000"/>
                  <a:gd name="connsiteY597-1196" fmla="*/ 7852 h 10000"/>
                  <a:gd name="connsiteX598-1197" fmla="*/ 6802 w 10000"/>
                  <a:gd name="connsiteY598-1198" fmla="*/ 7825 h 10000"/>
                  <a:gd name="connsiteX599-1199" fmla="*/ 6848 w 10000"/>
                  <a:gd name="connsiteY599-1200" fmla="*/ 7796 h 10000"/>
                  <a:gd name="connsiteX600-1201" fmla="*/ 6893 w 10000"/>
                  <a:gd name="connsiteY600-1202" fmla="*/ 7768 h 10000"/>
                  <a:gd name="connsiteX601-1203" fmla="*/ 6939 w 10000"/>
                  <a:gd name="connsiteY601-1204" fmla="*/ 7737 h 10000"/>
                  <a:gd name="connsiteX602-1205" fmla="*/ 6982 w 10000"/>
                  <a:gd name="connsiteY602-1206" fmla="*/ 7706 h 10000"/>
                  <a:gd name="connsiteX603-1207" fmla="*/ 7024 w 10000"/>
                  <a:gd name="connsiteY603-1208" fmla="*/ 7674 h 10000"/>
                  <a:gd name="connsiteX604-1209" fmla="*/ 7108 w 10000"/>
                  <a:gd name="connsiteY604-1210" fmla="*/ 7606 h 10000"/>
                  <a:gd name="connsiteX605-1211" fmla="*/ 7188 w 10000"/>
                  <a:gd name="connsiteY605-1212" fmla="*/ 7532 h 10000"/>
                  <a:gd name="connsiteX606-1213" fmla="*/ 7266 w 10000"/>
                  <a:gd name="connsiteY606-1214" fmla="*/ 7454 h 10000"/>
                  <a:gd name="connsiteX607-1215" fmla="*/ 7341 w 10000"/>
                  <a:gd name="connsiteY607-1216" fmla="*/ 7373 h 10000"/>
                  <a:gd name="connsiteX608-1217" fmla="*/ 7411 w 10000"/>
                  <a:gd name="connsiteY608-1218" fmla="*/ 7289 h 10000"/>
                  <a:gd name="connsiteX609-1219" fmla="*/ 7478 w 10000"/>
                  <a:gd name="connsiteY609-1220" fmla="*/ 7200 h 10000"/>
                  <a:gd name="connsiteX610-1221" fmla="*/ 6017 w 10000"/>
                  <a:gd name="connsiteY610-1222" fmla="*/ 7855 h 10000"/>
                  <a:gd name="connsiteX611-1223" fmla="*/ 7601 w 10000"/>
                  <a:gd name="connsiteY611-1224" fmla="*/ 7010 h 10000"/>
                  <a:gd name="connsiteX612-1225" fmla="*/ 7628 w 10000"/>
                  <a:gd name="connsiteY612-1226" fmla="*/ 6959 h 10000"/>
                  <a:gd name="connsiteX613-1227" fmla="*/ 7658 w 10000"/>
                  <a:gd name="connsiteY613-1228" fmla="*/ 6910 h 10000"/>
                  <a:gd name="connsiteX614-1229" fmla="*/ 7683 w 10000"/>
                  <a:gd name="connsiteY614-1230" fmla="*/ 6861 h 10000"/>
                  <a:gd name="connsiteX615-1231" fmla="*/ 7710 w 10000"/>
                  <a:gd name="connsiteY615-1232" fmla="*/ 6807 h 10000"/>
                  <a:gd name="connsiteX616-1233" fmla="*/ 7731 w 10000"/>
                  <a:gd name="connsiteY616-1234" fmla="*/ 6754 h 10000"/>
                  <a:gd name="connsiteX617-1235" fmla="*/ 7754 w 10000"/>
                  <a:gd name="connsiteY617-1236" fmla="*/ 6701 h 10000"/>
                  <a:gd name="connsiteX618-1237" fmla="*/ 7777 w 10000"/>
                  <a:gd name="connsiteY618-1238" fmla="*/ 6648 h 10000"/>
                  <a:gd name="connsiteX619-1239" fmla="*/ 7799 w 10000"/>
                  <a:gd name="connsiteY619-1240" fmla="*/ 6594 h 10000"/>
                  <a:gd name="connsiteX620-1241" fmla="*/ 7818 w 10000"/>
                  <a:gd name="connsiteY620-1242" fmla="*/ 6537 h 10000"/>
                  <a:gd name="connsiteX621-1243" fmla="*/ 7838 w 10000"/>
                  <a:gd name="connsiteY621-1244" fmla="*/ 6482 h 10000"/>
                  <a:gd name="connsiteX622-1245" fmla="*/ 7854 w 10000"/>
                  <a:gd name="connsiteY622-1246" fmla="*/ 6424 h 10000"/>
                  <a:gd name="connsiteX623-1247" fmla="*/ 7870 w 10000"/>
                  <a:gd name="connsiteY623-1248" fmla="*/ 6367 h 10000"/>
                  <a:gd name="connsiteX624-1249" fmla="*/ 7884 w 10000"/>
                  <a:gd name="connsiteY624-1250" fmla="*/ 6308 h 10000"/>
                  <a:gd name="connsiteX625-1251" fmla="*/ 7898 w 10000"/>
                  <a:gd name="connsiteY625-1252" fmla="*/ 6250 h 10000"/>
                  <a:gd name="connsiteX626-1253" fmla="*/ 7911 w 10000"/>
                  <a:gd name="connsiteY626-1254" fmla="*/ 6191 h 10000"/>
                  <a:gd name="connsiteX627-1255" fmla="*/ 7921 w 10000"/>
                  <a:gd name="connsiteY627-1256" fmla="*/ 6131 h 10000"/>
                  <a:gd name="connsiteX628-1257" fmla="*/ 7932 w 10000"/>
                  <a:gd name="connsiteY628-1258" fmla="*/ 6070 h 10000"/>
                  <a:gd name="connsiteX629-1259" fmla="*/ 7941 w 10000"/>
                  <a:gd name="connsiteY629-1260" fmla="*/ 6011 h 10000"/>
                  <a:gd name="connsiteX630-1261" fmla="*/ 7948 w 10000"/>
                  <a:gd name="connsiteY630-1262" fmla="*/ 5949 h 10000"/>
                  <a:gd name="connsiteX631-1263" fmla="*/ 7955 w 10000"/>
                  <a:gd name="connsiteY631-1264" fmla="*/ 5888 h 10000"/>
                  <a:gd name="connsiteX632-1265" fmla="*/ 7959 w 10000"/>
                  <a:gd name="connsiteY632-1266" fmla="*/ 5826 h 10000"/>
                  <a:gd name="connsiteX633-1267" fmla="*/ 7962 w 10000"/>
                  <a:gd name="connsiteY633-1268" fmla="*/ 5761 h 10000"/>
                  <a:gd name="connsiteX634-1269" fmla="*/ 7966 w 10000"/>
                  <a:gd name="connsiteY634-1270" fmla="*/ 5699 h 10000"/>
                  <a:gd name="connsiteX635-1271" fmla="*/ 7966 w 10000"/>
                  <a:gd name="connsiteY635-1272" fmla="*/ 5636 h 10000"/>
                  <a:gd name="connsiteX636-1273" fmla="*/ 7966 w 10000"/>
                  <a:gd name="connsiteY636-1274" fmla="*/ 5572 h 10000"/>
                  <a:gd name="connsiteX637-1275" fmla="*/ 7962 w 10000"/>
                  <a:gd name="connsiteY637-1276" fmla="*/ 5509 h 10000"/>
                  <a:gd name="connsiteX638-1277" fmla="*/ 7959 w 10000"/>
                  <a:gd name="connsiteY638-1278" fmla="*/ 5447 h 10000"/>
                  <a:gd name="connsiteX639-1279" fmla="*/ 7955 w 10000"/>
                  <a:gd name="connsiteY639-1280" fmla="*/ 5386 h 10000"/>
                  <a:gd name="connsiteX640-1281" fmla="*/ 7948 w 10000"/>
                  <a:gd name="connsiteY640-1282" fmla="*/ 5325 h 10000"/>
                  <a:gd name="connsiteX641-1283" fmla="*/ 7941 w 10000"/>
                  <a:gd name="connsiteY641-1284" fmla="*/ 5261 h 10000"/>
                  <a:gd name="connsiteX642-1285" fmla="*/ 7932 w 10000"/>
                  <a:gd name="connsiteY642-1286" fmla="*/ 5200 h 10000"/>
                  <a:gd name="connsiteX643-1287" fmla="*/ 7921 w 10000"/>
                  <a:gd name="connsiteY643-1288" fmla="*/ 5140 h 10000"/>
                  <a:gd name="connsiteX644-1289" fmla="*/ 7911 w 10000"/>
                  <a:gd name="connsiteY644-1290" fmla="*/ 5081 h 10000"/>
                  <a:gd name="connsiteX645-1291" fmla="*/ 7898 w 10000"/>
                  <a:gd name="connsiteY645-1292" fmla="*/ 5022 h 10000"/>
                  <a:gd name="connsiteX646-1293" fmla="*/ 7884 w 10000"/>
                  <a:gd name="connsiteY646-1294" fmla="*/ 4962 h 10000"/>
                  <a:gd name="connsiteX647-1295" fmla="*/ 7870 w 10000"/>
                  <a:gd name="connsiteY647-1296" fmla="*/ 4905 h 10000"/>
                  <a:gd name="connsiteX648-1297" fmla="*/ 7854 w 10000"/>
                  <a:gd name="connsiteY648-1298" fmla="*/ 4847 h 10000"/>
                  <a:gd name="connsiteX649-1299" fmla="*/ 7838 w 10000"/>
                  <a:gd name="connsiteY649-1300" fmla="*/ 4790 h 10000"/>
                  <a:gd name="connsiteX650-1301" fmla="*/ 7818 w 10000"/>
                  <a:gd name="connsiteY650-1302" fmla="*/ 4735 h 10000"/>
                  <a:gd name="connsiteX651-1303" fmla="*/ 7799 w 10000"/>
                  <a:gd name="connsiteY651-1304" fmla="*/ 4680 h 10000"/>
                  <a:gd name="connsiteX652-1305" fmla="*/ 7777 w 10000"/>
                  <a:gd name="connsiteY652-1306" fmla="*/ 4624 h 10000"/>
                  <a:gd name="connsiteX653-1307" fmla="*/ 7754 w 10000"/>
                  <a:gd name="connsiteY653-1308" fmla="*/ 4569 h 10000"/>
                  <a:gd name="connsiteX654-1309" fmla="*/ 7731 w 10000"/>
                  <a:gd name="connsiteY654-1310" fmla="*/ 4518 h 10000"/>
                  <a:gd name="connsiteX655-1311" fmla="*/ 7710 w 10000"/>
                  <a:gd name="connsiteY655-1312" fmla="*/ 4464 h 10000"/>
                  <a:gd name="connsiteX656-1313" fmla="*/ 7683 w 10000"/>
                  <a:gd name="connsiteY656-1314" fmla="*/ 4413 h 10000"/>
                  <a:gd name="connsiteX657-1315" fmla="*/ 7658 w 10000"/>
                  <a:gd name="connsiteY657-1316" fmla="*/ 4360 h 10000"/>
                  <a:gd name="connsiteX658-1317" fmla="*/ 7628 w 10000"/>
                  <a:gd name="connsiteY658-1318" fmla="*/ 4311 h 10000"/>
                  <a:gd name="connsiteX659-1319" fmla="*/ 7601 w 10000"/>
                  <a:gd name="connsiteY659-1320" fmla="*/ 4262 h 10000"/>
                  <a:gd name="connsiteX660-1321" fmla="*/ 7542 w 10000"/>
                  <a:gd name="connsiteY660-1322" fmla="*/ 4165 h 10000"/>
                  <a:gd name="connsiteX661-1323" fmla="*/ 7478 w 10000"/>
                  <a:gd name="connsiteY661-1324" fmla="*/ 4073 h 10000"/>
                  <a:gd name="connsiteX662-1325" fmla="*/ 7411 w 10000"/>
                  <a:gd name="connsiteY662-1326" fmla="*/ 3983 h 10000"/>
                  <a:gd name="connsiteX663-1327" fmla="*/ 7341 w 10000"/>
                  <a:gd name="connsiteY663-1328" fmla="*/ 3897 h 10000"/>
                  <a:gd name="connsiteX664-1329" fmla="*/ 4205 w 10000"/>
                  <a:gd name="connsiteY664-1330" fmla="*/ 0 h 10000"/>
                  <a:gd name="connsiteX665-1331" fmla="*/ 3515 w 10000"/>
                  <a:gd name="connsiteY665-1332" fmla="*/ 1509 h 10000"/>
                  <a:gd name="connsiteX666-1333" fmla="*/ 1180 w 10000"/>
                  <a:gd name="connsiteY666-1334" fmla="*/ 1509 h 10000"/>
                  <a:gd name="connsiteX667-1335" fmla="*/ 1119 w 10000"/>
                  <a:gd name="connsiteY667-1336" fmla="*/ 1509 h 10000"/>
                  <a:gd name="connsiteX668-1337" fmla="*/ 1061 w 10000"/>
                  <a:gd name="connsiteY668-1338" fmla="*/ 1513 h 10000"/>
                  <a:gd name="connsiteX669-1339" fmla="*/ 1000 w 10000"/>
                  <a:gd name="connsiteY669-1340" fmla="*/ 1524 h 10000"/>
                  <a:gd name="connsiteX670-1341" fmla="*/ 943 w 10000"/>
                  <a:gd name="connsiteY670-1342" fmla="*/ 1536 h 10000"/>
                  <a:gd name="connsiteX671-1343" fmla="*/ 886 w 10000"/>
                  <a:gd name="connsiteY671-1344" fmla="*/ 1552 h 10000"/>
                  <a:gd name="connsiteX672-1345" fmla="*/ 831 w 10000"/>
                  <a:gd name="connsiteY672-1346" fmla="*/ 1569 h 10000"/>
                  <a:gd name="connsiteX673-1347" fmla="*/ 774 w 10000"/>
                  <a:gd name="connsiteY673-1348" fmla="*/ 1591 h 10000"/>
                  <a:gd name="connsiteX674-1349" fmla="*/ 721 w 10000"/>
                  <a:gd name="connsiteY674-1350" fmla="*/ 1616 h 10000"/>
                  <a:gd name="connsiteX675-1351" fmla="*/ 669 w 10000"/>
                  <a:gd name="connsiteY675-1352" fmla="*/ 1642 h 10000"/>
                  <a:gd name="connsiteX676-1353" fmla="*/ 618 w 10000"/>
                  <a:gd name="connsiteY676-1354" fmla="*/ 1673 h 10000"/>
                  <a:gd name="connsiteX677-1355" fmla="*/ 571 w 10000"/>
                  <a:gd name="connsiteY677-1356" fmla="*/ 1704 h 10000"/>
                  <a:gd name="connsiteX678-1357" fmla="*/ 521 w 10000"/>
                  <a:gd name="connsiteY678-1358" fmla="*/ 1741 h 10000"/>
                  <a:gd name="connsiteX679-1359" fmla="*/ 475 w 10000"/>
                  <a:gd name="connsiteY679-1360" fmla="*/ 1778 h 10000"/>
                  <a:gd name="connsiteX680-1361" fmla="*/ 431 w 10000"/>
                  <a:gd name="connsiteY680-1362" fmla="*/ 1819 h 10000"/>
                  <a:gd name="connsiteX681-1363" fmla="*/ 388 w 10000"/>
                  <a:gd name="connsiteY681-1364" fmla="*/ 1862 h 10000"/>
                  <a:gd name="connsiteX682-1365" fmla="*/ 347 w 10000"/>
                  <a:gd name="connsiteY682-1366" fmla="*/ 1907 h 10000"/>
                  <a:gd name="connsiteX683-1367" fmla="*/ 308 w 10000"/>
                  <a:gd name="connsiteY683-1368" fmla="*/ 1954 h 10000"/>
                  <a:gd name="connsiteX684-1369" fmla="*/ 271 w 10000"/>
                  <a:gd name="connsiteY684-1370" fmla="*/ 2005 h 10000"/>
                  <a:gd name="connsiteX685-1371" fmla="*/ 235 w 10000"/>
                  <a:gd name="connsiteY685-1372" fmla="*/ 2054 h 10000"/>
                  <a:gd name="connsiteX686-1373" fmla="*/ 203 w 10000"/>
                  <a:gd name="connsiteY686-1374" fmla="*/ 2109 h 10000"/>
                  <a:gd name="connsiteX687-1375" fmla="*/ 173 w 10000"/>
                  <a:gd name="connsiteY687-1376" fmla="*/ 2163 h 10000"/>
                  <a:gd name="connsiteX688-1377" fmla="*/ 142 w 10000"/>
                  <a:gd name="connsiteY688-1378" fmla="*/ 2220 h 10000"/>
                  <a:gd name="connsiteX689-1379" fmla="*/ 117 w 10000"/>
                  <a:gd name="connsiteY689-1380" fmla="*/ 2277 h 10000"/>
                  <a:gd name="connsiteX690-1381" fmla="*/ 93 w 10000"/>
                  <a:gd name="connsiteY690-1382" fmla="*/ 2339 h 10000"/>
                  <a:gd name="connsiteX691-1383" fmla="*/ 73 w 10000"/>
                  <a:gd name="connsiteY691-1384" fmla="*/ 2398 h 10000"/>
                  <a:gd name="connsiteX692-1385" fmla="*/ 53 w 10000"/>
                  <a:gd name="connsiteY692-1386" fmla="*/ 2464 h 10000"/>
                  <a:gd name="connsiteX693-1387" fmla="*/ 37 w 10000"/>
                  <a:gd name="connsiteY693-1388" fmla="*/ 2527 h 10000"/>
                  <a:gd name="connsiteX694-1389" fmla="*/ 25 w 10000"/>
                  <a:gd name="connsiteY694-1390" fmla="*/ 2591 h 10000"/>
                  <a:gd name="connsiteX695-1391" fmla="*/ 14 w 10000"/>
                  <a:gd name="connsiteY695-1392" fmla="*/ 2660 h 10000"/>
                  <a:gd name="connsiteX696-1393" fmla="*/ 7 w 10000"/>
                  <a:gd name="connsiteY696-1394" fmla="*/ 2728 h 10000"/>
                  <a:gd name="connsiteX697-1395" fmla="*/ 2 w 10000"/>
                  <a:gd name="connsiteY697-1396" fmla="*/ 2795 h 10000"/>
                  <a:gd name="connsiteX698-1397" fmla="*/ 0 w 10000"/>
                  <a:gd name="connsiteY698-1398" fmla="*/ 2865 h 10000"/>
                  <a:gd name="connsiteX699-1399" fmla="*/ 0 w 10000"/>
                  <a:gd name="connsiteY699-1400" fmla="*/ 8646 h 10000"/>
                  <a:gd name="connsiteX700-1401" fmla="*/ 2 w 10000"/>
                  <a:gd name="connsiteY700-1402" fmla="*/ 8714 h 10000"/>
                  <a:gd name="connsiteX701-1403" fmla="*/ 7 w 10000"/>
                  <a:gd name="connsiteY701-1404" fmla="*/ 8784 h 10000"/>
                  <a:gd name="connsiteX702-1405" fmla="*/ 14 w 10000"/>
                  <a:gd name="connsiteY702-1406" fmla="*/ 8849 h 10000"/>
                  <a:gd name="connsiteX703-1407" fmla="*/ 25 w 10000"/>
                  <a:gd name="connsiteY703-1408" fmla="*/ 8917 h 10000"/>
                  <a:gd name="connsiteX704-1409" fmla="*/ 37 w 10000"/>
                  <a:gd name="connsiteY704-1410" fmla="*/ 8982 h 10000"/>
                  <a:gd name="connsiteX705-1411" fmla="*/ 53 w 10000"/>
                  <a:gd name="connsiteY705-1412" fmla="*/ 9048 h 10000"/>
                  <a:gd name="connsiteX706-1413" fmla="*/ 73 w 10000"/>
                  <a:gd name="connsiteY706-1414" fmla="*/ 9109 h 10000"/>
                  <a:gd name="connsiteX707-1415" fmla="*/ 93 w 10000"/>
                  <a:gd name="connsiteY707-1416" fmla="*/ 9171 h 10000"/>
                  <a:gd name="connsiteX708-1417" fmla="*/ 117 w 10000"/>
                  <a:gd name="connsiteY708-1418" fmla="*/ 9230 h 10000"/>
                  <a:gd name="connsiteX709-1419" fmla="*/ 142 w 10000"/>
                  <a:gd name="connsiteY709-1420" fmla="*/ 9289 h 10000"/>
                  <a:gd name="connsiteX710-1421" fmla="*/ 173 w 10000"/>
                  <a:gd name="connsiteY710-1422" fmla="*/ 9347 h 10000"/>
                  <a:gd name="connsiteX711-1423" fmla="*/ 203 w 10000"/>
                  <a:gd name="connsiteY711-1424" fmla="*/ 9402 h 10000"/>
                  <a:gd name="connsiteX712-1425" fmla="*/ 235 w 10000"/>
                  <a:gd name="connsiteY712-1426" fmla="*/ 9453 h 10000"/>
                  <a:gd name="connsiteX713-1427" fmla="*/ 271 w 10000"/>
                  <a:gd name="connsiteY713-1428" fmla="*/ 9506 h 10000"/>
                  <a:gd name="connsiteX714-1429" fmla="*/ 308 w 10000"/>
                  <a:gd name="connsiteY714-1430" fmla="*/ 9556 h 10000"/>
                  <a:gd name="connsiteX715-1431" fmla="*/ 347 w 10000"/>
                  <a:gd name="connsiteY715-1432" fmla="*/ 9603 h 10000"/>
                  <a:gd name="connsiteX716-1433" fmla="*/ 388 w 10000"/>
                  <a:gd name="connsiteY716-1434" fmla="*/ 9650 h 10000"/>
                  <a:gd name="connsiteX717-1435" fmla="*/ 431 w 10000"/>
                  <a:gd name="connsiteY717-1436" fmla="*/ 9691 h 10000"/>
                  <a:gd name="connsiteX718-1437" fmla="*/ 475 w 10000"/>
                  <a:gd name="connsiteY718-1438" fmla="*/ 9732 h 10000"/>
                  <a:gd name="connsiteX719-1439" fmla="*/ 521 w 10000"/>
                  <a:gd name="connsiteY719-1440" fmla="*/ 9769 h 10000"/>
                  <a:gd name="connsiteX720-1441" fmla="*/ 571 w 10000"/>
                  <a:gd name="connsiteY720-1442" fmla="*/ 9803 h 10000"/>
                  <a:gd name="connsiteX721-1443" fmla="*/ 618 w 10000"/>
                  <a:gd name="connsiteY721-1444" fmla="*/ 9836 h 10000"/>
                  <a:gd name="connsiteX722-1445" fmla="*/ 669 w 10000"/>
                  <a:gd name="connsiteY722-1446" fmla="*/ 9867 h 10000"/>
                  <a:gd name="connsiteX723-1447" fmla="*/ 721 w 10000"/>
                  <a:gd name="connsiteY723-1448" fmla="*/ 9894 h 10000"/>
                  <a:gd name="connsiteX724-1449" fmla="*/ 774 w 10000"/>
                  <a:gd name="connsiteY724-1450" fmla="*/ 9918 h 10000"/>
                  <a:gd name="connsiteX725-1451" fmla="*/ 831 w 10000"/>
                  <a:gd name="connsiteY725-1452" fmla="*/ 9939 h 10000"/>
                  <a:gd name="connsiteX726-1453" fmla="*/ 886 w 10000"/>
                  <a:gd name="connsiteY726-1454" fmla="*/ 9957 h 10000"/>
                  <a:gd name="connsiteX727-1455" fmla="*/ 943 w 10000"/>
                  <a:gd name="connsiteY727-1456" fmla="*/ 9975 h 10000"/>
                  <a:gd name="connsiteX728-1457" fmla="*/ 1000 w 10000"/>
                  <a:gd name="connsiteY728-1458" fmla="*/ 9986 h 10000"/>
                  <a:gd name="connsiteX729-1459" fmla="*/ 1061 w 10000"/>
                  <a:gd name="connsiteY729-1460" fmla="*/ 9994 h 10000"/>
                  <a:gd name="connsiteX730-1461" fmla="*/ 1119 w 10000"/>
                  <a:gd name="connsiteY730-1462" fmla="*/ 10000 h 10000"/>
                  <a:gd name="connsiteX731-1463" fmla="*/ 1180 w 10000"/>
                  <a:gd name="connsiteY731-1464" fmla="*/ 10000 h 10000"/>
                  <a:gd name="connsiteX732-1465" fmla="*/ 8820 w 10000"/>
                  <a:gd name="connsiteY732-1466" fmla="*/ 10000 h 10000"/>
                  <a:gd name="connsiteX733-1467" fmla="*/ 8882 w 10000"/>
                  <a:gd name="connsiteY733-1468" fmla="*/ 10000 h 10000"/>
                  <a:gd name="connsiteX734-1469" fmla="*/ 8941 w 10000"/>
                  <a:gd name="connsiteY734-1470" fmla="*/ 9994 h 10000"/>
                  <a:gd name="connsiteX735-1471" fmla="*/ 9000 w 10000"/>
                  <a:gd name="connsiteY735-1472" fmla="*/ 9986 h 10000"/>
                  <a:gd name="connsiteX736-1473" fmla="*/ 9059 w 10000"/>
                  <a:gd name="connsiteY736-1474" fmla="*/ 9975 h 10000"/>
                  <a:gd name="connsiteX737-1475" fmla="*/ 9114 w 10000"/>
                  <a:gd name="connsiteY737-1476" fmla="*/ 9957 h 10000"/>
                  <a:gd name="connsiteX738-1477" fmla="*/ 9172 w 10000"/>
                  <a:gd name="connsiteY738-1478" fmla="*/ 9939 h 10000"/>
                  <a:gd name="connsiteX739-1479" fmla="*/ 9226 w 10000"/>
                  <a:gd name="connsiteY739-1480" fmla="*/ 9918 h 10000"/>
                  <a:gd name="connsiteX740-1481" fmla="*/ 9279 w 10000"/>
                  <a:gd name="connsiteY740-1482" fmla="*/ 9894 h 10000"/>
                  <a:gd name="connsiteX741-1483" fmla="*/ 9331 w 10000"/>
                  <a:gd name="connsiteY741-1484" fmla="*/ 9867 h 10000"/>
                  <a:gd name="connsiteX742-1485" fmla="*/ 9382 w 10000"/>
                  <a:gd name="connsiteY742-1486" fmla="*/ 9836 h 10000"/>
                  <a:gd name="connsiteX743-1487" fmla="*/ 9432 w 10000"/>
                  <a:gd name="connsiteY743-1488" fmla="*/ 9803 h 10000"/>
                  <a:gd name="connsiteX744-1489" fmla="*/ 9480 w 10000"/>
                  <a:gd name="connsiteY744-1490" fmla="*/ 9769 h 10000"/>
                  <a:gd name="connsiteX745-1491" fmla="*/ 9525 w 10000"/>
                  <a:gd name="connsiteY745-1492" fmla="*/ 9732 h 10000"/>
                  <a:gd name="connsiteX746-1493" fmla="*/ 9571 w 10000"/>
                  <a:gd name="connsiteY746-1494" fmla="*/ 9691 h 10000"/>
                  <a:gd name="connsiteX747-1495" fmla="*/ 9612 w 10000"/>
                  <a:gd name="connsiteY747-1496" fmla="*/ 9650 h 10000"/>
                  <a:gd name="connsiteX748-1497" fmla="*/ 9653 w 10000"/>
                  <a:gd name="connsiteY748-1498" fmla="*/ 9603 h 10000"/>
                  <a:gd name="connsiteX749-1499" fmla="*/ 9692 w 10000"/>
                  <a:gd name="connsiteY749-1500" fmla="*/ 9556 h 10000"/>
                  <a:gd name="connsiteX750-1501" fmla="*/ 9729 w 10000"/>
                  <a:gd name="connsiteY750-1502" fmla="*/ 9506 h 10000"/>
                  <a:gd name="connsiteX751-1503" fmla="*/ 9765 w 10000"/>
                  <a:gd name="connsiteY751-1504" fmla="*/ 9453 h 10000"/>
                  <a:gd name="connsiteX752-1505" fmla="*/ 9797 w 10000"/>
                  <a:gd name="connsiteY752-1506" fmla="*/ 9402 h 10000"/>
                  <a:gd name="connsiteX753-1507" fmla="*/ 9829 w 10000"/>
                  <a:gd name="connsiteY753-1508" fmla="*/ 9347 h 10000"/>
                  <a:gd name="connsiteX754-1509" fmla="*/ 9858 w 10000"/>
                  <a:gd name="connsiteY754-1510" fmla="*/ 9289 h 10000"/>
                  <a:gd name="connsiteX755-1511" fmla="*/ 9883 w 10000"/>
                  <a:gd name="connsiteY755-1512" fmla="*/ 9230 h 10000"/>
                  <a:gd name="connsiteX756-1513" fmla="*/ 9907 w 10000"/>
                  <a:gd name="connsiteY756-1514" fmla="*/ 9171 h 10000"/>
                  <a:gd name="connsiteX757-1515" fmla="*/ 9927 w 10000"/>
                  <a:gd name="connsiteY757-1516" fmla="*/ 9109 h 10000"/>
                  <a:gd name="connsiteX758-1517" fmla="*/ 9947 w 10000"/>
                  <a:gd name="connsiteY758-1518" fmla="*/ 9048 h 10000"/>
                  <a:gd name="connsiteX759-1519" fmla="*/ 9963 w 10000"/>
                  <a:gd name="connsiteY759-1520" fmla="*/ 8982 h 10000"/>
                  <a:gd name="connsiteX760-1521" fmla="*/ 9975 w 10000"/>
                  <a:gd name="connsiteY760-1522" fmla="*/ 8917 h 10000"/>
                  <a:gd name="connsiteX761-1523" fmla="*/ 9986 w 10000"/>
                  <a:gd name="connsiteY761-1524" fmla="*/ 8849 h 10000"/>
                  <a:gd name="connsiteX762-1525" fmla="*/ 9995 w 10000"/>
                  <a:gd name="connsiteY762-1526" fmla="*/ 8784 h 10000"/>
                  <a:gd name="connsiteX763-1527" fmla="*/ 9998 w 10000"/>
                  <a:gd name="connsiteY763-1528" fmla="*/ 8714 h 10000"/>
                  <a:gd name="connsiteX764-1529" fmla="*/ 10000 w 10000"/>
                  <a:gd name="connsiteY764-1530" fmla="*/ 8646 h 10000"/>
                  <a:gd name="connsiteX765-1531" fmla="*/ 10000 w 10000"/>
                  <a:gd name="connsiteY765-1532" fmla="*/ 2865 h 10000"/>
                  <a:gd name="connsiteX766-1533" fmla="*/ 9998 w 10000"/>
                  <a:gd name="connsiteY766-1534" fmla="*/ 2795 h 10000"/>
                  <a:gd name="connsiteX767-1535" fmla="*/ 9995 w 10000"/>
                  <a:gd name="connsiteY767-1536" fmla="*/ 2728 h 10000"/>
                  <a:gd name="connsiteX768-1537" fmla="*/ 9986 w 10000"/>
                  <a:gd name="connsiteY768-1538" fmla="*/ 2660 h 10000"/>
                  <a:gd name="connsiteX769-1539" fmla="*/ 9975 w 10000"/>
                  <a:gd name="connsiteY769-1540" fmla="*/ 2591 h 10000"/>
                  <a:gd name="connsiteX770-1541" fmla="*/ 9963 w 10000"/>
                  <a:gd name="connsiteY770-1542" fmla="*/ 2527 h 10000"/>
                  <a:gd name="connsiteX771-1543" fmla="*/ 9947 w 10000"/>
                  <a:gd name="connsiteY771-1544" fmla="*/ 2464 h 10000"/>
                  <a:gd name="connsiteX772-1545" fmla="*/ 9927 w 10000"/>
                  <a:gd name="connsiteY772-1546" fmla="*/ 2398 h 10000"/>
                  <a:gd name="connsiteX773-1547" fmla="*/ 9907 w 10000"/>
                  <a:gd name="connsiteY773-1548" fmla="*/ 2339 h 10000"/>
                  <a:gd name="connsiteX774-1549" fmla="*/ 9883 w 10000"/>
                  <a:gd name="connsiteY774-1550" fmla="*/ 2277 h 10000"/>
                  <a:gd name="connsiteX775-1551" fmla="*/ 9858 w 10000"/>
                  <a:gd name="connsiteY775-1552" fmla="*/ 2220 h 10000"/>
                  <a:gd name="connsiteX776-1553" fmla="*/ 9829 w 10000"/>
                  <a:gd name="connsiteY776-1554" fmla="*/ 2163 h 10000"/>
                  <a:gd name="connsiteX777-1555" fmla="*/ 9797 w 10000"/>
                  <a:gd name="connsiteY777-1556" fmla="*/ 2109 h 10000"/>
                  <a:gd name="connsiteX778-1557" fmla="*/ 9765 w 10000"/>
                  <a:gd name="connsiteY778-1558" fmla="*/ 2054 h 10000"/>
                  <a:gd name="connsiteX779-1559" fmla="*/ 9729 w 10000"/>
                  <a:gd name="connsiteY779-1560" fmla="*/ 2005 h 10000"/>
                  <a:gd name="connsiteX780-1561" fmla="*/ 9692 w 10000"/>
                  <a:gd name="connsiteY780-1562" fmla="*/ 1954 h 10000"/>
                  <a:gd name="connsiteX781-1563" fmla="*/ 9653 w 10000"/>
                  <a:gd name="connsiteY781-1564" fmla="*/ 1907 h 10000"/>
                  <a:gd name="connsiteX782-1565" fmla="*/ 9612 w 10000"/>
                  <a:gd name="connsiteY782-1566" fmla="*/ 1862 h 10000"/>
                  <a:gd name="connsiteX783-1567" fmla="*/ 9571 w 10000"/>
                  <a:gd name="connsiteY783-1568" fmla="*/ 1819 h 10000"/>
                  <a:gd name="connsiteX784-1569" fmla="*/ 9525 w 10000"/>
                  <a:gd name="connsiteY784-1570" fmla="*/ 1778 h 10000"/>
                  <a:gd name="connsiteX785-1571" fmla="*/ 9480 w 10000"/>
                  <a:gd name="connsiteY785-1572" fmla="*/ 1741 h 10000"/>
                  <a:gd name="connsiteX786-1573" fmla="*/ 9432 w 10000"/>
                  <a:gd name="connsiteY786-1574" fmla="*/ 1704 h 10000"/>
                  <a:gd name="connsiteX787-1575" fmla="*/ 9382 w 10000"/>
                  <a:gd name="connsiteY787-1576" fmla="*/ 1673 h 10000"/>
                  <a:gd name="connsiteX788-1577" fmla="*/ 9331 w 10000"/>
                  <a:gd name="connsiteY788-1578" fmla="*/ 1642 h 10000"/>
                  <a:gd name="connsiteX789-1579" fmla="*/ 9279 w 10000"/>
                  <a:gd name="connsiteY789-1580" fmla="*/ 1616 h 10000"/>
                  <a:gd name="connsiteX790-1581" fmla="*/ 9226 w 10000"/>
                  <a:gd name="connsiteY790-1582" fmla="*/ 1591 h 10000"/>
                  <a:gd name="connsiteX791-1583" fmla="*/ 9172 w 10000"/>
                  <a:gd name="connsiteY791-1584" fmla="*/ 1569 h 10000"/>
                  <a:gd name="connsiteX792-1585" fmla="*/ 9114 w 10000"/>
                  <a:gd name="connsiteY792-1586" fmla="*/ 1552 h 10000"/>
                  <a:gd name="connsiteX793-1587" fmla="*/ 9059 w 10000"/>
                  <a:gd name="connsiteY793-1588" fmla="*/ 1536 h 10000"/>
                  <a:gd name="connsiteX794-1589" fmla="*/ 9000 w 10000"/>
                  <a:gd name="connsiteY794-1590" fmla="*/ 1524 h 10000"/>
                  <a:gd name="connsiteX795-1591" fmla="*/ 8941 w 10000"/>
                  <a:gd name="connsiteY795-1592" fmla="*/ 1513 h 10000"/>
                  <a:gd name="connsiteX796-1593" fmla="*/ 8882 w 10000"/>
                  <a:gd name="connsiteY796-1594" fmla="*/ 1509 h 10000"/>
                  <a:gd name="connsiteX797-1595" fmla="*/ 8820 w 10000"/>
                  <a:gd name="connsiteY797-1596" fmla="*/ 1509 h 10000"/>
                  <a:gd name="connsiteX798-1597" fmla="*/ 8446 w 10000"/>
                  <a:gd name="connsiteY798-1598" fmla="*/ 1509 h 10000"/>
                  <a:gd name="connsiteX799-1599" fmla="*/ 7653 w 10000"/>
                  <a:gd name="connsiteY799-1600" fmla="*/ 0 h 10000"/>
                  <a:gd name="connsiteX800-1601" fmla="*/ 4205 w 10000"/>
                  <a:gd name="connsiteY800-1602" fmla="*/ 0 h 10000"/>
                  <a:gd name="connsiteX0-1603" fmla="*/ 2161 w 10000"/>
                  <a:gd name="connsiteY0-1604" fmla="*/ 80 h 10000"/>
                  <a:gd name="connsiteX1-1605" fmla="*/ 2161 w 10000"/>
                  <a:gd name="connsiteY1-1606" fmla="*/ 80 h 10000"/>
                  <a:gd name="connsiteX2-1607" fmla="*/ 2207 w 10000"/>
                  <a:gd name="connsiteY2-1608" fmla="*/ 80 h 10000"/>
                  <a:gd name="connsiteX3-1609" fmla="*/ 2253 w 10000"/>
                  <a:gd name="connsiteY3-1610" fmla="*/ 86 h 10000"/>
                  <a:gd name="connsiteX4-1611" fmla="*/ 2296 w 10000"/>
                  <a:gd name="connsiteY4-1612" fmla="*/ 90 h 10000"/>
                  <a:gd name="connsiteX5-1613" fmla="*/ 2338 w 10000"/>
                  <a:gd name="connsiteY5-1614" fmla="*/ 100 h 10000"/>
                  <a:gd name="connsiteX6-1615" fmla="*/ 2383 w 10000"/>
                  <a:gd name="connsiteY6-1616" fmla="*/ 109 h 10000"/>
                  <a:gd name="connsiteX7-1617" fmla="*/ 2426 w 10000"/>
                  <a:gd name="connsiteY7-1618" fmla="*/ 121 h 10000"/>
                  <a:gd name="connsiteX8-1619" fmla="*/ 2467 w 10000"/>
                  <a:gd name="connsiteY8-1620" fmla="*/ 135 h 10000"/>
                  <a:gd name="connsiteX9-1621" fmla="*/ 2506 w 10000"/>
                  <a:gd name="connsiteY9-1622" fmla="*/ 152 h 10000"/>
                  <a:gd name="connsiteX10-1623" fmla="*/ 2545 w 10000"/>
                  <a:gd name="connsiteY10-1624" fmla="*/ 170 h 10000"/>
                  <a:gd name="connsiteX11-1625" fmla="*/ 2584 w 10000"/>
                  <a:gd name="connsiteY11-1626" fmla="*/ 193 h 10000"/>
                  <a:gd name="connsiteX12-1627" fmla="*/ 2621 w 10000"/>
                  <a:gd name="connsiteY12-1628" fmla="*/ 213 h 10000"/>
                  <a:gd name="connsiteX13-1629" fmla="*/ 2659 w 10000"/>
                  <a:gd name="connsiteY13-1630" fmla="*/ 240 h 10000"/>
                  <a:gd name="connsiteX14-1631" fmla="*/ 2696 w 10000"/>
                  <a:gd name="connsiteY14-1632" fmla="*/ 264 h 10000"/>
                  <a:gd name="connsiteX15-1633" fmla="*/ 2730 w 10000"/>
                  <a:gd name="connsiteY15-1634" fmla="*/ 293 h 10000"/>
                  <a:gd name="connsiteX16-1635" fmla="*/ 2764 w 10000"/>
                  <a:gd name="connsiteY16-1636" fmla="*/ 322 h 10000"/>
                  <a:gd name="connsiteX17-1637" fmla="*/ 2796 w 10000"/>
                  <a:gd name="connsiteY17-1638" fmla="*/ 354 h 10000"/>
                  <a:gd name="connsiteX18-1639" fmla="*/ 2826 w 10000"/>
                  <a:gd name="connsiteY18-1640" fmla="*/ 385 h 10000"/>
                  <a:gd name="connsiteX19-1641" fmla="*/ 2858 w 10000"/>
                  <a:gd name="connsiteY19-1642" fmla="*/ 420 h 10000"/>
                  <a:gd name="connsiteX20-1643" fmla="*/ 2887 w 10000"/>
                  <a:gd name="connsiteY20-1644" fmla="*/ 457 h 10000"/>
                  <a:gd name="connsiteX21-1645" fmla="*/ 2913 w 10000"/>
                  <a:gd name="connsiteY21-1646" fmla="*/ 492 h 10000"/>
                  <a:gd name="connsiteX22-1647" fmla="*/ 2938 w 10000"/>
                  <a:gd name="connsiteY22-1648" fmla="*/ 530 h 10000"/>
                  <a:gd name="connsiteX23-1649" fmla="*/ 2963 w 10000"/>
                  <a:gd name="connsiteY23-1650" fmla="*/ 571 h 10000"/>
                  <a:gd name="connsiteX24-1651" fmla="*/ 2986 w 10000"/>
                  <a:gd name="connsiteY24-1652" fmla="*/ 610 h 10000"/>
                  <a:gd name="connsiteX25-1653" fmla="*/ 3008 w 10000"/>
                  <a:gd name="connsiteY25-1654" fmla="*/ 653 h 10000"/>
                  <a:gd name="connsiteX26-1655" fmla="*/ 3027 w 10000"/>
                  <a:gd name="connsiteY26-1656" fmla="*/ 696 h 10000"/>
                  <a:gd name="connsiteX27-1657" fmla="*/ 3045 w 10000"/>
                  <a:gd name="connsiteY27-1658" fmla="*/ 741 h 10000"/>
                  <a:gd name="connsiteX28-1659" fmla="*/ 3063 w 10000"/>
                  <a:gd name="connsiteY28-1660" fmla="*/ 786 h 10000"/>
                  <a:gd name="connsiteX29-1661" fmla="*/ 3077 w 10000"/>
                  <a:gd name="connsiteY29-1662" fmla="*/ 831 h 10000"/>
                  <a:gd name="connsiteX30-1663" fmla="*/ 3090 w 10000"/>
                  <a:gd name="connsiteY30-1664" fmla="*/ 879 h 10000"/>
                  <a:gd name="connsiteX31-1665" fmla="*/ 3102 w 10000"/>
                  <a:gd name="connsiteY31-1666" fmla="*/ 928 h 10000"/>
                  <a:gd name="connsiteX32-1667" fmla="*/ 3109 w 10000"/>
                  <a:gd name="connsiteY32-1668" fmla="*/ 977 h 10000"/>
                  <a:gd name="connsiteX33-1669" fmla="*/ 3118 w 10000"/>
                  <a:gd name="connsiteY33-1670" fmla="*/ 1026 h 10000"/>
                  <a:gd name="connsiteX34-1671" fmla="*/ 1207 w 10000"/>
                  <a:gd name="connsiteY34-1672" fmla="*/ 1026 h 10000"/>
                  <a:gd name="connsiteX35-1673" fmla="*/ 1214 w 10000"/>
                  <a:gd name="connsiteY35-1674" fmla="*/ 977 h 10000"/>
                  <a:gd name="connsiteX36-1675" fmla="*/ 1223 w 10000"/>
                  <a:gd name="connsiteY36-1676" fmla="*/ 928 h 10000"/>
                  <a:gd name="connsiteX37-1677" fmla="*/ 1233 w 10000"/>
                  <a:gd name="connsiteY37-1678" fmla="*/ 879 h 10000"/>
                  <a:gd name="connsiteX38-1679" fmla="*/ 1248 w 10000"/>
                  <a:gd name="connsiteY38-1680" fmla="*/ 831 h 10000"/>
                  <a:gd name="connsiteX39-1681" fmla="*/ 1262 w 10000"/>
                  <a:gd name="connsiteY39-1682" fmla="*/ 786 h 10000"/>
                  <a:gd name="connsiteX40-1683" fmla="*/ 1280 w 10000"/>
                  <a:gd name="connsiteY40-1684" fmla="*/ 741 h 10000"/>
                  <a:gd name="connsiteX41-1685" fmla="*/ 1296 w 10000"/>
                  <a:gd name="connsiteY41-1686" fmla="*/ 696 h 10000"/>
                  <a:gd name="connsiteX42-1687" fmla="*/ 1317 w 10000"/>
                  <a:gd name="connsiteY42-1688" fmla="*/ 653 h 10000"/>
                  <a:gd name="connsiteX43-1689" fmla="*/ 1337 w 10000"/>
                  <a:gd name="connsiteY43-1690" fmla="*/ 610 h 10000"/>
                  <a:gd name="connsiteX44-1691" fmla="*/ 1360 w 10000"/>
                  <a:gd name="connsiteY44-1692" fmla="*/ 571 h 10000"/>
                  <a:gd name="connsiteX45-1693" fmla="*/ 1385 w 10000"/>
                  <a:gd name="connsiteY45-1694" fmla="*/ 530 h 10000"/>
                  <a:gd name="connsiteX46-1695" fmla="*/ 1411 w 10000"/>
                  <a:gd name="connsiteY46-1696" fmla="*/ 492 h 10000"/>
                  <a:gd name="connsiteX47-1697" fmla="*/ 1438 w 10000"/>
                  <a:gd name="connsiteY47-1698" fmla="*/ 457 h 10000"/>
                  <a:gd name="connsiteX48-1699" fmla="*/ 1466 w 10000"/>
                  <a:gd name="connsiteY48-1700" fmla="*/ 420 h 10000"/>
                  <a:gd name="connsiteX49-1701" fmla="*/ 1497 w 10000"/>
                  <a:gd name="connsiteY49-1702" fmla="*/ 385 h 10000"/>
                  <a:gd name="connsiteX50-1703" fmla="*/ 1527 w 10000"/>
                  <a:gd name="connsiteY50-1704" fmla="*/ 354 h 10000"/>
                  <a:gd name="connsiteX51-1705" fmla="*/ 1561 w 10000"/>
                  <a:gd name="connsiteY51-1706" fmla="*/ 322 h 10000"/>
                  <a:gd name="connsiteX52-1707" fmla="*/ 1593 w 10000"/>
                  <a:gd name="connsiteY52-1708" fmla="*/ 293 h 10000"/>
                  <a:gd name="connsiteX53-1709" fmla="*/ 1628 w 10000"/>
                  <a:gd name="connsiteY53-1710" fmla="*/ 264 h 10000"/>
                  <a:gd name="connsiteX54-1711" fmla="*/ 1664 w 10000"/>
                  <a:gd name="connsiteY54-1712" fmla="*/ 240 h 10000"/>
                  <a:gd name="connsiteX55-1713" fmla="*/ 1701 w 10000"/>
                  <a:gd name="connsiteY55-1714" fmla="*/ 213 h 10000"/>
                  <a:gd name="connsiteX56-1715" fmla="*/ 1737 w 10000"/>
                  <a:gd name="connsiteY56-1716" fmla="*/ 193 h 10000"/>
                  <a:gd name="connsiteX57-1717" fmla="*/ 1778 w 10000"/>
                  <a:gd name="connsiteY57-1718" fmla="*/ 170 h 10000"/>
                  <a:gd name="connsiteX58-1719" fmla="*/ 1817 w 10000"/>
                  <a:gd name="connsiteY58-1720" fmla="*/ 152 h 10000"/>
                  <a:gd name="connsiteX59-1721" fmla="*/ 1858 w 10000"/>
                  <a:gd name="connsiteY59-1722" fmla="*/ 135 h 10000"/>
                  <a:gd name="connsiteX60-1723" fmla="*/ 1899 w 10000"/>
                  <a:gd name="connsiteY60-1724" fmla="*/ 121 h 10000"/>
                  <a:gd name="connsiteX61-1725" fmla="*/ 1940 w 10000"/>
                  <a:gd name="connsiteY61-1726" fmla="*/ 109 h 10000"/>
                  <a:gd name="connsiteX62-1727" fmla="*/ 1984 w 10000"/>
                  <a:gd name="connsiteY62-1728" fmla="*/ 100 h 10000"/>
                  <a:gd name="connsiteX63-1729" fmla="*/ 2027 w 10000"/>
                  <a:gd name="connsiteY63-1730" fmla="*/ 90 h 10000"/>
                  <a:gd name="connsiteX64-1731" fmla="*/ 2073 w 10000"/>
                  <a:gd name="connsiteY64-1732" fmla="*/ 86 h 10000"/>
                  <a:gd name="connsiteX65-1733" fmla="*/ 2116 w 10000"/>
                  <a:gd name="connsiteY65-1734" fmla="*/ 80 h 10000"/>
                  <a:gd name="connsiteX66-1735" fmla="*/ 2161 w 10000"/>
                  <a:gd name="connsiteY66-1736" fmla="*/ 80 h 10000"/>
                  <a:gd name="connsiteX67-1737" fmla="*/ 5830 w 10000"/>
                  <a:gd name="connsiteY67-1738" fmla="*/ 2038 h 10000"/>
                  <a:gd name="connsiteX68-1739" fmla="*/ 5830 w 10000"/>
                  <a:gd name="connsiteY68-1740" fmla="*/ 2038 h 10000"/>
                  <a:gd name="connsiteX69-1741" fmla="*/ 5912 w 10000"/>
                  <a:gd name="connsiteY69-1742" fmla="*/ 2040 h 10000"/>
                  <a:gd name="connsiteX70-1743" fmla="*/ 5992 w 10000"/>
                  <a:gd name="connsiteY70-1744" fmla="*/ 2042 h 10000"/>
                  <a:gd name="connsiteX71-1745" fmla="*/ 6070 w 10000"/>
                  <a:gd name="connsiteY71-1746" fmla="*/ 2050 h 10000"/>
                  <a:gd name="connsiteX72-1747" fmla="*/ 6149 w 10000"/>
                  <a:gd name="connsiteY72-1748" fmla="*/ 2056 h 10000"/>
                  <a:gd name="connsiteX73-1749" fmla="*/ 6227 w 10000"/>
                  <a:gd name="connsiteY73-1750" fmla="*/ 2066 h 10000"/>
                  <a:gd name="connsiteX74-1751" fmla="*/ 6305 w 10000"/>
                  <a:gd name="connsiteY74-1752" fmla="*/ 2081 h 10000"/>
                  <a:gd name="connsiteX75-1753" fmla="*/ 6382 w 10000"/>
                  <a:gd name="connsiteY75-1754" fmla="*/ 2095 h 10000"/>
                  <a:gd name="connsiteX76-1755" fmla="*/ 6460 w 10000"/>
                  <a:gd name="connsiteY76-1756" fmla="*/ 2111 h 10000"/>
                  <a:gd name="connsiteX77-1757" fmla="*/ 6535 w 10000"/>
                  <a:gd name="connsiteY77-1758" fmla="*/ 2130 h 10000"/>
                  <a:gd name="connsiteX78-1759" fmla="*/ 6611 w 10000"/>
                  <a:gd name="connsiteY78-1760" fmla="*/ 2152 h 10000"/>
                  <a:gd name="connsiteX79-1761" fmla="*/ 6686 w 10000"/>
                  <a:gd name="connsiteY79-1762" fmla="*/ 2175 h 10000"/>
                  <a:gd name="connsiteX80-1763" fmla="*/ 6761 w 10000"/>
                  <a:gd name="connsiteY80-1764" fmla="*/ 2199 h 10000"/>
                  <a:gd name="connsiteX81-1765" fmla="*/ 6832 w 10000"/>
                  <a:gd name="connsiteY81-1766" fmla="*/ 2228 h 10000"/>
                  <a:gd name="connsiteX82-1767" fmla="*/ 6905 w 10000"/>
                  <a:gd name="connsiteY82-1768" fmla="*/ 2257 h 10000"/>
                  <a:gd name="connsiteX83-1769" fmla="*/ 6975 w 10000"/>
                  <a:gd name="connsiteY83-1770" fmla="*/ 2288 h 10000"/>
                  <a:gd name="connsiteX84-1771" fmla="*/ 7048 w 10000"/>
                  <a:gd name="connsiteY84-1772" fmla="*/ 2320 h 10000"/>
                  <a:gd name="connsiteX85-1773" fmla="*/ 7115 w 10000"/>
                  <a:gd name="connsiteY85-1774" fmla="*/ 2355 h 10000"/>
                  <a:gd name="connsiteX86-1775" fmla="*/ 7186 w 10000"/>
                  <a:gd name="connsiteY86-1776" fmla="*/ 2394 h 10000"/>
                  <a:gd name="connsiteX87-1777" fmla="*/ 7252 w 10000"/>
                  <a:gd name="connsiteY87-1778" fmla="*/ 2433 h 10000"/>
                  <a:gd name="connsiteX88-1779" fmla="*/ 7320 w 10000"/>
                  <a:gd name="connsiteY88-1780" fmla="*/ 2472 h 10000"/>
                  <a:gd name="connsiteX89-1781" fmla="*/ 7387 w 10000"/>
                  <a:gd name="connsiteY89-1782" fmla="*/ 2515 h 10000"/>
                  <a:gd name="connsiteX90-1783" fmla="*/ 7452 w 10000"/>
                  <a:gd name="connsiteY90-1784" fmla="*/ 2558 h 10000"/>
                  <a:gd name="connsiteX91-1785" fmla="*/ 7514 w 10000"/>
                  <a:gd name="connsiteY91-1786" fmla="*/ 2605 h 10000"/>
                  <a:gd name="connsiteX92-1787" fmla="*/ 7578 w 10000"/>
                  <a:gd name="connsiteY92-1788" fmla="*/ 2654 h 10000"/>
                  <a:gd name="connsiteX93-1789" fmla="*/ 7638 w 10000"/>
                  <a:gd name="connsiteY93-1790" fmla="*/ 2701 h 10000"/>
                  <a:gd name="connsiteX94-1791" fmla="*/ 7701 w 10000"/>
                  <a:gd name="connsiteY94-1792" fmla="*/ 2752 h 10000"/>
                  <a:gd name="connsiteX95-1793" fmla="*/ 7761 w 10000"/>
                  <a:gd name="connsiteY95-1794" fmla="*/ 2806 h 10000"/>
                  <a:gd name="connsiteX96-1795" fmla="*/ 7818 w 10000"/>
                  <a:gd name="connsiteY96-1796" fmla="*/ 2861 h 10000"/>
                  <a:gd name="connsiteX97-1797" fmla="*/ 7877 w 10000"/>
                  <a:gd name="connsiteY97-1798" fmla="*/ 2914 h 10000"/>
                  <a:gd name="connsiteX98-1799" fmla="*/ 7932 w 10000"/>
                  <a:gd name="connsiteY98-1800" fmla="*/ 2972 h 10000"/>
                  <a:gd name="connsiteX99-1801" fmla="*/ 7985 w 10000"/>
                  <a:gd name="connsiteY99-1802" fmla="*/ 3031 h 10000"/>
                  <a:gd name="connsiteX100-1803" fmla="*/ 8039 w 10000"/>
                  <a:gd name="connsiteY100-1804" fmla="*/ 3090 h 10000"/>
                  <a:gd name="connsiteX101-1805" fmla="*/ 8094 w 10000"/>
                  <a:gd name="connsiteY101-1806" fmla="*/ 3152 h 10000"/>
                  <a:gd name="connsiteX102-1807" fmla="*/ 8142 w 10000"/>
                  <a:gd name="connsiteY102-1808" fmla="*/ 3217 h 10000"/>
                  <a:gd name="connsiteX103-1809" fmla="*/ 8194 w 10000"/>
                  <a:gd name="connsiteY103-1810" fmla="*/ 3281 h 10000"/>
                  <a:gd name="connsiteX104-1811" fmla="*/ 8242 w 10000"/>
                  <a:gd name="connsiteY104-1812" fmla="*/ 3348 h 10000"/>
                  <a:gd name="connsiteX105-1813" fmla="*/ 8290 w 10000"/>
                  <a:gd name="connsiteY105-1814" fmla="*/ 3414 h 10000"/>
                  <a:gd name="connsiteX106-1815" fmla="*/ 8334 w 10000"/>
                  <a:gd name="connsiteY106-1816" fmla="*/ 3484 h 10000"/>
                  <a:gd name="connsiteX107-1817" fmla="*/ 8379 w 10000"/>
                  <a:gd name="connsiteY107-1818" fmla="*/ 3553 h 10000"/>
                  <a:gd name="connsiteX108-1819" fmla="*/ 8421 w 10000"/>
                  <a:gd name="connsiteY108-1820" fmla="*/ 3623 h 10000"/>
                  <a:gd name="connsiteX109-1821" fmla="*/ 8462 w 10000"/>
                  <a:gd name="connsiteY109-1822" fmla="*/ 3696 h 10000"/>
                  <a:gd name="connsiteX110-1823" fmla="*/ 8505 w 10000"/>
                  <a:gd name="connsiteY110-1824" fmla="*/ 3770 h 10000"/>
                  <a:gd name="connsiteX111-1825" fmla="*/ 8541 w 10000"/>
                  <a:gd name="connsiteY111-1826" fmla="*/ 3844 h 10000"/>
                  <a:gd name="connsiteX112-1827" fmla="*/ 8578 w 10000"/>
                  <a:gd name="connsiteY112-1828" fmla="*/ 3920 h 10000"/>
                  <a:gd name="connsiteX113-1829" fmla="*/ 8614 w 10000"/>
                  <a:gd name="connsiteY113-1830" fmla="*/ 4000 h 10000"/>
                  <a:gd name="connsiteX114-1831" fmla="*/ 8647 w 10000"/>
                  <a:gd name="connsiteY114-1832" fmla="*/ 4075 h 10000"/>
                  <a:gd name="connsiteX115-1833" fmla="*/ 8679 w 10000"/>
                  <a:gd name="connsiteY115-1834" fmla="*/ 4155 h 10000"/>
                  <a:gd name="connsiteX116-1835" fmla="*/ 8712 w 10000"/>
                  <a:gd name="connsiteY116-1836" fmla="*/ 4235 h 10000"/>
                  <a:gd name="connsiteX117-1837" fmla="*/ 8740 w 10000"/>
                  <a:gd name="connsiteY117-1838" fmla="*/ 4317 h 10000"/>
                  <a:gd name="connsiteX118-1839" fmla="*/ 8767 w 10000"/>
                  <a:gd name="connsiteY118-1840" fmla="*/ 4399 h 10000"/>
                  <a:gd name="connsiteX119-1841" fmla="*/ 8792 w 10000"/>
                  <a:gd name="connsiteY119-1842" fmla="*/ 4481 h 10000"/>
                  <a:gd name="connsiteX120-1843" fmla="*/ 8817 w 10000"/>
                  <a:gd name="connsiteY120-1844" fmla="*/ 4565 h 10000"/>
                  <a:gd name="connsiteX121-1845" fmla="*/ 8836 w 10000"/>
                  <a:gd name="connsiteY121-1846" fmla="*/ 4651 h 10000"/>
                  <a:gd name="connsiteX122-1847" fmla="*/ 8857 w 10000"/>
                  <a:gd name="connsiteY122-1848" fmla="*/ 4737 h 10000"/>
                  <a:gd name="connsiteX123-1849" fmla="*/ 8877 w 10000"/>
                  <a:gd name="connsiteY123-1850" fmla="*/ 4825 h 10000"/>
                  <a:gd name="connsiteX124-1851" fmla="*/ 8893 w 10000"/>
                  <a:gd name="connsiteY124-1852" fmla="*/ 4909 h 10000"/>
                  <a:gd name="connsiteX125-1853" fmla="*/ 8907 w 10000"/>
                  <a:gd name="connsiteY125-1854" fmla="*/ 4997 h 10000"/>
                  <a:gd name="connsiteX126-1855" fmla="*/ 8920 w 10000"/>
                  <a:gd name="connsiteY126-1856" fmla="*/ 5089 h 10000"/>
                  <a:gd name="connsiteX127-1857" fmla="*/ 8930 w 10000"/>
                  <a:gd name="connsiteY127-1858" fmla="*/ 5179 h 10000"/>
                  <a:gd name="connsiteX128-1859" fmla="*/ 8941 w 10000"/>
                  <a:gd name="connsiteY128-1860" fmla="*/ 5269 h 10000"/>
                  <a:gd name="connsiteX129-1861" fmla="*/ 8946 w 10000"/>
                  <a:gd name="connsiteY129-1862" fmla="*/ 5359 h 10000"/>
                  <a:gd name="connsiteX130-1863" fmla="*/ 8954 w 10000"/>
                  <a:gd name="connsiteY130-1864" fmla="*/ 5450 h 10000"/>
                  <a:gd name="connsiteX131-1865" fmla="*/ 8955 w 10000"/>
                  <a:gd name="connsiteY131-1866" fmla="*/ 5542 h 10000"/>
                  <a:gd name="connsiteX132-1867" fmla="*/ 8957 w 10000"/>
                  <a:gd name="connsiteY132-1868" fmla="*/ 5636 h 10000"/>
                  <a:gd name="connsiteX133-1869" fmla="*/ 8955 w 10000"/>
                  <a:gd name="connsiteY133-1870" fmla="*/ 5728 h 10000"/>
                  <a:gd name="connsiteX134-1871" fmla="*/ 8954 w 10000"/>
                  <a:gd name="connsiteY134-1872" fmla="*/ 5820 h 10000"/>
                  <a:gd name="connsiteX135-1873" fmla="*/ 8946 w 10000"/>
                  <a:gd name="connsiteY135-1874" fmla="*/ 5912 h 10000"/>
                  <a:gd name="connsiteX136-1875" fmla="*/ 8941 w 10000"/>
                  <a:gd name="connsiteY136-1876" fmla="*/ 6005 h 10000"/>
                  <a:gd name="connsiteX137-1877" fmla="*/ 8930 w 10000"/>
                  <a:gd name="connsiteY137-1878" fmla="*/ 6095 h 10000"/>
                  <a:gd name="connsiteX138-1879" fmla="*/ 8920 w 10000"/>
                  <a:gd name="connsiteY138-1880" fmla="*/ 6185 h 10000"/>
                  <a:gd name="connsiteX139-1881" fmla="*/ 8907 w 10000"/>
                  <a:gd name="connsiteY139-1882" fmla="*/ 6273 h 10000"/>
                  <a:gd name="connsiteX140-1883" fmla="*/ 8893 w 10000"/>
                  <a:gd name="connsiteY140-1884" fmla="*/ 6361 h 10000"/>
                  <a:gd name="connsiteX141-1885" fmla="*/ 8877 w 10000"/>
                  <a:gd name="connsiteY141-1886" fmla="*/ 6449 h 10000"/>
                  <a:gd name="connsiteX142-1887" fmla="*/ 8857 w 10000"/>
                  <a:gd name="connsiteY142-1888" fmla="*/ 6535 h 10000"/>
                  <a:gd name="connsiteX143-1889" fmla="*/ 8836 w 10000"/>
                  <a:gd name="connsiteY143-1890" fmla="*/ 6619 h 10000"/>
                  <a:gd name="connsiteX144-1891" fmla="*/ 8817 w 10000"/>
                  <a:gd name="connsiteY144-1892" fmla="*/ 6705 h 10000"/>
                  <a:gd name="connsiteX145-1893" fmla="*/ 8792 w 10000"/>
                  <a:gd name="connsiteY145-1894" fmla="*/ 6791 h 10000"/>
                  <a:gd name="connsiteX146-1895" fmla="*/ 8767 w 10000"/>
                  <a:gd name="connsiteY146-1896" fmla="*/ 6871 h 10000"/>
                  <a:gd name="connsiteX147-1897" fmla="*/ 8740 w 10000"/>
                  <a:gd name="connsiteY147-1898" fmla="*/ 6955 h 10000"/>
                  <a:gd name="connsiteX148-1899" fmla="*/ 8712 w 10000"/>
                  <a:gd name="connsiteY148-1900" fmla="*/ 7035 h 10000"/>
                  <a:gd name="connsiteX149-1901" fmla="*/ 8679 w 10000"/>
                  <a:gd name="connsiteY149-1902" fmla="*/ 7117 h 10000"/>
                  <a:gd name="connsiteX150-1903" fmla="*/ 8647 w 10000"/>
                  <a:gd name="connsiteY150-1904" fmla="*/ 7194 h 10000"/>
                  <a:gd name="connsiteX151-1905" fmla="*/ 8614 w 10000"/>
                  <a:gd name="connsiteY151-1906" fmla="*/ 7274 h 10000"/>
                  <a:gd name="connsiteX152-1907" fmla="*/ 8578 w 10000"/>
                  <a:gd name="connsiteY152-1908" fmla="*/ 7350 h 10000"/>
                  <a:gd name="connsiteX153-1909" fmla="*/ 8541 w 10000"/>
                  <a:gd name="connsiteY153-1910" fmla="*/ 7426 h 10000"/>
                  <a:gd name="connsiteX154-1911" fmla="*/ 8505 w 10000"/>
                  <a:gd name="connsiteY154-1912" fmla="*/ 7502 h 10000"/>
                  <a:gd name="connsiteX155-1913" fmla="*/ 8462 w 10000"/>
                  <a:gd name="connsiteY155-1914" fmla="*/ 7575 h 10000"/>
                  <a:gd name="connsiteX156-1915" fmla="*/ 8421 w 10000"/>
                  <a:gd name="connsiteY156-1916" fmla="*/ 7647 h 10000"/>
                  <a:gd name="connsiteX157-1917" fmla="*/ 8379 w 10000"/>
                  <a:gd name="connsiteY157-1918" fmla="*/ 7719 h 10000"/>
                  <a:gd name="connsiteX158-1919" fmla="*/ 8334 w 10000"/>
                  <a:gd name="connsiteY158-1920" fmla="*/ 7790 h 10000"/>
                  <a:gd name="connsiteX159-1921" fmla="*/ 8290 w 10000"/>
                  <a:gd name="connsiteY159-1922" fmla="*/ 7856 h 10000"/>
                  <a:gd name="connsiteX160-1923" fmla="*/ 8242 w 10000"/>
                  <a:gd name="connsiteY160-1924" fmla="*/ 7925 h 10000"/>
                  <a:gd name="connsiteX161-1925" fmla="*/ 8194 w 10000"/>
                  <a:gd name="connsiteY161-1926" fmla="*/ 7989 h 10000"/>
                  <a:gd name="connsiteX162-1927" fmla="*/ 8142 w 10000"/>
                  <a:gd name="connsiteY162-1928" fmla="*/ 8057 h 10000"/>
                  <a:gd name="connsiteX163-1929" fmla="*/ 8094 w 10000"/>
                  <a:gd name="connsiteY163-1930" fmla="*/ 8118 h 10000"/>
                  <a:gd name="connsiteX164-1931" fmla="*/ 8039 w 10000"/>
                  <a:gd name="connsiteY164-1932" fmla="*/ 8179 h 10000"/>
                  <a:gd name="connsiteX165-1933" fmla="*/ 7985 w 10000"/>
                  <a:gd name="connsiteY165-1934" fmla="*/ 8239 h 10000"/>
                  <a:gd name="connsiteX166-1935" fmla="*/ 7932 w 10000"/>
                  <a:gd name="connsiteY166-1936" fmla="*/ 8298 h 10000"/>
                  <a:gd name="connsiteX167-1937" fmla="*/ 7877 w 10000"/>
                  <a:gd name="connsiteY167-1938" fmla="*/ 8356 h 10000"/>
                  <a:gd name="connsiteX168-1939" fmla="*/ 7818 w 10000"/>
                  <a:gd name="connsiteY168-1940" fmla="*/ 8413 h 10000"/>
                  <a:gd name="connsiteX169-1941" fmla="*/ 7761 w 10000"/>
                  <a:gd name="connsiteY169-1942" fmla="*/ 8466 h 10000"/>
                  <a:gd name="connsiteX170-1943" fmla="*/ 7701 w 10000"/>
                  <a:gd name="connsiteY170-1944" fmla="*/ 8519 h 10000"/>
                  <a:gd name="connsiteX171-1945" fmla="*/ 7638 w 10000"/>
                  <a:gd name="connsiteY171-1946" fmla="*/ 8569 h 10000"/>
                  <a:gd name="connsiteX172-1947" fmla="*/ 7578 w 10000"/>
                  <a:gd name="connsiteY172-1948" fmla="*/ 8620 h 10000"/>
                  <a:gd name="connsiteX173-1949" fmla="*/ 7514 w 10000"/>
                  <a:gd name="connsiteY173-1950" fmla="*/ 8667 h 10000"/>
                  <a:gd name="connsiteX174-1951" fmla="*/ 7452 w 10000"/>
                  <a:gd name="connsiteY174-1952" fmla="*/ 8712 h 10000"/>
                  <a:gd name="connsiteX175-1953" fmla="*/ 7387 w 10000"/>
                  <a:gd name="connsiteY175-1954" fmla="*/ 8757 h 10000"/>
                  <a:gd name="connsiteX176-1955" fmla="*/ 7320 w 10000"/>
                  <a:gd name="connsiteY176-1956" fmla="*/ 8800 h 10000"/>
                  <a:gd name="connsiteX177-1957" fmla="*/ 7252 w 10000"/>
                  <a:gd name="connsiteY177-1958" fmla="*/ 8841 h 10000"/>
                  <a:gd name="connsiteX178-1959" fmla="*/ 7186 w 10000"/>
                  <a:gd name="connsiteY178-1960" fmla="*/ 8878 h 10000"/>
                  <a:gd name="connsiteX179-1961" fmla="*/ 7115 w 10000"/>
                  <a:gd name="connsiteY179-1962" fmla="*/ 8917 h 10000"/>
                  <a:gd name="connsiteX180-1963" fmla="*/ 7048 w 10000"/>
                  <a:gd name="connsiteY180-1964" fmla="*/ 8949 h 10000"/>
                  <a:gd name="connsiteX181-1965" fmla="*/ 6975 w 10000"/>
                  <a:gd name="connsiteY181-1966" fmla="*/ 8982 h 10000"/>
                  <a:gd name="connsiteX182-1967" fmla="*/ 6905 w 10000"/>
                  <a:gd name="connsiteY182-1968" fmla="*/ 9015 h 10000"/>
                  <a:gd name="connsiteX183-1969" fmla="*/ 6832 w 10000"/>
                  <a:gd name="connsiteY183-1970" fmla="*/ 9046 h 10000"/>
                  <a:gd name="connsiteX184-1971" fmla="*/ 6761 w 10000"/>
                  <a:gd name="connsiteY184-1972" fmla="*/ 9070 h 10000"/>
                  <a:gd name="connsiteX185-1973" fmla="*/ 6686 w 10000"/>
                  <a:gd name="connsiteY185-1974" fmla="*/ 9097 h 10000"/>
                  <a:gd name="connsiteX186-1975" fmla="*/ 6611 w 10000"/>
                  <a:gd name="connsiteY186-1976" fmla="*/ 9121 h 10000"/>
                  <a:gd name="connsiteX187-1977" fmla="*/ 6535 w 10000"/>
                  <a:gd name="connsiteY187-1978" fmla="*/ 9142 h 10000"/>
                  <a:gd name="connsiteX188-1979" fmla="*/ 6460 w 10000"/>
                  <a:gd name="connsiteY188-1980" fmla="*/ 9162 h 10000"/>
                  <a:gd name="connsiteX189-1981" fmla="*/ 6382 w 10000"/>
                  <a:gd name="connsiteY189-1982" fmla="*/ 9179 h 10000"/>
                  <a:gd name="connsiteX190-1983" fmla="*/ 6305 w 10000"/>
                  <a:gd name="connsiteY190-1984" fmla="*/ 9193 h 10000"/>
                  <a:gd name="connsiteX191-1985" fmla="*/ 6227 w 10000"/>
                  <a:gd name="connsiteY191-1986" fmla="*/ 9203 h 10000"/>
                  <a:gd name="connsiteX192-1987" fmla="*/ 6149 w 10000"/>
                  <a:gd name="connsiteY192-1988" fmla="*/ 9214 h 10000"/>
                  <a:gd name="connsiteX193-1989" fmla="*/ 6070 w 10000"/>
                  <a:gd name="connsiteY193-1990" fmla="*/ 9224 h 10000"/>
                  <a:gd name="connsiteX194-1991" fmla="*/ 5992 w 10000"/>
                  <a:gd name="connsiteY194-1992" fmla="*/ 9228 h 10000"/>
                  <a:gd name="connsiteX195-1993" fmla="*/ 5912 w 10000"/>
                  <a:gd name="connsiteY195-1994" fmla="*/ 9232 h 10000"/>
                  <a:gd name="connsiteX196-1995" fmla="*/ 5830 w 10000"/>
                  <a:gd name="connsiteY196-1996" fmla="*/ 9232 h 10000"/>
                  <a:gd name="connsiteX197-1997" fmla="*/ 5750 w 10000"/>
                  <a:gd name="connsiteY197-1998" fmla="*/ 9232 h 10000"/>
                  <a:gd name="connsiteX198-1999" fmla="*/ 5670 w 10000"/>
                  <a:gd name="connsiteY198-2000" fmla="*/ 9228 h 10000"/>
                  <a:gd name="connsiteX199-2001" fmla="*/ 5588 w 10000"/>
                  <a:gd name="connsiteY199-2002" fmla="*/ 9224 h 10000"/>
                  <a:gd name="connsiteX200-2003" fmla="*/ 5510 w 10000"/>
                  <a:gd name="connsiteY200-2004" fmla="*/ 9214 h 10000"/>
                  <a:gd name="connsiteX201-2005" fmla="*/ 5432 w 10000"/>
                  <a:gd name="connsiteY201-2006" fmla="*/ 9203 h 10000"/>
                  <a:gd name="connsiteX202-2007" fmla="*/ 5353 w 10000"/>
                  <a:gd name="connsiteY202-2008" fmla="*/ 9193 h 10000"/>
                  <a:gd name="connsiteX203-2009" fmla="*/ 5277 w 10000"/>
                  <a:gd name="connsiteY203-2010" fmla="*/ 9179 h 10000"/>
                  <a:gd name="connsiteX204-2011" fmla="*/ 5200 w 10000"/>
                  <a:gd name="connsiteY204-2012" fmla="*/ 9162 h 10000"/>
                  <a:gd name="connsiteX205-2013" fmla="*/ 5124 w 10000"/>
                  <a:gd name="connsiteY205-2014" fmla="*/ 9142 h 10000"/>
                  <a:gd name="connsiteX206-2015" fmla="*/ 5049 w 10000"/>
                  <a:gd name="connsiteY206-2016" fmla="*/ 9121 h 10000"/>
                  <a:gd name="connsiteX207-2017" fmla="*/ 4974 w 10000"/>
                  <a:gd name="connsiteY207-2018" fmla="*/ 9097 h 10000"/>
                  <a:gd name="connsiteX208-2019" fmla="*/ 4901 w 10000"/>
                  <a:gd name="connsiteY208-2020" fmla="*/ 9070 h 10000"/>
                  <a:gd name="connsiteX209-2021" fmla="*/ 4826 w 10000"/>
                  <a:gd name="connsiteY209-2022" fmla="*/ 9046 h 10000"/>
                  <a:gd name="connsiteX210-2023" fmla="*/ 4754 w 10000"/>
                  <a:gd name="connsiteY210-2024" fmla="*/ 9015 h 10000"/>
                  <a:gd name="connsiteX211-2025" fmla="*/ 4684 w 10000"/>
                  <a:gd name="connsiteY211-2026" fmla="*/ 8982 h 10000"/>
                  <a:gd name="connsiteX212-2027" fmla="*/ 4615 w 10000"/>
                  <a:gd name="connsiteY212-2028" fmla="*/ 8949 h 10000"/>
                  <a:gd name="connsiteX213-2029" fmla="*/ 4544 w 10000"/>
                  <a:gd name="connsiteY213-2030" fmla="*/ 8917 h 10000"/>
                  <a:gd name="connsiteX214-2031" fmla="*/ 4476 w 10000"/>
                  <a:gd name="connsiteY214-2032" fmla="*/ 8878 h 10000"/>
                  <a:gd name="connsiteX215-2033" fmla="*/ 4406 w 10000"/>
                  <a:gd name="connsiteY215-2034" fmla="*/ 8841 h 10000"/>
                  <a:gd name="connsiteX216-2035" fmla="*/ 4339 w 10000"/>
                  <a:gd name="connsiteY216-2036" fmla="*/ 8800 h 10000"/>
                  <a:gd name="connsiteX217-2037" fmla="*/ 4275 w 10000"/>
                  <a:gd name="connsiteY217-2038" fmla="*/ 8757 h 10000"/>
                  <a:gd name="connsiteX218-2039" fmla="*/ 4209 w 10000"/>
                  <a:gd name="connsiteY218-2040" fmla="*/ 8712 h 10000"/>
                  <a:gd name="connsiteX219-2041" fmla="*/ 4145 w 10000"/>
                  <a:gd name="connsiteY219-2042" fmla="*/ 8667 h 10000"/>
                  <a:gd name="connsiteX220-2043" fmla="*/ 4083 w 10000"/>
                  <a:gd name="connsiteY220-2044" fmla="*/ 8620 h 10000"/>
                  <a:gd name="connsiteX221-2045" fmla="*/ 4020 w 10000"/>
                  <a:gd name="connsiteY221-2046" fmla="*/ 8569 h 10000"/>
                  <a:gd name="connsiteX222-2047" fmla="*/ 3960 w 10000"/>
                  <a:gd name="connsiteY222-2048" fmla="*/ 8519 h 10000"/>
                  <a:gd name="connsiteX223-2049" fmla="*/ 3901 w 10000"/>
                  <a:gd name="connsiteY223-2050" fmla="*/ 8466 h 10000"/>
                  <a:gd name="connsiteX224-2051" fmla="*/ 3841 w 10000"/>
                  <a:gd name="connsiteY224-2052" fmla="*/ 8413 h 10000"/>
                  <a:gd name="connsiteX225-2053" fmla="*/ 3784 w 10000"/>
                  <a:gd name="connsiteY225-2054" fmla="*/ 8356 h 10000"/>
                  <a:gd name="connsiteX226-2055" fmla="*/ 3727 w 10000"/>
                  <a:gd name="connsiteY226-2056" fmla="*/ 8298 h 10000"/>
                  <a:gd name="connsiteX227-2057" fmla="*/ 3673 w 10000"/>
                  <a:gd name="connsiteY227-2058" fmla="*/ 8239 h 10000"/>
                  <a:gd name="connsiteX228-2059" fmla="*/ 3620 w 10000"/>
                  <a:gd name="connsiteY228-2060" fmla="*/ 8179 h 10000"/>
                  <a:gd name="connsiteX229-2061" fmla="*/ 3566 w 10000"/>
                  <a:gd name="connsiteY229-2062" fmla="*/ 8118 h 10000"/>
                  <a:gd name="connsiteX230-2063" fmla="*/ 3517 w 10000"/>
                  <a:gd name="connsiteY230-2064" fmla="*/ 8057 h 10000"/>
                  <a:gd name="connsiteX231-2065" fmla="*/ 3467 w 10000"/>
                  <a:gd name="connsiteY231-2066" fmla="*/ 7989 h 10000"/>
                  <a:gd name="connsiteX232-2067" fmla="*/ 3417 w 10000"/>
                  <a:gd name="connsiteY232-2068" fmla="*/ 7925 h 10000"/>
                  <a:gd name="connsiteX233-2069" fmla="*/ 3371 w 10000"/>
                  <a:gd name="connsiteY233-2070" fmla="*/ 7856 h 10000"/>
                  <a:gd name="connsiteX234-2071" fmla="*/ 3324 w 10000"/>
                  <a:gd name="connsiteY234-2072" fmla="*/ 7790 h 10000"/>
                  <a:gd name="connsiteX235-2073" fmla="*/ 3282 w 10000"/>
                  <a:gd name="connsiteY235-2074" fmla="*/ 7719 h 10000"/>
                  <a:gd name="connsiteX236-2075" fmla="*/ 3237 w 10000"/>
                  <a:gd name="connsiteY236-2076" fmla="*/ 7647 h 10000"/>
                  <a:gd name="connsiteX237-2077" fmla="*/ 3196 w 10000"/>
                  <a:gd name="connsiteY237-2078" fmla="*/ 7575 h 10000"/>
                  <a:gd name="connsiteX238-2079" fmla="*/ 3157 w 10000"/>
                  <a:gd name="connsiteY238-2080" fmla="*/ 7502 h 10000"/>
                  <a:gd name="connsiteX239-2081" fmla="*/ 3118 w 10000"/>
                  <a:gd name="connsiteY239-2082" fmla="*/ 7426 h 10000"/>
                  <a:gd name="connsiteX240-2083" fmla="*/ 3081 w 10000"/>
                  <a:gd name="connsiteY240-2084" fmla="*/ 7350 h 10000"/>
                  <a:gd name="connsiteX241-2085" fmla="*/ 3045 w 10000"/>
                  <a:gd name="connsiteY241-2086" fmla="*/ 7274 h 10000"/>
                  <a:gd name="connsiteX242-2087" fmla="*/ 3013 w 10000"/>
                  <a:gd name="connsiteY242-2088" fmla="*/ 7194 h 10000"/>
                  <a:gd name="connsiteX243-2089" fmla="*/ 2979 w 10000"/>
                  <a:gd name="connsiteY243-2090" fmla="*/ 7117 h 10000"/>
                  <a:gd name="connsiteX244-2091" fmla="*/ 2951 w 10000"/>
                  <a:gd name="connsiteY244-2092" fmla="*/ 7035 h 10000"/>
                  <a:gd name="connsiteX245-2093" fmla="*/ 2922 w 10000"/>
                  <a:gd name="connsiteY245-2094" fmla="*/ 6955 h 10000"/>
                  <a:gd name="connsiteX246-2095" fmla="*/ 2892 w 10000"/>
                  <a:gd name="connsiteY246-2096" fmla="*/ 6871 h 10000"/>
                  <a:gd name="connsiteX247-2097" fmla="*/ 2869 w 10000"/>
                  <a:gd name="connsiteY247-2098" fmla="*/ 6791 h 10000"/>
                  <a:gd name="connsiteX248-2099" fmla="*/ 2846 w 10000"/>
                  <a:gd name="connsiteY248-2100" fmla="*/ 6705 h 10000"/>
                  <a:gd name="connsiteX249-2101" fmla="*/ 2823 w 10000"/>
                  <a:gd name="connsiteY249-2102" fmla="*/ 6619 h 10000"/>
                  <a:gd name="connsiteX250-2103" fmla="*/ 2801 w 10000"/>
                  <a:gd name="connsiteY250-2104" fmla="*/ 6535 h 10000"/>
                  <a:gd name="connsiteX251-2105" fmla="*/ 2783 w 10000"/>
                  <a:gd name="connsiteY251-2106" fmla="*/ 6449 h 10000"/>
                  <a:gd name="connsiteX252-2107" fmla="*/ 2767 w 10000"/>
                  <a:gd name="connsiteY252-2108" fmla="*/ 6361 h 10000"/>
                  <a:gd name="connsiteX253-2109" fmla="*/ 2753 w 10000"/>
                  <a:gd name="connsiteY253-2110" fmla="*/ 6273 h 10000"/>
                  <a:gd name="connsiteX254-2111" fmla="*/ 2741 w 10000"/>
                  <a:gd name="connsiteY254-2112" fmla="*/ 6185 h 10000"/>
                  <a:gd name="connsiteX255-2113" fmla="*/ 2730 w 10000"/>
                  <a:gd name="connsiteY255-2114" fmla="*/ 6095 h 10000"/>
                  <a:gd name="connsiteX256-2115" fmla="*/ 2719 w 10000"/>
                  <a:gd name="connsiteY256-2116" fmla="*/ 6005 h 10000"/>
                  <a:gd name="connsiteX257-2117" fmla="*/ 2712 w 10000"/>
                  <a:gd name="connsiteY257-2118" fmla="*/ 5912 h 10000"/>
                  <a:gd name="connsiteX258-2119" fmla="*/ 2709 w 10000"/>
                  <a:gd name="connsiteY258-2120" fmla="*/ 5820 h 10000"/>
                  <a:gd name="connsiteX259-2121" fmla="*/ 2705 w 10000"/>
                  <a:gd name="connsiteY259-2122" fmla="*/ 5728 h 10000"/>
                  <a:gd name="connsiteX260-2123" fmla="*/ 2705 w 10000"/>
                  <a:gd name="connsiteY260-2124" fmla="*/ 5636 h 10000"/>
                  <a:gd name="connsiteX261-2125" fmla="*/ 2705 w 10000"/>
                  <a:gd name="connsiteY261-2126" fmla="*/ 5542 h 10000"/>
                  <a:gd name="connsiteX262-2127" fmla="*/ 2709 w 10000"/>
                  <a:gd name="connsiteY262-2128" fmla="*/ 5450 h 10000"/>
                  <a:gd name="connsiteX263-2129" fmla="*/ 2712 w 10000"/>
                  <a:gd name="connsiteY263-2130" fmla="*/ 5359 h 10000"/>
                  <a:gd name="connsiteX264-2131" fmla="*/ 2719 w 10000"/>
                  <a:gd name="connsiteY264-2132" fmla="*/ 5269 h 10000"/>
                  <a:gd name="connsiteX265-2133" fmla="*/ 2730 w 10000"/>
                  <a:gd name="connsiteY265-2134" fmla="*/ 5179 h 10000"/>
                  <a:gd name="connsiteX266-2135" fmla="*/ 2741 w 10000"/>
                  <a:gd name="connsiteY266-2136" fmla="*/ 5089 h 10000"/>
                  <a:gd name="connsiteX267-2137" fmla="*/ 2753 w 10000"/>
                  <a:gd name="connsiteY267-2138" fmla="*/ 4997 h 10000"/>
                  <a:gd name="connsiteX268-2139" fmla="*/ 2767 w 10000"/>
                  <a:gd name="connsiteY268-2140" fmla="*/ 4909 h 10000"/>
                  <a:gd name="connsiteX269-2141" fmla="*/ 2783 w 10000"/>
                  <a:gd name="connsiteY269-2142" fmla="*/ 4825 h 10000"/>
                  <a:gd name="connsiteX270-2143" fmla="*/ 2801 w 10000"/>
                  <a:gd name="connsiteY270-2144" fmla="*/ 4737 h 10000"/>
                  <a:gd name="connsiteX271-2145" fmla="*/ 2823 w 10000"/>
                  <a:gd name="connsiteY271-2146" fmla="*/ 4651 h 10000"/>
                  <a:gd name="connsiteX272-2147" fmla="*/ 2846 w 10000"/>
                  <a:gd name="connsiteY272-2148" fmla="*/ 4565 h 10000"/>
                  <a:gd name="connsiteX273-2149" fmla="*/ 2869 w 10000"/>
                  <a:gd name="connsiteY273-2150" fmla="*/ 4481 h 10000"/>
                  <a:gd name="connsiteX274-2151" fmla="*/ 2892 w 10000"/>
                  <a:gd name="connsiteY274-2152" fmla="*/ 4399 h 10000"/>
                  <a:gd name="connsiteX275-2153" fmla="*/ 2922 w 10000"/>
                  <a:gd name="connsiteY275-2154" fmla="*/ 4317 h 10000"/>
                  <a:gd name="connsiteX276-2155" fmla="*/ 2951 w 10000"/>
                  <a:gd name="connsiteY276-2156" fmla="*/ 4235 h 10000"/>
                  <a:gd name="connsiteX277-2157" fmla="*/ 2979 w 10000"/>
                  <a:gd name="connsiteY277-2158" fmla="*/ 4155 h 10000"/>
                  <a:gd name="connsiteX278-2159" fmla="*/ 3013 w 10000"/>
                  <a:gd name="connsiteY278-2160" fmla="*/ 4075 h 10000"/>
                  <a:gd name="connsiteX279-2161" fmla="*/ 3045 w 10000"/>
                  <a:gd name="connsiteY279-2162" fmla="*/ 4000 h 10000"/>
                  <a:gd name="connsiteX280-2163" fmla="*/ 3081 w 10000"/>
                  <a:gd name="connsiteY280-2164" fmla="*/ 3920 h 10000"/>
                  <a:gd name="connsiteX281-2165" fmla="*/ 3118 w 10000"/>
                  <a:gd name="connsiteY281-2166" fmla="*/ 3844 h 10000"/>
                  <a:gd name="connsiteX282-2167" fmla="*/ 3157 w 10000"/>
                  <a:gd name="connsiteY282-2168" fmla="*/ 3770 h 10000"/>
                  <a:gd name="connsiteX283-2169" fmla="*/ 3196 w 10000"/>
                  <a:gd name="connsiteY283-2170" fmla="*/ 3696 h 10000"/>
                  <a:gd name="connsiteX284-2171" fmla="*/ 3237 w 10000"/>
                  <a:gd name="connsiteY284-2172" fmla="*/ 3623 h 10000"/>
                  <a:gd name="connsiteX285-2173" fmla="*/ 3282 w 10000"/>
                  <a:gd name="connsiteY285-2174" fmla="*/ 3553 h 10000"/>
                  <a:gd name="connsiteX286-2175" fmla="*/ 3324 w 10000"/>
                  <a:gd name="connsiteY286-2176" fmla="*/ 3484 h 10000"/>
                  <a:gd name="connsiteX287-2177" fmla="*/ 3371 w 10000"/>
                  <a:gd name="connsiteY287-2178" fmla="*/ 3414 h 10000"/>
                  <a:gd name="connsiteX288-2179" fmla="*/ 3417 w 10000"/>
                  <a:gd name="connsiteY288-2180" fmla="*/ 3348 h 10000"/>
                  <a:gd name="connsiteX289-2181" fmla="*/ 3467 w 10000"/>
                  <a:gd name="connsiteY289-2182" fmla="*/ 3281 h 10000"/>
                  <a:gd name="connsiteX290-2183" fmla="*/ 3517 w 10000"/>
                  <a:gd name="connsiteY290-2184" fmla="*/ 3217 h 10000"/>
                  <a:gd name="connsiteX291-2185" fmla="*/ 3566 w 10000"/>
                  <a:gd name="connsiteY291-2186" fmla="*/ 3152 h 10000"/>
                  <a:gd name="connsiteX292-2187" fmla="*/ 3620 w 10000"/>
                  <a:gd name="connsiteY292-2188" fmla="*/ 3090 h 10000"/>
                  <a:gd name="connsiteX293-2189" fmla="*/ 3673 w 10000"/>
                  <a:gd name="connsiteY293-2190" fmla="*/ 3031 h 10000"/>
                  <a:gd name="connsiteX294-2191" fmla="*/ 3727 w 10000"/>
                  <a:gd name="connsiteY294-2192" fmla="*/ 2972 h 10000"/>
                  <a:gd name="connsiteX295-2193" fmla="*/ 3784 w 10000"/>
                  <a:gd name="connsiteY295-2194" fmla="*/ 2914 h 10000"/>
                  <a:gd name="connsiteX296-2195" fmla="*/ 3841 w 10000"/>
                  <a:gd name="connsiteY296-2196" fmla="*/ 2861 h 10000"/>
                  <a:gd name="connsiteX297-2197" fmla="*/ 3901 w 10000"/>
                  <a:gd name="connsiteY297-2198" fmla="*/ 2806 h 10000"/>
                  <a:gd name="connsiteX298-2199" fmla="*/ 3960 w 10000"/>
                  <a:gd name="connsiteY298-2200" fmla="*/ 2752 h 10000"/>
                  <a:gd name="connsiteX299-2201" fmla="*/ 4020 w 10000"/>
                  <a:gd name="connsiteY299-2202" fmla="*/ 2701 h 10000"/>
                  <a:gd name="connsiteX300-2203" fmla="*/ 4083 w 10000"/>
                  <a:gd name="connsiteY300-2204" fmla="*/ 2654 h 10000"/>
                  <a:gd name="connsiteX301-2205" fmla="*/ 4145 w 10000"/>
                  <a:gd name="connsiteY301-2206" fmla="*/ 2605 h 10000"/>
                  <a:gd name="connsiteX302-2207" fmla="*/ 4209 w 10000"/>
                  <a:gd name="connsiteY302-2208" fmla="*/ 2558 h 10000"/>
                  <a:gd name="connsiteX303-2209" fmla="*/ 4275 w 10000"/>
                  <a:gd name="connsiteY303-2210" fmla="*/ 2515 h 10000"/>
                  <a:gd name="connsiteX304-2211" fmla="*/ 4339 w 10000"/>
                  <a:gd name="connsiteY304-2212" fmla="*/ 2472 h 10000"/>
                  <a:gd name="connsiteX305-2213" fmla="*/ 4406 w 10000"/>
                  <a:gd name="connsiteY305-2214" fmla="*/ 2433 h 10000"/>
                  <a:gd name="connsiteX306-2215" fmla="*/ 4476 w 10000"/>
                  <a:gd name="connsiteY306-2216" fmla="*/ 2394 h 10000"/>
                  <a:gd name="connsiteX307-2217" fmla="*/ 4544 w 10000"/>
                  <a:gd name="connsiteY307-2218" fmla="*/ 2355 h 10000"/>
                  <a:gd name="connsiteX308-2219" fmla="*/ 4615 w 10000"/>
                  <a:gd name="connsiteY308-2220" fmla="*/ 2320 h 10000"/>
                  <a:gd name="connsiteX309-2221" fmla="*/ 4684 w 10000"/>
                  <a:gd name="connsiteY309-2222" fmla="*/ 2288 h 10000"/>
                  <a:gd name="connsiteX310-2223" fmla="*/ 4754 w 10000"/>
                  <a:gd name="connsiteY310-2224" fmla="*/ 2257 h 10000"/>
                  <a:gd name="connsiteX311-2225" fmla="*/ 4826 w 10000"/>
                  <a:gd name="connsiteY311-2226" fmla="*/ 2228 h 10000"/>
                  <a:gd name="connsiteX312-2227" fmla="*/ 4901 w 10000"/>
                  <a:gd name="connsiteY312-2228" fmla="*/ 2199 h 10000"/>
                  <a:gd name="connsiteX313-2229" fmla="*/ 4974 w 10000"/>
                  <a:gd name="connsiteY313-2230" fmla="*/ 2175 h 10000"/>
                  <a:gd name="connsiteX314-2231" fmla="*/ 5049 w 10000"/>
                  <a:gd name="connsiteY314-2232" fmla="*/ 2152 h 10000"/>
                  <a:gd name="connsiteX315-2233" fmla="*/ 5124 w 10000"/>
                  <a:gd name="connsiteY315-2234" fmla="*/ 2130 h 10000"/>
                  <a:gd name="connsiteX316-2235" fmla="*/ 5200 w 10000"/>
                  <a:gd name="connsiteY316-2236" fmla="*/ 2111 h 10000"/>
                  <a:gd name="connsiteX317-2237" fmla="*/ 5277 w 10000"/>
                  <a:gd name="connsiteY317-2238" fmla="*/ 2095 h 10000"/>
                  <a:gd name="connsiteX318-2239" fmla="*/ 5353 w 10000"/>
                  <a:gd name="connsiteY318-2240" fmla="*/ 2081 h 10000"/>
                  <a:gd name="connsiteX319-2241" fmla="*/ 5432 w 10000"/>
                  <a:gd name="connsiteY319-2242" fmla="*/ 2066 h 10000"/>
                  <a:gd name="connsiteX320-2243" fmla="*/ 5510 w 10000"/>
                  <a:gd name="connsiteY320-2244" fmla="*/ 2056 h 10000"/>
                  <a:gd name="connsiteX321-2245" fmla="*/ 5588 w 10000"/>
                  <a:gd name="connsiteY321-2246" fmla="*/ 2050 h 10000"/>
                  <a:gd name="connsiteX322-2247" fmla="*/ 5670 w 10000"/>
                  <a:gd name="connsiteY322-2248" fmla="*/ 2042 h 10000"/>
                  <a:gd name="connsiteX323-2249" fmla="*/ 5750 w 10000"/>
                  <a:gd name="connsiteY323-2250" fmla="*/ 2040 h 10000"/>
                  <a:gd name="connsiteX324-2251" fmla="*/ 5830 w 10000"/>
                  <a:gd name="connsiteY324-2252" fmla="*/ 2038 h 10000"/>
                  <a:gd name="connsiteX325-2253" fmla="*/ 5432 w 10000"/>
                  <a:gd name="connsiteY325-2254" fmla="*/ 3879 h 10000"/>
                  <a:gd name="connsiteX326-2255" fmla="*/ 5432 w 10000"/>
                  <a:gd name="connsiteY326-2256" fmla="*/ 3879 h 10000"/>
                  <a:gd name="connsiteX327-2257" fmla="*/ 5394 w 10000"/>
                  <a:gd name="connsiteY327-2258" fmla="*/ 3854 h 10000"/>
                  <a:gd name="connsiteX328-2259" fmla="*/ 5355 w 10000"/>
                  <a:gd name="connsiteY328-2260" fmla="*/ 3836 h 10000"/>
                  <a:gd name="connsiteX329-2261" fmla="*/ 5316 w 10000"/>
                  <a:gd name="connsiteY329-2262" fmla="*/ 3819 h 10000"/>
                  <a:gd name="connsiteX330-2263" fmla="*/ 5277 w 10000"/>
                  <a:gd name="connsiteY330-2264" fmla="*/ 3805 h 10000"/>
                  <a:gd name="connsiteX331-2265" fmla="*/ 5236 w 10000"/>
                  <a:gd name="connsiteY331-2266" fmla="*/ 3793 h 10000"/>
                  <a:gd name="connsiteX332-2267" fmla="*/ 5195 w 10000"/>
                  <a:gd name="connsiteY332-2268" fmla="*/ 3785 h 10000"/>
                  <a:gd name="connsiteX333-2269" fmla="*/ 5154 w 10000"/>
                  <a:gd name="connsiteY333-2270" fmla="*/ 3780 h 10000"/>
                  <a:gd name="connsiteX334-2271" fmla="*/ 5109 w 10000"/>
                  <a:gd name="connsiteY334-2272" fmla="*/ 3778 h 10000"/>
                  <a:gd name="connsiteX335-2273" fmla="*/ 5069 w 10000"/>
                  <a:gd name="connsiteY335-2274" fmla="*/ 3778 h 10000"/>
                  <a:gd name="connsiteX336-2275" fmla="*/ 5026 w 10000"/>
                  <a:gd name="connsiteY336-2276" fmla="*/ 3780 h 10000"/>
                  <a:gd name="connsiteX337-2277" fmla="*/ 4981 w 10000"/>
                  <a:gd name="connsiteY337-2278" fmla="*/ 3787 h 10000"/>
                  <a:gd name="connsiteX338-2279" fmla="*/ 4939 w 10000"/>
                  <a:gd name="connsiteY338-2280" fmla="*/ 3797 h 10000"/>
                  <a:gd name="connsiteX339-2281" fmla="*/ 4894 w 10000"/>
                  <a:gd name="connsiteY339-2282" fmla="*/ 3807 h 10000"/>
                  <a:gd name="connsiteX340-2283" fmla="*/ 4851 w 10000"/>
                  <a:gd name="connsiteY340-2284" fmla="*/ 3821 h 10000"/>
                  <a:gd name="connsiteX341-2285" fmla="*/ 4810 w 10000"/>
                  <a:gd name="connsiteY341-2286" fmla="*/ 3838 h 10000"/>
                  <a:gd name="connsiteX342-2287" fmla="*/ 4766 w 10000"/>
                  <a:gd name="connsiteY342-2288" fmla="*/ 3856 h 10000"/>
                  <a:gd name="connsiteX343-2289" fmla="*/ 4723 w 10000"/>
                  <a:gd name="connsiteY343-2290" fmla="*/ 3881 h 10000"/>
                  <a:gd name="connsiteX344-2291" fmla="*/ 4682 w 10000"/>
                  <a:gd name="connsiteY344-2292" fmla="*/ 3903 h 10000"/>
                  <a:gd name="connsiteX345-2293" fmla="*/ 4641 w 10000"/>
                  <a:gd name="connsiteY345-2294" fmla="*/ 3930 h 10000"/>
                  <a:gd name="connsiteX346-2295" fmla="*/ 4599 w 10000"/>
                  <a:gd name="connsiteY346-2296" fmla="*/ 3959 h 10000"/>
                  <a:gd name="connsiteX347-2297" fmla="*/ 4558 w 10000"/>
                  <a:gd name="connsiteY347-2298" fmla="*/ 3989 h 10000"/>
                  <a:gd name="connsiteX348-2299" fmla="*/ 4519 w 10000"/>
                  <a:gd name="connsiteY348-2300" fmla="*/ 4026 h 10000"/>
                  <a:gd name="connsiteX349-2301" fmla="*/ 4479 w 10000"/>
                  <a:gd name="connsiteY349-2302" fmla="*/ 4061 h 10000"/>
                  <a:gd name="connsiteX350-2303" fmla="*/ 4440 w 10000"/>
                  <a:gd name="connsiteY350-2304" fmla="*/ 4100 h 10000"/>
                  <a:gd name="connsiteX351-2305" fmla="*/ 4403 w 10000"/>
                  <a:gd name="connsiteY351-2306" fmla="*/ 4139 h 10000"/>
                  <a:gd name="connsiteX352-2307" fmla="*/ 4367 w 10000"/>
                  <a:gd name="connsiteY352-2308" fmla="*/ 4182 h 10000"/>
                  <a:gd name="connsiteX353-2309" fmla="*/ 4330 w 10000"/>
                  <a:gd name="connsiteY353-2310" fmla="*/ 4227 h 10000"/>
                  <a:gd name="connsiteX354-2311" fmla="*/ 4298 w 10000"/>
                  <a:gd name="connsiteY354-2312" fmla="*/ 4272 h 10000"/>
                  <a:gd name="connsiteX355-2313" fmla="*/ 4264 w 10000"/>
                  <a:gd name="connsiteY355-2314" fmla="*/ 4323 h 10000"/>
                  <a:gd name="connsiteX356-2315" fmla="*/ 4234 w 10000"/>
                  <a:gd name="connsiteY356-2316" fmla="*/ 4372 h 10000"/>
                  <a:gd name="connsiteX357-2317" fmla="*/ 4204 w 10000"/>
                  <a:gd name="connsiteY357-2318" fmla="*/ 4428 h 10000"/>
                  <a:gd name="connsiteX358-2319" fmla="*/ 4173 w 10000"/>
                  <a:gd name="connsiteY358-2320" fmla="*/ 4481 h 10000"/>
                  <a:gd name="connsiteX359-2321" fmla="*/ 4147 w 10000"/>
                  <a:gd name="connsiteY359-2322" fmla="*/ 4536 h 10000"/>
                  <a:gd name="connsiteX360-2323" fmla="*/ 4122 w 10000"/>
                  <a:gd name="connsiteY360-2324" fmla="*/ 4593 h 10000"/>
                  <a:gd name="connsiteX361-2325" fmla="*/ 4099 w 10000"/>
                  <a:gd name="connsiteY361-2326" fmla="*/ 4651 h 10000"/>
                  <a:gd name="connsiteX362-2327" fmla="*/ 4079 w 10000"/>
                  <a:gd name="connsiteY362-2328" fmla="*/ 4708 h 10000"/>
                  <a:gd name="connsiteX363-2329" fmla="*/ 4059 w 10000"/>
                  <a:gd name="connsiteY363-2330" fmla="*/ 4766 h 10000"/>
                  <a:gd name="connsiteX364-2331" fmla="*/ 4045 w 10000"/>
                  <a:gd name="connsiteY364-2332" fmla="*/ 4825 h 10000"/>
                  <a:gd name="connsiteX365-2333" fmla="*/ 4031 w 10000"/>
                  <a:gd name="connsiteY365-2334" fmla="*/ 4882 h 10000"/>
                  <a:gd name="connsiteX366-2335" fmla="*/ 4019 w 10000"/>
                  <a:gd name="connsiteY366-2336" fmla="*/ 4938 h 10000"/>
                  <a:gd name="connsiteX367-2337" fmla="*/ 4011 w 10000"/>
                  <a:gd name="connsiteY367-2338" fmla="*/ 4995 h 10000"/>
                  <a:gd name="connsiteX368-2339" fmla="*/ 4002 w 10000"/>
                  <a:gd name="connsiteY368-2340" fmla="*/ 5052 h 10000"/>
                  <a:gd name="connsiteX369-2341" fmla="*/ 3995 w 10000"/>
                  <a:gd name="connsiteY369-2342" fmla="*/ 5110 h 10000"/>
                  <a:gd name="connsiteX370-2343" fmla="*/ 3994 w 10000"/>
                  <a:gd name="connsiteY370-2344" fmla="*/ 5167 h 10000"/>
                  <a:gd name="connsiteX371-2345" fmla="*/ 3992 w 10000"/>
                  <a:gd name="connsiteY371-2346" fmla="*/ 5222 h 10000"/>
                  <a:gd name="connsiteX372-2347" fmla="*/ 3994 w 10000"/>
                  <a:gd name="connsiteY372-2348" fmla="*/ 5275 h 10000"/>
                  <a:gd name="connsiteX373-2349" fmla="*/ 3995 w 10000"/>
                  <a:gd name="connsiteY373-2350" fmla="*/ 5331 h 10000"/>
                  <a:gd name="connsiteX374-2351" fmla="*/ 4001 w 10000"/>
                  <a:gd name="connsiteY374-2352" fmla="*/ 5384 h 10000"/>
                  <a:gd name="connsiteX375-2353" fmla="*/ 4008 w 10000"/>
                  <a:gd name="connsiteY375-2354" fmla="*/ 5435 h 10000"/>
                  <a:gd name="connsiteX376-2355" fmla="*/ 4017 w 10000"/>
                  <a:gd name="connsiteY376-2356" fmla="*/ 5488 h 10000"/>
                  <a:gd name="connsiteX377-2357" fmla="*/ 4027 w 10000"/>
                  <a:gd name="connsiteY377-2358" fmla="*/ 5538 h 10000"/>
                  <a:gd name="connsiteX378-2359" fmla="*/ 4042 w 10000"/>
                  <a:gd name="connsiteY378-2360" fmla="*/ 5585 h 10000"/>
                  <a:gd name="connsiteX379-2361" fmla="*/ 4056 w 10000"/>
                  <a:gd name="connsiteY379-2362" fmla="*/ 5632 h 10000"/>
                  <a:gd name="connsiteX380-2363" fmla="*/ 4072 w 10000"/>
                  <a:gd name="connsiteY380-2364" fmla="*/ 5681 h 10000"/>
                  <a:gd name="connsiteX381-2365" fmla="*/ 4091 w 10000"/>
                  <a:gd name="connsiteY381-2366" fmla="*/ 5724 h 10000"/>
                  <a:gd name="connsiteX382-2367" fmla="*/ 4111 w 10000"/>
                  <a:gd name="connsiteY382-2368" fmla="*/ 5765 h 10000"/>
                  <a:gd name="connsiteX383-2369" fmla="*/ 4134 w 10000"/>
                  <a:gd name="connsiteY383-2370" fmla="*/ 5808 h 10000"/>
                  <a:gd name="connsiteX384-2371" fmla="*/ 4159 w 10000"/>
                  <a:gd name="connsiteY384-2372" fmla="*/ 5847 h 10000"/>
                  <a:gd name="connsiteX385-2373" fmla="*/ 4186 w 10000"/>
                  <a:gd name="connsiteY385-2374" fmla="*/ 5886 h 10000"/>
                  <a:gd name="connsiteX386-2375" fmla="*/ 4214 w 10000"/>
                  <a:gd name="connsiteY386-2376" fmla="*/ 5918 h 10000"/>
                  <a:gd name="connsiteX387-2377" fmla="*/ 4246 w 10000"/>
                  <a:gd name="connsiteY387-2378" fmla="*/ 5951 h 10000"/>
                  <a:gd name="connsiteX388-2379" fmla="*/ 4278 w 10000"/>
                  <a:gd name="connsiteY388-2380" fmla="*/ 5982 h 10000"/>
                  <a:gd name="connsiteX389-2381" fmla="*/ 4312 w 10000"/>
                  <a:gd name="connsiteY389-2382" fmla="*/ 6011 h 10000"/>
                  <a:gd name="connsiteX390-2383" fmla="*/ 4350 w 10000"/>
                  <a:gd name="connsiteY390-2384" fmla="*/ 6037 h 10000"/>
                  <a:gd name="connsiteX391-2385" fmla="*/ 4387 w 10000"/>
                  <a:gd name="connsiteY391-2386" fmla="*/ 6058 h 10000"/>
                  <a:gd name="connsiteX392-2387" fmla="*/ 4422 w 10000"/>
                  <a:gd name="connsiteY392-2388" fmla="*/ 6078 h 10000"/>
                  <a:gd name="connsiteX393-2389" fmla="*/ 4455 w 10000"/>
                  <a:gd name="connsiteY393-2390" fmla="*/ 6093 h 10000"/>
                  <a:gd name="connsiteX394-2391" fmla="*/ 4490 w 10000"/>
                  <a:gd name="connsiteY394-2392" fmla="*/ 6101 h 10000"/>
                  <a:gd name="connsiteX395-2393" fmla="*/ 4520 w 10000"/>
                  <a:gd name="connsiteY395-2394" fmla="*/ 6107 h 10000"/>
                  <a:gd name="connsiteX396-2395" fmla="*/ 4554 w 10000"/>
                  <a:gd name="connsiteY396-2396" fmla="*/ 6107 h 10000"/>
                  <a:gd name="connsiteX397-2397" fmla="*/ 4583 w 10000"/>
                  <a:gd name="connsiteY397-2398" fmla="*/ 6103 h 10000"/>
                  <a:gd name="connsiteX398-2399" fmla="*/ 4615 w 10000"/>
                  <a:gd name="connsiteY398-2400" fmla="*/ 6099 h 10000"/>
                  <a:gd name="connsiteX399-2401" fmla="*/ 4643 w 10000"/>
                  <a:gd name="connsiteY399-2402" fmla="*/ 6088 h 10000"/>
                  <a:gd name="connsiteX400-2403" fmla="*/ 4672 w 10000"/>
                  <a:gd name="connsiteY400-2404" fmla="*/ 6074 h 10000"/>
                  <a:gd name="connsiteX401-2405" fmla="*/ 4698 w 10000"/>
                  <a:gd name="connsiteY401-2406" fmla="*/ 6058 h 10000"/>
                  <a:gd name="connsiteX402-2407" fmla="*/ 4727 w 10000"/>
                  <a:gd name="connsiteY402-2408" fmla="*/ 6039 h 10000"/>
                  <a:gd name="connsiteX403-2409" fmla="*/ 4754 w 10000"/>
                  <a:gd name="connsiteY403-2410" fmla="*/ 6015 h 10000"/>
                  <a:gd name="connsiteX404-2411" fmla="*/ 4782 w 10000"/>
                  <a:gd name="connsiteY404-2412" fmla="*/ 5992 h 10000"/>
                  <a:gd name="connsiteX405-2413" fmla="*/ 4805 w 10000"/>
                  <a:gd name="connsiteY405-2414" fmla="*/ 5964 h 10000"/>
                  <a:gd name="connsiteX406-2415" fmla="*/ 4834 w 10000"/>
                  <a:gd name="connsiteY406-2416" fmla="*/ 5933 h 10000"/>
                  <a:gd name="connsiteX407-2417" fmla="*/ 4859 w 10000"/>
                  <a:gd name="connsiteY407-2418" fmla="*/ 5896 h 10000"/>
                  <a:gd name="connsiteX408-2419" fmla="*/ 4882 w 10000"/>
                  <a:gd name="connsiteY408-2420" fmla="*/ 5861 h 10000"/>
                  <a:gd name="connsiteX409-2421" fmla="*/ 4931 w 10000"/>
                  <a:gd name="connsiteY409-2422" fmla="*/ 5783 h 10000"/>
                  <a:gd name="connsiteX410-2423" fmla="*/ 4981 w 10000"/>
                  <a:gd name="connsiteY410-2424" fmla="*/ 5697 h 10000"/>
                  <a:gd name="connsiteX411-2425" fmla="*/ 5033 w 10000"/>
                  <a:gd name="connsiteY411-2426" fmla="*/ 5605 h 10000"/>
                  <a:gd name="connsiteX412-2427" fmla="*/ 5083 w 10000"/>
                  <a:gd name="connsiteY412-2428" fmla="*/ 5505 h 10000"/>
                  <a:gd name="connsiteX413-2429" fmla="*/ 5134 w 10000"/>
                  <a:gd name="connsiteY413-2430" fmla="*/ 5400 h 10000"/>
                  <a:gd name="connsiteX414-2431" fmla="*/ 5241 w 10000"/>
                  <a:gd name="connsiteY414-2432" fmla="*/ 5181 h 10000"/>
                  <a:gd name="connsiteX415-2433" fmla="*/ 5353 w 10000"/>
                  <a:gd name="connsiteY415-2434" fmla="*/ 4964 h 10000"/>
                  <a:gd name="connsiteX416-2435" fmla="*/ 5405 w 10000"/>
                  <a:gd name="connsiteY416-2436" fmla="*/ 4862 h 10000"/>
                  <a:gd name="connsiteX417-2437" fmla="*/ 5497 w 10000"/>
                  <a:gd name="connsiteY417-2438" fmla="*/ 4667 h 10000"/>
                  <a:gd name="connsiteX418-2439" fmla="*/ 5537 w 10000"/>
                  <a:gd name="connsiteY418-2440" fmla="*/ 4577 h 10000"/>
                  <a:gd name="connsiteX419-2441" fmla="*/ 5572 w 10000"/>
                  <a:gd name="connsiteY419-2442" fmla="*/ 4489 h 10000"/>
                  <a:gd name="connsiteX420-2443" fmla="*/ 5585 w 10000"/>
                  <a:gd name="connsiteY420-2444" fmla="*/ 4446 h 10000"/>
                  <a:gd name="connsiteX421-2445" fmla="*/ 5597 w 10000"/>
                  <a:gd name="connsiteY421-2446" fmla="*/ 4405 h 10000"/>
                  <a:gd name="connsiteX422-2447" fmla="*/ 5608 w 10000"/>
                  <a:gd name="connsiteY422-2448" fmla="*/ 4366 h 10000"/>
                  <a:gd name="connsiteX423-2449" fmla="*/ 5617 w 10000"/>
                  <a:gd name="connsiteY423-2450" fmla="*/ 4325 h 10000"/>
                  <a:gd name="connsiteX424-2451" fmla="*/ 5622 w 10000"/>
                  <a:gd name="connsiteY424-2452" fmla="*/ 4286 h 10000"/>
                  <a:gd name="connsiteX425-2453" fmla="*/ 5624 w 10000"/>
                  <a:gd name="connsiteY425-2454" fmla="*/ 4249 h 10000"/>
                  <a:gd name="connsiteX426-2455" fmla="*/ 5626 w 10000"/>
                  <a:gd name="connsiteY426-2456" fmla="*/ 4213 h 10000"/>
                  <a:gd name="connsiteX427-2457" fmla="*/ 5624 w 10000"/>
                  <a:gd name="connsiteY427-2458" fmla="*/ 4178 h 10000"/>
                  <a:gd name="connsiteX428-2459" fmla="*/ 5618 w 10000"/>
                  <a:gd name="connsiteY428-2460" fmla="*/ 4141 h 10000"/>
                  <a:gd name="connsiteX429-2461" fmla="*/ 5611 w 10000"/>
                  <a:gd name="connsiteY429-2462" fmla="*/ 4108 h 10000"/>
                  <a:gd name="connsiteX430-2463" fmla="*/ 5601 w 10000"/>
                  <a:gd name="connsiteY430-2464" fmla="*/ 4075 h 10000"/>
                  <a:gd name="connsiteX431-2465" fmla="*/ 5586 w 10000"/>
                  <a:gd name="connsiteY431-2466" fmla="*/ 4045 h 10000"/>
                  <a:gd name="connsiteX432-2467" fmla="*/ 5570 w 10000"/>
                  <a:gd name="connsiteY432-2468" fmla="*/ 4014 h 10000"/>
                  <a:gd name="connsiteX433-2469" fmla="*/ 5549 w 10000"/>
                  <a:gd name="connsiteY433-2470" fmla="*/ 3985 h 10000"/>
                  <a:gd name="connsiteX434-2471" fmla="*/ 5526 w 10000"/>
                  <a:gd name="connsiteY434-2472" fmla="*/ 3957 h 10000"/>
                  <a:gd name="connsiteX435-2473" fmla="*/ 5497 w 10000"/>
                  <a:gd name="connsiteY435-2474" fmla="*/ 3930 h 10000"/>
                  <a:gd name="connsiteX436-2475" fmla="*/ 5467 w 10000"/>
                  <a:gd name="connsiteY436-2476" fmla="*/ 3903 h 10000"/>
                  <a:gd name="connsiteX437-2477" fmla="*/ 5432 w 10000"/>
                  <a:gd name="connsiteY437-2478" fmla="*/ 3879 h 10000"/>
                  <a:gd name="connsiteX438-2479" fmla="*/ 7341 w 10000"/>
                  <a:gd name="connsiteY438-2480" fmla="*/ 3897 h 10000"/>
                  <a:gd name="connsiteX439-2481" fmla="*/ 7341 w 10000"/>
                  <a:gd name="connsiteY439-2482" fmla="*/ 3897 h 10000"/>
                  <a:gd name="connsiteX440-2483" fmla="*/ 7266 w 10000"/>
                  <a:gd name="connsiteY440-2484" fmla="*/ 3815 h 10000"/>
                  <a:gd name="connsiteX441-2485" fmla="*/ 7188 w 10000"/>
                  <a:gd name="connsiteY441-2486" fmla="*/ 3740 h 10000"/>
                  <a:gd name="connsiteX442-2487" fmla="*/ 7108 w 10000"/>
                  <a:gd name="connsiteY442-2488" fmla="*/ 3666 h 10000"/>
                  <a:gd name="connsiteX443-2489" fmla="*/ 7024 w 10000"/>
                  <a:gd name="connsiteY443-2490" fmla="*/ 3598 h 10000"/>
                  <a:gd name="connsiteX444-2491" fmla="*/ 6982 w 10000"/>
                  <a:gd name="connsiteY444-2492" fmla="*/ 3563 h 10000"/>
                  <a:gd name="connsiteX445-2493" fmla="*/ 6939 w 10000"/>
                  <a:gd name="connsiteY445-2494" fmla="*/ 3533 h 10000"/>
                  <a:gd name="connsiteX446-2495" fmla="*/ 6893 w 10000"/>
                  <a:gd name="connsiteY446-2496" fmla="*/ 3504 h 10000"/>
                  <a:gd name="connsiteX447-2497" fmla="*/ 6848 w 10000"/>
                  <a:gd name="connsiteY447-2498" fmla="*/ 3473 h 10000"/>
                  <a:gd name="connsiteX448-2499" fmla="*/ 6802 w 10000"/>
                  <a:gd name="connsiteY448-2500" fmla="*/ 3447 h 10000"/>
                  <a:gd name="connsiteX449-2501" fmla="*/ 6756 w 10000"/>
                  <a:gd name="connsiteY449-2502" fmla="*/ 3422 h 10000"/>
                  <a:gd name="connsiteX450-2503" fmla="*/ 6709 w 10000"/>
                  <a:gd name="connsiteY450-2504" fmla="*/ 3395 h 10000"/>
                  <a:gd name="connsiteX451-2505" fmla="*/ 6661 w 10000"/>
                  <a:gd name="connsiteY451-2506" fmla="*/ 3371 h 10000"/>
                  <a:gd name="connsiteX452-2507" fmla="*/ 6613 w 10000"/>
                  <a:gd name="connsiteY452-2508" fmla="*/ 3348 h 10000"/>
                  <a:gd name="connsiteX453-2509" fmla="*/ 6563 w 10000"/>
                  <a:gd name="connsiteY453-2510" fmla="*/ 3326 h 10000"/>
                  <a:gd name="connsiteX454-2511" fmla="*/ 6515 w 10000"/>
                  <a:gd name="connsiteY454-2512" fmla="*/ 3307 h 10000"/>
                  <a:gd name="connsiteX455-2513" fmla="*/ 6466 w 10000"/>
                  <a:gd name="connsiteY455-2514" fmla="*/ 3289 h 10000"/>
                  <a:gd name="connsiteX456-2515" fmla="*/ 6416 w 10000"/>
                  <a:gd name="connsiteY456-2516" fmla="*/ 3273 h 10000"/>
                  <a:gd name="connsiteX457-2517" fmla="*/ 6364 w 10000"/>
                  <a:gd name="connsiteY457-2518" fmla="*/ 3254 h 10000"/>
                  <a:gd name="connsiteX458-2519" fmla="*/ 6313 w 10000"/>
                  <a:gd name="connsiteY458-2520" fmla="*/ 3240 h 10000"/>
                  <a:gd name="connsiteX459-2521" fmla="*/ 6261 w 10000"/>
                  <a:gd name="connsiteY459-2522" fmla="*/ 3230 h 10000"/>
                  <a:gd name="connsiteX460-2523" fmla="*/ 6209 w 10000"/>
                  <a:gd name="connsiteY460-2524" fmla="*/ 3217 h 10000"/>
                  <a:gd name="connsiteX461-2525" fmla="*/ 6156 w 10000"/>
                  <a:gd name="connsiteY461-2526" fmla="*/ 3207 h 10000"/>
                  <a:gd name="connsiteX462-2527" fmla="*/ 6101 w 10000"/>
                  <a:gd name="connsiteY462-2528" fmla="*/ 3199 h 10000"/>
                  <a:gd name="connsiteX463-2529" fmla="*/ 6047 w 10000"/>
                  <a:gd name="connsiteY463-2530" fmla="*/ 3191 h 10000"/>
                  <a:gd name="connsiteX464-2531" fmla="*/ 5994 w 10000"/>
                  <a:gd name="connsiteY464-2532" fmla="*/ 3187 h 10000"/>
                  <a:gd name="connsiteX465-2533" fmla="*/ 5941 w 10000"/>
                  <a:gd name="connsiteY465-2534" fmla="*/ 3180 h 10000"/>
                  <a:gd name="connsiteX466-2535" fmla="*/ 5885 w 10000"/>
                  <a:gd name="connsiteY466-2536" fmla="*/ 3178 h 10000"/>
                  <a:gd name="connsiteX467-2537" fmla="*/ 5830 w 10000"/>
                  <a:gd name="connsiteY467-2538" fmla="*/ 3178 h 10000"/>
                  <a:gd name="connsiteX468-2539" fmla="*/ 5775 w 10000"/>
                  <a:gd name="connsiteY468-2540" fmla="*/ 3178 h 10000"/>
                  <a:gd name="connsiteX469-2541" fmla="*/ 5720 w 10000"/>
                  <a:gd name="connsiteY469-2542" fmla="*/ 3180 h 10000"/>
                  <a:gd name="connsiteX470-2543" fmla="*/ 5665 w 10000"/>
                  <a:gd name="connsiteY470-2544" fmla="*/ 3187 h 10000"/>
                  <a:gd name="connsiteX471-2545" fmla="*/ 5611 w 10000"/>
                  <a:gd name="connsiteY471-2546" fmla="*/ 3191 h 10000"/>
                  <a:gd name="connsiteX472-2547" fmla="*/ 5558 w 10000"/>
                  <a:gd name="connsiteY472-2548" fmla="*/ 3199 h 10000"/>
                  <a:gd name="connsiteX473-2549" fmla="*/ 5505 w 10000"/>
                  <a:gd name="connsiteY473-2550" fmla="*/ 3207 h 10000"/>
                  <a:gd name="connsiteX474-2551" fmla="*/ 5453 w 10000"/>
                  <a:gd name="connsiteY474-2552" fmla="*/ 3217 h 10000"/>
                  <a:gd name="connsiteX475-2553" fmla="*/ 5400 w 10000"/>
                  <a:gd name="connsiteY475-2554" fmla="*/ 3230 h 10000"/>
                  <a:gd name="connsiteX476-2555" fmla="*/ 5348 w 10000"/>
                  <a:gd name="connsiteY476-2556" fmla="*/ 3240 h 10000"/>
                  <a:gd name="connsiteX477-2557" fmla="*/ 5296 w 10000"/>
                  <a:gd name="connsiteY477-2558" fmla="*/ 3254 h 10000"/>
                  <a:gd name="connsiteX478-2559" fmla="*/ 5246 w 10000"/>
                  <a:gd name="connsiteY478-2560" fmla="*/ 3273 h 10000"/>
                  <a:gd name="connsiteX479-2561" fmla="*/ 5195 w 10000"/>
                  <a:gd name="connsiteY479-2562" fmla="*/ 3289 h 10000"/>
                  <a:gd name="connsiteX480-2563" fmla="*/ 5145 w 10000"/>
                  <a:gd name="connsiteY480-2564" fmla="*/ 3307 h 10000"/>
                  <a:gd name="connsiteX481-2565" fmla="*/ 5095 w 10000"/>
                  <a:gd name="connsiteY481-2566" fmla="*/ 3326 h 10000"/>
                  <a:gd name="connsiteX482-2567" fmla="*/ 5047 w 10000"/>
                  <a:gd name="connsiteY482-2568" fmla="*/ 3348 h 10000"/>
                  <a:gd name="connsiteX483-2569" fmla="*/ 4997 w 10000"/>
                  <a:gd name="connsiteY483-2570" fmla="*/ 3371 h 10000"/>
                  <a:gd name="connsiteX484-2571" fmla="*/ 4951 w 10000"/>
                  <a:gd name="connsiteY484-2572" fmla="*/ 3395 h 10000"/>
                  <a:gd name="connsiteX485-2573" fmla="*/ 4903 w 10000"/>
                  <a:gd name="connsiteY485-2574" fmla="*/ 3422 h 10000"/>
                  <a:gd name="connsiteX486-2575" fmla="*/ 4859 w 10000"/>
                  <a:gd name="connsiteY486-2576" fmla="*/ 3447 h 10000"/>
                  <a:gd name="connsiteX487-2577" fmla="*/ 4812 w 10000"/>
                  <a:gd name="connsiteY487-2578" fmla="*/ 3473 h 10000"/>
                  <a:gd name="connsiteX488-2579" fmla="*/ 4766 w 10000"/>
                  <a:gd name="connsiteY488-2580" fmla="*/ 3504 h 10000"/>
                  <a:gd name="connsiteX489-2581" fmla="*/ 4723 w 10000"/>
                  <a:gd name="connsiteY489-2582" fmla="*/ 3533 h 10000"/>
                  <a:gd name="connsiteX490-2583" fmla="*/ 4679 w 10000"/>
                  <a:gd name="connsiteY490-2584" fmla="*/ 3563 h 10000"/>
                  <a:gd name="connsiteX491-2585" fmla="*/ 4636 w 10000"/>
                  <a:gd name="connsiteY491-2586" fmla="*/ 3598 h 10000"/>
                  <a:gd name="connsiteX492-2587" fmla="*/ 4552 w 10000"/>
                  <a:gd name="connsiteY492-2588" fmla="*/ 3666 h 10000"/>
                  <a:gd name="connsiteX493-2589" fmla="*/ 4471 w 10000"/>
                  <a:gd name="connsiteY493-2590" fmla="*/ 3740 h 10000"/>
                  <a:gd name="connsiteX494-2591" fmla="*/ 4394 w 10000"/>
                  <a:gd name="connsiteY494-2592" fmla="*/ 3815 h 10000"/>
                  <a:gd name="connsiteX495-2593" fmla="*/ 4321 w 10000"/>
                  <a:gd name="connsiteY495-2594" fmla="*/ 3897 h 10000"/>
                  <a:gd name="connsiteX496-2595" fmla="*/ 4248 w 10000"/>
                  <a:gd name="connsiteY496-2596" fmla="*/ 3983 h 10000"/>
                  <a:gd name="connsiteX497-2597" fmla="*/ 4182 w 10000"/>
                  <a:gd name="connsiteY497-2598" fmla="*/ 4073 h 10000"/>
                  <a:gd name="connsiteX498-2599" fmla="*/ 4118 w 10000"/>
                  <a:gd name="connsiteY498-2600" fmla="*/ 4165 h 10000"/>
                  <a:gd name="connsiteX499-2601" fmla="*/ 4058 w 10000"/>
                  <a:gd name="connsiteY499-2602" fmla="*/ 4262 h 10000"/>
                  <a:gd name="connsiteX500-2603" fmla="*/ 4031 w 10000"/>
                  <a:gd name="connsiteY500-2604" fmla="*/ 4311 h 10000"/>
                  <a:gd name="connsiteX501-2605" fmla="*/ 4004 w 10000"/>
                  <a:gd name="connsiteY501-2606" fmla="*/ 4360 h 10000"/>
                  <a:gd name="connsiteX502-2607" fmla="*/ 3978 w 10000"/>
                  <a:gd name="connsiteY502-2608" fmla="*/ 4413 h 10000"/>
                  <a:gd name="connsiteX503-2609" fmla="*/ 3953 w 10000"/>
                  <a:gd name="connsiteY503-2610" fmla="*/ 4464 h 10000"/>
                  <a:gd name="connsiteX504-2611" fmla="*/ 3928 w 10000"/>
                  <a:gd name="connsiteY504-2612" fmla="*/ 4518 h 10000"/>
                  <a:gd name="connsiteX505-2613" fmla="*/ 3905 w 10000"/>
                  <a:gd name="connsiteY505-2614" fmla="*/ 4569 h 10000"/>
                  <a:gd name="connsiteX506-2615" fmla="*/ 3883 w 10000"/>
                  <a:gd name="connsiteY506-2616" fmla="*/ 4624 h 10000"/>
                  <a:gd name="connsiteX507-2617" fmla="*/ 3862 w 10000"/>
                  <a:gd name="connsiteY507-2618" fmla="*/ 4680 h 10000"/>
                  <a:gd name="connsiteX508-2619" fmla="*/ 3842 w 10000"/>
                  <a:gd name="connsiteY508-2620" fmla="*/ 4735 h 10000"/>
                  <a:gd name="connsiteX509-2621" fmla="*/ 3825 w 10000"/>
                  <a:gd name="connsiteY509-2622" fmla="*/ 4790 h 10000"/>
                  <a:gd name="connsiteX510-2623" fmla="*/ 3807 w 10000"/>
                  <a:gd name="connsiteY510-2624" fmla="*/ 4847 h 10000"/>
                  <a:gd name="connsiteX511-2625" fmla="*/ 3789 w 10000"/>
                  <a:gd name="connsiteY511-2626" fmla="*/ 4905 h 10000"/>
                  <a:gd name="connsiteX512-2627" fmla="*/ 3775 w 10000"/>
                  <a:gd name="connsiteY512-2628" fmla="*/ 4962 h 10000"/>
                  <a:gd name="connsiteX513-2629" fmla="*/ 3760 w 10000"/>
                  <a:gd name="connsiteY513-2630" fmla="*/ 5022 h 10000"/>
                  <a:gd name="connsiteX514-2631" fmla="*/ 3748 w 10000"/>
                  <a:gd name="connsiteY514-2632" fmla="*/ 5081 h 10000"/>
                  <a:gd name="connsiteX515-2633" fmla="*/ 3737 w 10000"/>
                  <a:gd name="connsiteY515-2634" fmla="*/ 5140 h 10000"/>
                  <a:gd name="connsiteX516-2635" fmla="*/ 3727 w 10000"/>
                  <a:gd name="connsiteY516-2636" fmla="*/ 5200 h 10000"/>
                  <a:gd name="connsiteX517-2637" fmla="*/ 3720 w 10000"/>
                  <a:gd name="connsiteY517-2638" fmla="*/ 5261 h 10000"/>
                  <a:gd name="connsiteX518-2639" fmla="*/ 3711 w 10000"/>
                  <a:gd name="connsiteY518-2640" fmla="*/ 5325 h 10000"/>
                  <a:gd name="connsiteX519-2641" fmla="*/ 3705 w 10000"/>
                  <a:gd name="connsiteY519-2642" fmla="*/ 5386 h 10000"/>
                  <a:gd name="connsiteX520-2643" fmla="*/ 3700 w 10000"/>
                  <a:gd name="connsiteY520-2644" fmla="*/ 5447 h 10000"/>
                  <a:gd name="connsiteX521-2645" fmla="*/ 3696 w 10000"/>
                  <a:gd name="connsiteY521-2646" fmla="*/ 5509 h 10000"/>
                  <a:gd name="connsiteX522-2647" fmla="*/ 3695 w 10000"/>
                  <a:gd name="connsiteY522-2648" fmla="*/ 5572 h 10000"/>
                  <a:gd name="connsiteX523-2649" fmla="*/ 3695 w 10000"/>
                  <a:gd name="connsiteY523-2650" fmla="*/ 5636 h 10000"/>
                  <a:gd name="connsiteX524-2651" fmla="*/ 3695 w 10000"/>
                  <a:gd name="connsiteY524-2652" fmla="*/ 5699 h 10000"/>
                  <a:gd name="connsiteX525-2653" fmla="*/ 3696 w 10000"/>
                  <a:gd name="connsiteY525-2654" fmla="*/ 5761 h 10000"/>
                  <a:gd name="connsiteX526-2655" fmla="*/ 3700 w 10000"/>
                  <a:gd name="connsiteY526-2656" fmla="*/ 5826 h 10000"/>
                  <a:gd name="connsiteX527-2657" fmla="*/ 3705 w 10000"/>
                  <a:gd name="connsiteY527-2658" fmla="*/ 5888 h 10000"/>
                  <a:gd name="connsiteX528-2659" fmla="*/ 3711 w 10000"/>
                  <a:gd name="connsiteY528-2660" fmla="*/ 5949 h 10000"/>
                  <a:gd name="connsiteX529-2661" fmla="*/ 3720 w 10000"/>
                  <a:gd name="connsiteY529-2662" fmla="*/ 6011 h 10000"/>
                  <a:gd name="connsiteX530-2663" fmla="*/ 3727 w 10000"/>
                  <a:gd name="connsiteY530-2664" fmla="*/ 6070 h 10000"/>
                  <a:gd name="connsiteX531-2665" fmla="*/ 3737 w 10000"/>
                  <a:gd name="connsiteY531-2666" fmla="*/ 6131 h 10000"/>
                  <a:gd name="connsiteX532-2667" fmla="*/ 3748 w 10000"/>
                  <a:gd name="connsiteY532-2668" fmla="*/ 6191 h 10000"/>
                  <a:gd name="connsiteX533-2669" fmla="*/ 3760 w 10000"/>
                  <a:gd name="connsiteY533-2670" fmla="*/ 6250 h 10000"/>
                  <a:gd name="connsiteX534-2671" fmla="*/ 3775 w 10000"/>
                  <a:gd name="connsiteY534-2672" fmla="*/ 6308 h 10000"/>
                  <a:gd name="connsiteX535-2673" fmla="*/ 3789 w 10000"/>
                  <a:gd name="connsiteY535-2674" fmla="*/ 6367 h 10000"/>
                  <a:gd name="connsiteX536-2675" fmla="*/ 3807 w 10000"/>
                  <a:gd name="connsiteY536-2676" fmla="*/ 6424 h 10000"/>
                  <a:gd name="connsiteX537-2677" fmla="*/ 3825 w 10000"/>
                  <a:gd name="connsiteY537-2678" fmla="*/ 6482 h 10000"/>
                  <a:gd name="connsiteX538-2679" fmla="*/ 3842 w 10000"/>
                  <a:gd name="connsiteY538-2680" fmla="*/ 6537 h 10000"/>
                  <a:gd name="connsiteX539-2681" fmla="*/ 3862 w 10000"/>
                  <a:gd name="connsiteY539-2682" fmla="*/ 6594 h 10000"/>
                  <a:gd name="connsiteX540-2683" fmla="*/ 3883 w 10000"/>
                  <a:gd name="connsiteY540-2684" fmla="*/ 6648 h 10000"/>
                  <a:gd name="connsiteX541-2685" fmla="*/ 3905 w 10000"/>
                  <a:gd name="connsiteY541-2686" fmla="*/ 6701 h 10000"/>
                  <a:gd name="connsiteX542-2687" fmla="*/ 3928 w 10000"/>
                  <a:gd name="connsiteY542-2688" fmla="*/ 6754 h 10000"/>
                  <a:gd name="connsiteX543-2689" fmla="*/ 3953 w 10000"/>
                  <a:gd name="connsiteY543-2690" fmla="*/ 6807 h 10000"/>
                  <a:gd name="connsiteX544-2691" fmla="*/ 3978 w 10000"/>
                  <a:gd name="connsiteY544-2692" fmla="*/ 6861 h 10000"/>
                  <a:gd name="connsiteX545-2693" fmla="*/ 4004 w 10000"/>
                  <a:gd name="connsiteY545-2694" fmla="*/ 6910 h 10000"/>
                  <a:gd name="connsiteX546-2695" fmla="*/ 4031 w 10000"/>
                  <a:gd name="connsiteY546-2696" fmla="*/ 6959 h 10000"/>
                  <a:gd name="connsiteX547-2697" fmla="*/ 4058 w 10000"/>
                  <a:gd name="connsiteY547-2698" fmla="*/ 7010 h 10000"/>
                  <a:gd name="connsiteX548-2699" fmla="*/ 4118 w 10000"/>
                  <a:gd name="connsiteY548-2700" fmla="*/ 7106 h 10000"/>
                  <a:gd name="connsiteX549-2701" fmla="*/ 4182 w 10000"/>
                  <a:gd name="connsiteY549-2702" fmla="*/ 7200 h 10000"/>
                  <a:gd name="connsiteX550-2703" fmla="*/ 4248 w 10000"/>
                  <a:gd name="connsiteY550-2704" fmla="*/ 7289 h 10000"/>
                  <a:gd name="connsiteX551-2705" fmla="*/ 4321 w 10000"/>
                  <a:gd name="connsiteY551-2706" fmla="*/ 7373 h 10000"/>
                  <a:gd name="connsiteX552-2707" fmla="*/ 4394 w 10000"/>
                  <a:gd name="connsiteY552-2708" fmla="*/ 7454 h 10000"/>
                  <a:gd name="connsiteX553-2709" fmla="*/ 4471 w 10000"/>
                  <a:gd name="connsiteY553-2710" fmla="*/ 7532 h 10000"/>
                  <a:gd name="connsiteX554-2711" fmla="*/ 4552 w 10000"/>
                  <a:gd name="connsiteY554-2712" fmla="*/ 7606 h 10000"/>
                  <a:gd name="connsiteX555-2713" fmla="*/ 4636 w 10000"/>
                  <a:gd name="connsiteY555-2714" fmla="*/ 7674 h 10000"/>
                  <a:gd name="connsiteX556-2715" fmla="*/ 4679 w 10000"/>
                  <a:gd name="connsiteY556-2716" fmla="*/ 7706 h 10000"/>
                  <a:gd name="connsiteX557-2717" fmla="*/ 4723 w 10000"/>
                  <a:gd name="connsiteY557-2718" fmla="*/ 7737 h 10000"/>
                  <a:gd name="connsiteX558-2719" fmla="*/ 4766 w 10000"/>
                  <a:gd name="connsiteY558-2720" fmla="*/ 7768 h 10000"/>
                  <a:gd name="connsiteX559-2721" fmla="*/ 4812 w 10000"/>
                  <a:gd name="connsiteY559-2722" fmla="*/ 7796 h 10000"/>
                  <a:gd name="connsiteX560-2723" fmla="*/ 4859 w 10000"/>
                  <a:gd name="connsiteY560-2724" fmla="*/ 7825 h 10000"/>
                  <a:gd name="connsiteX561-2725" fmla="*/ 4903 w 10000"/>
                  <a:gd name="connsiteY561-2726" fmla="*/ 7852 h 10000"/>
                  <a:gd name="connsiteX562-2727" fmla="*/ 4951 w 10000"/>
                  <a:gd name="connsiteY562-2728" fmla="*/ 7878 h 10000"/>
                  <a:gd name="connsiteX563-2729" fmla="*/ 4997 w 10000"/>
                  <a:gd name="connsiteY563-2730" fmla="*/ 7901 h 10000"/>
                  <a:gd name="connsiteX564-2731" fmla="*/ 5047 w 10000"/>
                  <a:gd name="connsiteY564-2732" fmla="*/ 7923 h 10000"/>
                  <a:gd name="connsiteX565-2733" fmla="*/ 5095 w 10000"/>
                  <a:gd name="connsiteY565-2734" fmla="*/ 7944 h 10000"/>
                  <a:gd name="connsiteX566-2735" fmla="*/ 5145 w 10000"/>
                  <a:gd name="connsiteY566-2736" fmla="*/ 7964 h 10000"/>
                  <a:gd name="connsiteX567-2737" fmla="*/ 5195 w 10000"/>
                  <a:gd name="connsiteY567-2738" fmla="*/ 7985 h 10000"/>
                  <a:gd name="connsiteX568-2739" fmla="*/ 5246 w 10000"/>
                  <a:gd name="connsiteY568-2740" fmla="*/ 8001 h 10000"/>
                  <a:gd name="connsiteX569-2741" fmla="*/ 5296 w 10000"/>
                  <a:gd name="connsiteY569-2742" fmla="*/ 8016 h 10000"/>
                  <a:gd name="connsiteX570-2743" fmla="*/ 5348 w 10000"/>
                  <a:gd name="connsiteY570-2744" fmla="*/ 8032 h 10000"/>
                  <a:gd name="connsiteX571-2745" fmla="*/ 5400 w 10000"/>
                  <a:gd name="connsiteY571-2746" fmla="*/ 8044 h 10000"/>
                  <a:gd name="connsiteX572-2747" fmla="*/ 5453 w 10000"/>
                  <a:gd name="connsiteY572-2748" fmla="*/ 8057 h 10000"/>
                  <a:gd name="connsiteX573-2749" fmla="*/ 5505 w 10000"/>
                  <a:gd name="connsiteY573-2750" fmla="*/ 8065 h 10000"/>
                  <a:gd name="connsiteX574-2751" fmla="*/ 5558 w 10000"/>
                  <a:gd name="connsiteY574-2752" fmla="*/ 8075 h 10000"/>
                  <a:gd name="connsiteX575-2753" fmla="*/ 5611 w 10000"/>
                  <a:gd name="connsiteY575-2754" fmla="*/ 8081 h 10000"/>
                  <a:gd name="connsiteX576-2755" fmla="*/ 5665 w 10000"/>
                  <a:gd name="connsiteY576-2756" fmla="*/ 8087 h 10000"/>
                  <a:gd name="connsiteX577-2757" fmla="*/ 5720 w 10000"/>
                  <a:gd name="connsiteY577-2758" fmla="*/ 8091 h 10000"/>
                  <a:gd name="connsiteX578-2759" fmla="*/ 5775 w 10000"/>
                  <a:gd name="connsiteY578-2760" fmla="*/ 8093 h 10000"/>
                  <a:gd name="connsiteX579-2761" fmla="*/ 5830 w 10000"/>
                  <a:gd name="connsiteY579-2762" fmla="*/ 8093 h 10000"/>
                  <a:gd name="connsiteX580-2763" fmla="*/ 5885 w 10000"/>
                  <a:gd name="connsiteY580-2764" fmla="*/ 8093 h 10000"/>
                  <a:gd name="connsiteX581-2765" fmla="*/ 5941 w 10000"/>
                  <a:gd name="connsiteY581-2766" fmla="*/ 8091 h 10000"/>
                  <a:gd name="connsiteX582-2767" fmla="*/ 5994 w 10000"/>
                  <a:gd name="connsiteY582-2768" fmla="*/ 8087 h 10000"/>
                  <a:gd name="connsiteX583-2769" fmla="*/ 6047 w 10000"/>
                  <a:gd name="connsiteY583-2770" fmla="*/ 8081 h 10000"/>
                  <a:gd name="connsiteX584-2771" fmla="*/ 6101 w 10000"/>
                  <a:gd name="connsiteY584-2772" fmla="*/ 8075 h 10000"/>
                  <a:gd name="connsiteX585-2773" fmla="*/ 6156 w 10000"/>
                  <a:gd name="connsiteY585-2774" fmla="*/ 8065 h 10000"/>
                  <a:gd name="connsiteX586-2775" fmla="*/ 6209 w 10000"/>
                  <a:gd name="connsiteY586-2776" fmla="*/ 8057 h 10000"/>
                  <a:gd name="connsiteX587-2777" fmla="*/ 6261 w 10000"/>
                  <a:gd name="connsiteY587-2778" fmla="*/ 8044 h 10000"/>
                  <a:gd name="connsiteX588-2779" fmla="*/ 6313 w 10000"/>
                  <a:gd name="connsiteY588-2780" fmla="*/ 8032 h 10000"/>
                  <a:gd name="connsiteX589-2781" fmla="*/ 6364 w 10000"/>
                  <a:gd name="connsiteY589-2782" fmla="*/ 8016 h 10000"/>
                  <a:gd name="connsiteX590-2783" fmla="*/ 6416 w 10000"/>
                  <a:gd name="connsiteY590-2784" fmla="*/ 8001 h 10000"/>
                  <a:gd name="connsiteX591-2785" fmla="*/ 6466 w 10000"/>
                  <a:gd name="connsiteY591-2786" fmla="*/ 7985 h 10000"/>
                  <a:gd name="connsiteX592-2787" fmla="*/ 6515 w 10000"/>
                  <a:gd name="connsiteY592-2788" fmla="*/ 7964 h 10000"/>
                  <a:gd name="connsiteX593-2789" fmla="*/ 6563 w 10000"/>
                  <a:gd name="connsiteY593-2790" fmla="*/ 7944 h 10000"/>
                  <a:gd name="connsiteX594-2791" fmla="*/ 6613 w 10000"/>
                  <a:gd name="connsiteY594-2792" fmla="*/ 7923 h 10000"/>
                  <a:gd name="connsiteX595-2793" fmla="*/ 6661 w 10000"/>
                  <a:gd name="connsiteY595-2794" fmla="*/ 7901 h 10000"/>
                  <a:gd name="connsiteX596-2795" fmla="*/ 6709 w 10000"/>
                  <a:gd name="connsiteY596-2796" fmla="*/ 7878 h 10000"/>
                  <a:gd name="connsiteX597-2797" fmla="*/ 6756 w 10000"/>
                  <a:gd name="connsiteY597-2798" fmla="*/ 7852 h 10000"/>
                  <a:gd name="connsiteX598-2799" fmla="*/ 6802 w 10000"/>
                  <a:gd name="connsiteY598-2800" fmla="*/ 7825 h 10000"/>
                  <a:gd name="connsiteX599-2801" fmla="*/ 6848 w 10000"/>
                  <a:gd name="connsiteY599-2802" fmla="*/ 7796 h 10000"/>
                  <a:gd name="connsiteX600-2803" fmla="*/ 6893 w 10000"/>
                  <a:gd name="connsiteY600-2804" fmla="*/ 7768 h 10000"/>
                  <a:gd name="connsiteX601-2805" fmla="*/ 6939 w 10000"/>
                  <a:gd name="connsiteY601-2806" fmla="*/ 7737 h 10000"/>
                  <a:gd name="connsiteX602-2807" fmla="*/ 6982 w 10000"/>
                  <a:gd name="connsiteY602-2808" fmla="*/ 7706 h 10000"/>
                  <a:gd name="connsiteX603-2809" fmla="*/ 7024 w 10000"/>
                  <a:gd name="connsiteY603-2810" fmla="*/ 7674 h 10000"/>
                  <a:gd name="connsiteX604-2811" fmla="*/ 7108 w 10000"/>
                  <a:gd name="connsiteY604-2812" fmla="*/ 7606 h 10000"/>
                  <a:gd name="connsiteX605-2813" fmla="*/ 7188 w 10000"/>
                  <a:gd name="connsiteY605-2814" fmla="*/ 7532 h 10000"/>
                  <a:gd name="connsiteX606-2815" fmla="*/ 7266 w 10000"/>
                  <a:gd name="connsiteY606-2816" fmla="*/ 7454 h 10000"/>
                  <a:gd name="connsiteX607-2817" fmla="*/ 7341 w 10000"/>
                  <a:gd name="connsiteY607-2818" fmla="*/ 7373 h 10000"/>
                  <a:gd name="connsiteX608-2819" fmla="*/ 7411 w 10000"/>
                  <a:gd name="connsiteY608-2820" fmla="*/ 7289 h 10000"/>
                  <a:gd name="connsiteX609-2821" fmla="*/ 7478 w 10000"/>
                  <a:gd name="connsiteY609-2822" fmla="*/ 7200 h 10000"/>
                  <a:gd name="connsiteX610-2823" fmla="*/ 7601 w 10000"/>
                  <a:gd name="connsiteY610-2824" fmla="*/ 7010 h 10000"/>
                  <a:gd name="connsiteX611-2825" fmla="*/ 7628 w 10000"/>
                  <a:gd name="connsiteY611-2826" fmla="*/ 6959 h 10000"/>
                  <a:gd name="connsiteX612-2827" fmla="*/ 7658 w 10000"/>
                  <a:gd name="connsiteY612-2828" fmla="*/ 6910 h 10000"/>
                  <a:gd name="connsiteX613-2829" fmla="*/ 7683 w 10000"/>
                  <a:gd name="connsiteY613-2830" fmla="*/ 6861 h 10000"/>
                  <a:gd name="connsiteX614-2831" fmla="*/ 7710 w 10000"/>
                  <a:gd name="connsiteY614-2832" fmla="*/ 6807 h 10000"/>
                  <a:gd name="connsiteX615-2833" fmla="*/ 7731 w 10000"/>
                  <a:gd name="connsiteY615-2834" fmla="*/ 6754 h 10000"/>
                  <a:gd name="connsiteX616-2835" fmla="*/ 7754 w 10000"/>
                  <a:gd name="connsiteY616-2836" fmla="*/ 6701 h 10000"/>
                  <a:gd name="connsiteX617-2837" fmla="*/ 7777 w 10000"/>
                  <a:gd name="connsiteY617-2838" fmla="*/ 6648 h 10000"/>
                  <a:gd name="connsiteX618-2839" fmla="*/ 7799 w 10000"/>
                  <a:gd name="connsiteY618-2840" fmla="*/ 6594 h 10000"/>
                  <a:gd name="connsiteX619-2841" fmla="*/ 7818 w 10000"/>
                  <a:gd name="connsiteY619-2842" fmla="*/ 6537 h 10000"/>
                  <a:gd name="connsiteX620-2843" fmla="*/ 7838 w 10000"/>
                  <a:gd name="connsiteY620-2844" fmla="*/ 6482 h 10000"/>
                  <a:gd name="connsiteX621-2845" fmla="*/ 7854 w 10000"/>
                  <a:gd name="connsiteY621-2846" fmla="*/ 6424 h 10000"/>
                  <a:gd name="connsiteX622-2847" fmla="*/ 7870 w 10000"/>
                  <a:gd name="connsiteY622-2848" fmla="*/ 6367 h 10000"/>
                  <a:gd name="connsiteX623-2849" fmla="*/ 7884 w 10000"/>
                  <a:gd name="connsiteY623-2850" fmla="*/ 6308 h 10000"/>
                  <a:gd name="connsiteX624-2851" fmla="*/ 7898 w 10000"/>
                  <a:gd name="connsiteY624-2852" fmla="*/ 6250 h 10000"/>
                  <a:gd name="connsiteX625-2853" fmla="*/ 7911 w 10000"/>
                  <a:gd name="connsiteY625-2854" fmla="*/ 6191 h 10000"/>
                  <a:gd name="connsiteX626-2855" fmla="*/ 7921 w 10000"/>
                  <a:gd name="connsiteY626-2856" fmla="*/ 6131 h 10000"/>
                  <a:gd name="connsiteX627-2857" fmla="*/ 7932 w 10000"/>
                  <a:gd name="connsiteY627-2858" fmla="*/ 6070 h 10000"/>
                  <a:gd name="connsiteX628-2859" fmla="*/ 7941 w 10000"/>
                  <a:gd name="connsiteY628-2860" fmla="*/ 6011 h 10000"/>
                  <a:gd name="connsiteX629-2861" fmla="*/ 7948 w 10000"/>
                  <a:gd name="connsiteY629-2862" fmla="*/ 5949 h 10000"/>
                  <a:gd name="connsiteX630-2863" fmla="*/ 7955 w 10000"/>
                  <a:gd name="connsiteY630-2864" fmla="*/ 5888 h 10000"/>
                  <a:gd name="connsiteX631-2865" fmla="*/ 7959 w 10000"/>
                  <a:gd name="connsiteY631-2866" fmla="*/ 5826 h 10000"/>
                  <a:gd name="connsiteX632-2867" fmla="*/ 7962 w 10000"/>
                  <a:gd name="connsiteY632-2868" fmla="*/ 5761 h 10000"/>
                  <a:gd name="connsiteX633-2869" fmla="*/ 7966 w 10000"/>
                  <a:gd name="connsiteY633-2870" fmla="*/ 5699 h 10000"/>
                  <a:gd name="connsiteX634-2871" fmla="*/ 7966 w 10000"/>
                  <a:gd name="connsiteY634-2872" fmla="*/ 5636 h 10000"/>
                  <a:gd name="connsiteX635-2873" fmla="*/ 7966 w 10000"/>
                  <a:gd name="connsiteY635-2874" fmla="*/ 5572 h 10000"/>
                  <a:gd name="connsiteX636-2875" fmla="*/ 7962 w 10000"/>
                  <a:gd name="connsiteY636-2876" fmla="*/ 5509 h 10000"/>
                  <a:gd name="connsiteX637-2877" fmla="*/ 7959 w 10000"/>
                  <a:gd name="connsiteY637-2878" fmla="*/ 5447 h 10000"/>
                  <a:gd name="connsiteX638-2879" fmla="*/ 7955 w 10000"/>
                  <a:gd name="connsiteY638-2880" fmla="*/ 5386 h 10000"/>
                  <a:gd name="connsiteX639-2881" fmla="*/ 7948 w 10000"/>
                  <a:gd name="connsiteY639-2882" fmla="*/ 5325 h 10000"/>
                  <a:gd name="connsiteX640-2883" fmla="*/ 7941 w 10000"/>
                  <a:gd name="connsiteY640-2884" fmla="*/ 5261 h 10000"/>
                  <a:gd name="connsiteX641-2885" fmla="*/ 7932 w 10000"/>
                  <a:gd name="connsiteY641-2886" fmla="*/ 5200 h 10000"/>
                  <a:gd name="connsiteX642-2887" fmla="*/ 7921 w 10000"/>
                  <a:gd name="connsiteY642-2888" fmla="*/ 5140 h 10000"/>
                  <a:gd name="connsiteX643-2889" fmla="*/ 7911 w 10000"/>
                  <a:gd name="connsiteY643-2890" fmla="*/ 5081 h 10000"/>
                  <a:gd name="connsiteX644-2891" fmla="*/ 7898 w 10000"/>
                  <a:gd name="connsiteY644-2892" fmla="*/ 5022 h 10000"/>
                  <a:gd name="connsiteX645-2893" fmla="*/ 7884 w 10000"/>
                  <a:gd name="connsiteY645-2894" fmla="*/ 4962 h 10000"/>
                  <a:gd name="connsiteX646-2895" fmla="*/ 7870 w 10000"/>
                  <a:gd name="connsiteY646-2896" fmla="*/ 4905 h 10000"/>
                  <a:gd name="connsiteX647-2897" fmla="*/ 7854 w 10000"/>
                  <a:gd name="connsiteY647-2898" fmla="*/ 4847 h 10000"/>
                  <a:gd name="connsiteX648-2899" fmla="*/ 7838 w 10000"/>
                  <a:gd name="connsiteY648-2900" fmla="*/ 4790 h 10000"/>
                  <a:gd name="connsiteX649-2901" fmla="*/ 7818 w 10000"/>
                  <a:gd name="connsiteY649-2902" fmla="*/ 4735 h 10000"/>
                  <a:gd name="connsiteX650-2903" fmla="*/ 7799 w 10000"/>
                  <a:gd name="connsiteY650-2904" fmla="*/ 4680 h 10000"/>
                  <a:gd name="connsiteX651-2905" fmla="*/ 7777 w 10000"/>
                  <a:gd name="connsiteY651-2906" fmla="*/ 4624 h 10000"/>
                  <a:gd name="connsiteX652-2907" fmla="*/ 7754 w 10000"/>
                  <a:gd name="connsiteY652-2908" fmla="*/ 4569 h 10000"/>
                  <a:gd name="connsiteX653-2909" fmla="*/ 7731 w 10000"/>
                  <a:gd name="connsiteY653-2910" fmla="*/ 4518 h 10000"/>
                  <a:gd name="connsiteX654-2911" fmla="*/ 7710 w 10000"/>
                  <a:gd name="connsiteY654-2912" fmla="*/ 4464 h 10000"/>
                  <a:gd name="connsiteX655-2913" fmla="*/ 7683 w 10000"/>
                  <a:gd name="connsiteY655-2914" fmla="*/ 4413 h 10000"/>
                  <a:gd name="connsiteX656-2915" fmla="*/ 7658 w 10000"/>
                  <a:gd name="connsiteY656-2916" fmla="*/ 4360 h 10000"/>
                  <a:gd name="connsiteX657-2917" fmla="*/ 7628 w 10000"/>
                  <a:gd name="connsiteY657-2918" fmla="*/ 4311 h 10000"/>
                  <a:gd name="connsiteX658-2919" fmla="*/ 7601 w 10000"/>
                  <a:gd name="connsiteY658-2920" fmla="*/ 4262 h 10000"/>
                  <a:gd name="connsiteX659-2921" fmla="*/ 7542 w 10000"/>
                  <a:gd name="connsiteY659-2922" fmla="*/ 4165 h 10000"/>
                  <a:gd name="connsiteX660-2923" fmla="*/ 7478 w 10000"/>
                  <a:gd name="connsiteY660-2924" fmla="*/ 4073 h 10000"/>
                  <a:gd name="connsiteX661-2925" fmla="*/ 7411 w 10000"/>
                  <a:gd name="connsiteY661-2926" fmla="*/ 3983 h 10000"/>
                  <a:gd name="connsiteX662-2927" fmla="*/ 7341 w 10000"/>
                  <a:gd name="connsiteY662-2928" fmla="*/ 3897 h 10000"/>
                  <a:gd name="connsiteX663-2929" fmla="*/ 4205 w 10000"/>
                  <a:gd name="connsiteY663-2930" fmla="*/ 0 h 10000"/>
                  <a:gd name="connsiteX664-2931" fmla="*/ 3515 w 10000"/>
                  <a:gd name="connsiteY664-2932" fmla="*/ 1509 h 10000"/>
                  <a:gd name="connsiteX665-2933" fmla="*/ 1180 w 10000"/>
                  <a:gd name="connsiteY665-2934" fmla="*/ 1509 h 10000"/>
                  <a:gd name="connsiteX666-2935" fmla="*/ 1119 w 10000"/>
                  <a:gd name="connsiteY666-2936" fmla="*/ 1509 h 10000"/>
                  <a:gd name="connsiteX667-2937" fmla="*/ 1061 w 10000"/>
                  <a:gd name="connsiteY667-2938" fmla="*/ 1513 h 10000"/>
                  <a:gd name="connsiteX668-2939" fmla="*/ 1000 w 10000"/>
                  <a:gd name="connsiteY668-2940" fmla="*/ 1524 h 10000"/>
                  <a:gd name="connsiteX669-2941" fmla="*/ 943 w 10000"/>
                  <a:gd name="connsiteY669-2942" fmla="*/ 1536 h 10000"/>
                  <a:gd name="connsiteX670-2943" fmla="*/ 886 w 10000"/>
                  <a:gd name="connsiteY670-2944" fmla="*/ 1552 h 10000"/>
                  <a:gd name="connsiteX671-2945" fmla="*/ 831 w 10000"/>
                  <a:gd name="connsiteY671-2946" fmla="*/ 1569 h 10000"/>
                  <a:gd name="connsiteX672-2947" fmla="*/ 774 w 10000"/>
                  <a:gd name="connsiteY672-2948" fmla="*/ 1591 h 10000"/>
                  <a:gd name="connsiteX673-2949" fmla="*/ 721 w 10000"/>
                  <a:gd name="connsiteY673-2950" fmla="*/ 1616 h 10000"/>
                  <a:gd name="connsiteX674-2951" fmla="*/ 669 w 10000"/>
                  <a:gd name="connsiteY674-2952" fmla="*/ 1642 h 10000"/>
                  <a:gd name="connsiteX675-2953" fmla="*/ 618 w 10000"/>
                  <a:gd name="connsiteY675-2954" fmla="*/ 1673 h 10000"/>
                  <a:gd name="connsiteX676-2955" fmla="*/ 571 w 10000"/>
                  <a:gd name="connsiteY676-2956" fmla="*/ 1704 h 10000"/>
                  <a:gd name="connsiteX677-2957" fmla="*/ 521 w 10000"/>
                  <a:gd name="connsiteY677-2958" fmla="*/ 1741 h 10000"/>
                  <a:gd name="connsiteX678-2959" fmla="*/ 475 w 10000"/>
                  <a:gd name="connsiteY678-2960" fmla="*/ 1778 h 10000"/>
                  <a:gd name="connsiteX679-2961" fmla="*/ 431 w 10000"/>
                  <a:gd name="connsiteY679-2962" fmla="*/ 1819 h 10000"/>
                  <a:gd name="connsiteX680-2963" fmla="*/ 388 w 10000"/>
                  <a:gd name="connsiteY680-2964" fmla="*/ 1862 h 10000"/>
                  <a:gd name="connsiteX681-2965" fmla="*/ 347 w 10000"/>
                  <a:gd name="connsiteY681-2966" fmla="*/ 1907 h 10000"/>
                  <a:gd name="connsiteX682-2967" fmla="*/ 308 w 10000"/>
                  <a:gd name="connsiteY682-2968" fmla="*/ 1954 h 10000"/>
                  <a:gd name="connsiteX683-2969" fmla="*/ 271 w 10000"/>
                  <a:gd name="connsiteY683-2970" fmla="*/ 2005 h 10000"/>
                  <a:gd name="connsiteX684-2971" fmla="*/ 235 w 10000"/>
                  <a:gd name="connsiteY684-2972" fmla="*/ 2054 h 10000"/>
                  <a:gd name="connsiteX685-2973" fmla="*/ 203 w 10000"/>
                  <a:gd name="connsiteY685-2974" fmla="*/ 2109 h 10000"/>
                  <a:gd name="connsiteX686-2975" fmla="*/ 173 w 10000"/>
                  <a:gd name="connsiteY686-2976" fmla="*/ 2163 h 10000"/>
                  <a:gd name="connsiteX687-2977" fmla="*/ 142 w 10000"/>
                  <a:gd name="connsiteY687-2978" fmla="*/ 2220 h 10000"/>
                  <a:gd name="connsiteX688-2979" fmla="*/ 117 w 10000"/>
                  <a:gd name="connsiteY688-2980" fmla="*/ 2277 h 10000"/>
                  <a:gd name="connsiteX689-2981" fmla="*/ 93 w 10000"/>
                  <a:gd name="connsiteY689-2982" fmla="*/ 2339 h 10000"/>
                  <a:gd name="connsiteX690-2983" fmla="*/ 73 w 10000"/>
                  <a:gd name="connsiteY690-2984" fmla="*/ 2398 h 10000"/>
                  <a:gd name="connsiteX691-2985" fmla="*/ 53 w 10000"/>
                  <a:gd name="connsiteY691-2986" fmla="*/ 2464 h 10000"/>
                  <a:gd name="connsiteX692-2987" fmla="*/ 37 w 10000"/>
                  <a:gd name="connsiteY692-2988" fmla="*/ 2527 h 10000"/>
                  <a:gd name="connsiteX693-2989" fmla="*/ 25 w 10000"/>
                  <a:gd name="connsiteY693-2990" fmla="*/ 2591 h 10000"/>
                  <a:gd name="connsiteX694-2991" fmla="*/ 14 w 10000"/>
                  <a:gd name="connsiteY694-2992" fmla="*/ 2660 h 10000"/>
                  <a:gd name="connsiteX695-2993" fmla="*/ 7 w 10000"/>
                  <a:gd name="connsiteY695-2994" fmla="*/ 2728 h 10000"/>
                  <a:gd name="connsiteX696-2995" fmla="*/ 2 w 10000"/>
                  <a:gd name="connsiteY696-2996" fmla="*/ 2795 h 10000"/>
                  <a:gd name="connsiteX697-2997" fmla="*/ 0 w 10000"/>
                  <a:gd name="connsiteY697-2998" fmla="*/ 2865 h 10000"/>
                  <a:gd name="connsiteX698-2999" fmla="*/ 0 w 10000"/>
                  <a:gd name="connsiteY698-3000" fmla="*/ 8646 h 10000"/>
                  <a:gd name="connsiteX699-3001" fmla="*/ 2 w 10000"/>
                  <a:gd name="connsiteY699-3002" fmla="*/ 8714 h 10000"/>
                  <a:gd name="connsiteX700-3003" fmla="*/ 7 w 10000"/>
                  <a:gd name="connsiteY700-3004" fmla="*/ 8784 h 10000"/>
                  <a:gd name="connsiteX701-3005" fmla="*/ 14 w 10000"/>
                  <a:gd name="connsiteY701-3006" fmla="*/ 8849 h 10000"/>
                  <a:gd name="connsiteX702-3007" fmla="*/ 25 w 10000"/>
                  <a:gd name="connsiteY702-3008" fmla="*/ 8917 h 10000"/>
                  <a:gd name="connsiteX703-3009" fmla="*/ 37 w 10000"/>
                  <a:gd name="connsiteY703-3010" fmla="*/ 8982 h 10000"/>
                  <a:gd name="connsiteX704-3011" fmla="*/ 53 w 10000"/>
                  <a:gd name="connsiteY704-3012" fmla="*/ 9048 h 10000"/>
                  <a:gd name="connsiteX705-3013" fmla="*/ 73 w 10000"/>
                  <a:gd name="connsiteY705-3014" fmla="*/ 9109 h 10000"/>
                  <a:gd name="connsiteX706-3015" fmla="*/ 93 w 10000"/>
                  <a:gd name="connsiteY706-3016" fmla="*/ 9171 h 10000"/>
                  <a:gd name="connsiteX707-3017" fmla="*/ 117 w 10000"/>
                  <a:gd name="connsiteY707-3018" fmla="*/ 9230 h 10000"/>
                  <a:gd name="connsiteX708-3019" fmla="*/ 142 w 10000"/>
                  <a:gd name="connsiteY708-3020" fmla="*/ 9289 h 10000"/>
                  <a:gd name="connsiteX709-3021" fmla="*/ 173 w 10000"/>
                  <a:gd name="connsiteY709-3022" fmla="*/ 9347 h 10000"/>
                  <a:gd name="connsiteX710-3023" fmla="*/ 203 w 10000"/>
                  <a:gd name="connsiteY710-3024" fmla="*/ 9402 h 10000"/>
                  <a:gd name="connsiteX711-3025" fmla="*/ 235 w 10000"/>
                  <a:gd name="connsiteY711-3026" fmla="*/ 9453 h 10000"/>
                  <a:gd name="connsiteX712-3027" fmla="*/ 271 w 10000"/>
                  <a:gd name="connsiteY712-3028" fmla="*/ 9506 h 10000"/>
                  <a:gd name="connsiteX713-3029" fmla="*/ 308 w 10000"/>
                  <a:gd name="connsiteY713-3030" fmla="*/ 9556 h 10000"/>
                  <a:gd name="connsiteX714-3031" fmla="*/ 347 w 10000"/>
                  <a:gd name="connsiteY714-3032" fmla="*/ 9603 h 10000"/>
                  <a:gd name="connsiteX715-3033" fmla="*/ 388 w 10000"/>
                  <a:gd name="connsiteY715-3034" fmla="*/ 9650 h 10000"/>
                  <a:gd name="connsiteX716-3035" fmla="*/ 431 w 10000"/>
                  <a:gd name="connsiteY716-3036" fmla="*/ 9691 h 10000"/>
                  <a:gd name="connsiteX717-3037" fmla="*/ 475 w 10000"/>
                  <a:gd name="connsiteY717-3038" fmla="*/ 9732 h 10000"/>
                  <a:gd name="connsiteX718-3039" fmla="*/ 521 w 10000"/>
                  <a:gd name="connsiteY718-3040" fmla="*/ 9769 h 10000"/>
                  <a:gd name="connsiteX719-3041" fmla="*/ 571 w 10000"/>
                  <a:gd name="connsiteY719-3042" fmla="*/ 9803 h 10000"/>
                  <a:gd name="connsiteX720-3043" fmla="*/ 618 w 10000"/>
                  <a:gd name="connsiteY720-3044" fmla="*/ 9836 h 10000"/>
                  <a:gd name="connsiteX721-3045" fmla="*/ 669 w 10000"/>
                  <a:gd name="connsiteY721-3046" fmla="*/ 9867 h 10000"/>
                  <a:gd name="connsiteX722-3047" fmla="*/ 721 w 10000"/>
                  <a:gd name="connsiteY722-3048" fmla="*/ 9894 h 10000"/>
                  <a:gd name="connsiteX723-3049" fmla="*/ 774 w 10000"/>
                  <a:gd name="connsiteY723-3050" fmla="*/ 9918 h 10000"/>
                  <a:gd name="connsiteX724-3051" fmla="*/ 831 w 10000"/>
                  <a:gd name="connsiteY724-3052" fmla="*/ 9939 h 10000"/>
                  <a:gd name="connsiteX725-3053" fmla="*/ 886 w 10000"/>
                  <a:gd name="connsiteY725-3054" fmla="*/ 9957 h 10000"/>
                  <a:gd name="connsiteX726-3055" fmla="*/ 943 w 10000"/>
                  <a:gd name="connsiteY726-3056" fmla="*/ 9975 h 10000"/>
                  <a:gd name="connsiteX727-3057" fmla="*/ 1000 w 10000"/>
                  <a:gd name="connsiteY727-3058" fmla="*/ 9986 h 10000"/>
                  <a:gd name="connsiteX728-3059" fmla="*/ 1061 w 10000"/>
                  <a:gd name="connsiteY728-3060" fmla="*/ 9994 h 10000"/>
                  <a:gd name="connsiteX729-3061" fmla="*/ 1119 w 10000"/>
                  <a:gd name="connsiteY729-3062" fmla="*/ 10000 h 10000"/>
                  <a:gd name="connsiteX730-3063" fmla="*/ 1180 w 10000"/>
                  <a:gd name="connsiteY730-3064" fmla="*/ 10000 h 10000"/>
                  <a:gd name="connsiteX731-3065" fmla="*/ 8820 w 10000"/>
                  <a:gd name="connsiteY731-3066" fmla="*/ 10000 h 10000"/>
                  <a:gd name="connsiteX732-3067" fmla="*/ 8882 w 10000"/>
                  <a:gd name="connsiteY732-3068" fmla="*/ 10000 h 10000"/>
                  <a:gd name="connsiteX733-3069" fmla="*/ 8941 w 10000"/>
                  <a:gd name="connsiteY733-3070" fmla="*/ 9994 h 10000"/>
                  <a:gd name="connsiteX734-3071" fmla="*/ 9000 w 10000"/>
                  <a:gd name="connsiteY734-3072" fmla="*/ 9986 h 10000"/>
                  <a:gd name="connsiteX735-3073" fmla="*/ 9059 w 10000"/>
                  <a:gd name="connsiteY735-3074" fmla="*/ 9975 h 10000"/>
                  <a:gd name="connsiteX736-3075" fmla="*/ 9114 w 10000"/>
                  <a:gd name="connsiteY736-3076" fmla="*/ 9957 h 10000"/>
                  <a:gd name="connsiteX737-3077" fmla="*/ 9172 w 10000"/>
                  <a:gd name="connsiteY737-3078" fmla="*/ 9939 h 10000"/>
                  <a:gd name="connsiteX738-3079" fmla="*/ 9226 w 10000"/>
                  <a:gd name="connsiteY738-3080" fmla="*/ 9918 h 10000"/>
                  <a:gd name="connsiteX739-3081" fmla="*/ 9279 w 10000"/>
                  <a:gd name="connsiteY739-3082" fmla="*/ 9894 h 10000"/>
                  <a:gd name="connsiteX740-3083" fmla="*/ 9331 w 10000"/>
                  <a:gd name="connsiteY740-3084" fmla="*/ 9867 h 10000"/>
                  <a:gd name="connsiteX741-3085" fmla="*/ 9382 w 10000"/>
                  <a:gd name="connsiteY741-3086" fmla="*/ 9836 h 10000"/>
                  <a:gd name="connsiteX742-3087" fmla="*/ 9432 w 10000"/>
                  <a:gd name="connsiteY742-3088" fmla="*/ 9803 h 10000"/>
                  <a:gd name="connsiteX743-3089" fmla="*/ 9480 w 10000"/>
                  <a:gd name="connsiteY743-3090" fmla="*/ 9769 h 10000"/>
                  <a:gd name="connsiteX744-3091" fmla="*/ 9525 w 10000"/>
                  <a:gd name="connsiteY744-3092" fmla="*/ 9732 h 10000"/>
                  <a:gd name="connsiteX745-3093" fmla="*/ 9571 w 10000"/>
                  <a:gd name="connsiteY745-3094" fmla="*/ 9691 h 10000"/>
                  <a:gd name="connsiteX746-3095" fmla="*/ 9612 w 10000"/>
                  <a:gd name="connsiteY746-3096" fmla="*/ 9650 h 10000"/>
                  <a:gd name="connsiteX747-3097" fmla="*/ 9653 w 10000"/>
                  <a:gd name="connsiteY747-3098" fmla="*/ 9603 h 10000"/>
                  <a:gd name="connsiteX748-3099" fmla="*/ 9692 w 10000"/>
                  <a:gd name="connsiteY748-3100" fmla="*/ 9556 h 10000"/>
                  <a:gd name="connsiteX749-3101" fmla="*/ 9729 w 10000"/>
                  <a:gd name="connsiteY749-3102" fmla="*/ 9506 h 10000"/>
                  <a:gd name="connsiteX750-3103" fmla="*/ 9765 w 10000"/>
                  <a:gd name="connsiteY750-3104" fmla="*/ 9453 h 10000"/>
                  <a:gd name="connsiteX751-3105" fmla="*/ 9797 w 10000"/>
                  <a:gd name="connsiteY751-3106" fmla="*/ 9402 h 10000"/>
                  <a:gd name="connsiteX752-3107" fmla="*/ 9829 w 10000"/>
                  <a:gd name="connsiteY752-3108" fmla="*/ 9347 h 10000"/>
                  <a:gd name="connsiteX753-3109" fmla="*/ 9858 w 10000"/>
                  <a:gd name="connsiteY753-3110" fmla="*/ 9289 h 10000"/>
                  <a:gd name="connsiteX754-3111" fmla="*/ 9883 w 10000"/>
                  <a:gd name="connsiteY754-3112" fmla="*/ 9230 h 10000"/>
                  <a:gd name="connsiteX755-3113" fmla="*/ 9907 w 10000"/>
                  <a:gd name="connsiteY755-3114" fmla="*/ 9171 h 10000"/>
                  <a:gd name="connsiteX756-3115" fmla="*/ 9927 w 10000"/>
                  <a:gd name="connsiteY756-3116" fmla="*/ 9109 h 10000"/>
                  <a:gd name="connsiteX757-3117" fmla="*/ 9947 w 10000"/>
                  <a:gd name="connsiteY757-3118" fmla="*/ 9048 h 10000"/>
                  <a:gd name="connsiteX758-3119" fmla="*/ 9963 w 10000"/>
                  <a:gd name="connsiteY758-3120" fmla="*/ 8982 h 10000"/>
                  <a:gd name="connsiteX759-3121" fmla="*/ 9975 w 10000"/>
                  <a:gd name="connsiteY759-3122" fmla="*/ 8917 h 10000"/>
                  <a:gd name="connsiteX760-3123" fmla="*/ 9986 w 10000"/>
                  <a:gd name="connsiteY760-3124" fmla="*/ 8849 h 10000"/>
                  <a:gd name="connsiteX761-3125" fmla="*/ 9995 w 10000"/>
                  <a:gd name="connsiteY761-3126" fmla="*/ 8784 h 10000"/>
                  <a:gd name="connsiteX762-3127" fmla="*/ 9998 w 10000"/>
                  <a:gd name="connsiteY762-3128" fmla="*/ 8714 h 10000"/>
                  <a:gd name="connsiteX763-3129" fmla="*/ 10000 w 10000"/>
                  <a:gd name="connsiteY763-3130" fmla="*/ 8646 h 10000"/>
                  <a:gd name="connsiteX764-3131" fmla="*/ 10000 w 10000"/>
                  <a:gd name="connsiteY764-3132" fmla="*/ 2865 h 10000"/>
                  <a:gd name="connsiteX765-3133" fmla="*/ 9998 w 10000"/>
                  <a:gd name="connsiteY765-3134" fmla="*/ 2795 h 10000"/>
                  <a:gd name="connsiteX766-3135" fmla="*/ 9995 w 10000"/>
                  <a:gd name="connsiteY766-3136" fmla="*/ 2728 h 10000"/>
                  <a:gd name="connsiteX767-3137" fmla="*/ 9986 w 10000"/>
                  <a:gd name="connsiteY767-3138" fmla="*/ 2660 h 10000"/>
                  <a:gd name="connsiteX768-3139" fmla="*/ 9975 w 10000"/>
                  <a:gd name="connsiteY768-3140" fmla="*/ 2591 h 10000"/>
                  <a:gd name="connsiteX769-3141" fmla="*/ 9963 w 10000"/>
                  <a:gd name="connsiteY769-3142" fmla="*/ 2527 h 10000"/>
                  <a:gd name="connsiteX770-3143" fmla="*/ 9947 w 10000"/>
                  <a:gd name="connsiteY770-3144" fmla="*/ 2464 h 10000"/>
                  <a:gd name="connsiteX771-3145" fmla="*/ 9927 w 10000"/>
                  <a:gd name="connsiteY771-3146" fmla="*/ 2398 h 10000"/>
                  <a:gd name="connsiteX772-3147" fmla="*/ 9907 w 10000"/>
                  <a:gd name="connsiteY772-3148" fmla="*/ 2339 h 10000"/>
                  <a:gd name="connsiteX773-3149" fmla="*/ 9883 w 10000"/>
                  <a:gd name="connsiteY773-3150" fmla="*/ 2277 h 10000"/>
                  <a:gd name="connsiteX774-3151" fmla="*/ 9858 w 10000"/>
                  <a:gd name="connsiteY774-3152" fmla="*/ 2220 h 10000"/>
                  <a:gd name="connsiteX775-3153" fmla="*/ 9829 w 10000"/>
                  <a:gd name="connsiteY775-3154" fmla="*/ 2163 h 10000"/>
                  <a:gd name="connsiteX776-3155" fmla="*/ 9797 w 10000"/>
                  <a:gd name="connsiteY776-3156" fmla="*/ 2109 h 10000"/>
                  <a:gd name="connsiteX777-3157" fmla="*/ 9765 w 10000"/>
                  <a:gd name="connsiteY777-3158" fmla="*/ 2054 h 10000"/>
                  <a:gd name="connsiteX778-3159" fmla="*/ 9729 w 10000"/>
                  <a:gd name="connsiteY778-3160" fmla="*/ 2005 h 10000"/>
                  <a:gd name="connsiteX779-3161" fmla="*/ 9692 w 10000"/>
                  <a:gd name="connsiteY779-3162" fmla="*/ 1954 h 10000"/>
                  <a:gd name="connsiteX780-3163" fmla="*/ 9653 w 10000"/>
                  <a:gd name="connsiteY780-3164" fmla="*/ 1907 h 10000"/>
                  <a:gd name="connsiteX781-3165" fmla="*/ 9612 w 10000"/>
                  <a:gd name="connsiteY781-3166" fmla="*/ 1862 h 10000"/>
                  <a:gd name="connsiteX782-3167" fmla="*/ 9571 w 10000"/>
                  <a:gd name="connsiteY782-3168" fmla="*/ 1819 h 10000"/>
                  <a:gd name="connsiteX783-3169" fmla="*/ 9525 w 10000"/>
                  <a:gd name="connsiteY783-3170" fmla="*/ 1778 h 10000"/>
                  <a:gd name="connsiteX784-3171" fmla="*/ 9480 w 10000"/>
                  <a:gd name="connsiteY784-3172" fmla="*/ 1741 h 10000"/>
                  <a:gd name="connsiteX785-3173" fmla="*/ 9432 w 10000"/>
                  <a:gd name="connsiteY785-3174" fmla="*/ 1704 h 10000"/>
                  <a:gd name="connsiteX786-3175" fmla="*/ 9382 w 10000"/>
                  <a:gd name="connsiteY786-3176" fmla="*/ 1673 h 10000"/>
                  <a:gd name="connsiteX787-3177" fmla="*/ 9331 w 10000"/>
                  <a:gd name="connsiteY787-3178" fmla="*/ 1642 h 10000"/>
                  <a:gd name="connsiteX788-3179" fmla="*/ 9279 w 10000"/>
                  <a:gd name="connsiteY788-3180" fmla="*/ 1616 h 10000"/>
                  <a:gd name="connsiteX789-3181" fmla="*/ 9226 w 10000"/>
                  <a:gd name="connsiteY789-3182" fmla="*/ 1591 h 10000"/>
                  <a:gd name="connsiteX790-3183" fmla="*/ 9172 w 10000"/>
                  <a:gd name="connsiteY790-3184" fmla="*/ 1569 h 10000"/>
                  <a:gd name="connsiteX791-3185" fmla="*/ 9114 w 10000"/>
                  <a:gd name="connsiteY791-3186" fmla="*/ 1552 h 10000"/>
                  <a:gd name="connsiteX792-3187" fmla="*/ 9059 w 10000"/>
                  <a:gd name="connsiteY792-3188" fmla="*/ 1536 h 10000"/>
                  <a:gd name="connsiteX793-3189" fmla="*/ 9000 w 10000"/>
                  <a:gd name="connsiteY793-3190" fmla="*/ 1524 h 10000"/>
                  <a:gd name="connsiteX794-3191" fmla="*/ 8941 w 10000"/>
                  <a:gd name="connsiteY794-3192" fmla="*/ 1513 h 10000"/>
                  <a:gd name="connsiteX795-3193" fmla="*/ 8882 w 10000"/>
                  <a:gd name="connsiteY795-3194" fmla="*/ 1509 h 10000"/>
                  <a:gd name="connsiteX796-3195" fmla="*/ 8820 w 10000"/>
                  <a:gd name="connsiteY796-3196" fmla="*/ 1509 h 10000"/>
                  <a:gd name="connsiteX797-3197" fmla="*/ 8446 w 10000"/>
                  <a:gd name="connsiteY797-3198" fmla="*/ 1509 h 10000"/>
                  <a:gd name="connsiteX798-3199" fmla="*/ 7653 w 10000"/>
                  <a:gd name="connsiteY798-3200" fmla="*/ 0 h 10000"/>
                  <a:gd name="connsiteX799-3201" fmla="*/ 4205 w 10000"/>
                  <a:gd name="connsiteY799-3202" fmla="*/ 0 h 10000"/>
                  <a:gd name="connsiteX0-3203" fmla="*/ 2161 w 10000"/>
                  <a:gd name="connsiteY0-3204" fmla="*/ 80 h 10000"/>
                  <a:gd name="connsiteX1-3205" fmla="*/ 2161 w 10000"/>
                  <a:gd name="connsiteY1-3206" fmla="*/ 80 h 10000"/>
                  <a:gd name="connsiteX2-3207" fmla="*/ 2207 w 10000"/>
                  <a:gd name="connsiteY2-3208" fmla="*/ 80 h 10000"/>
                  <a:gd name="connsiteX3-3209" fmla="*/ 2253 w 10000"/>
                  <a:gd name="connsiteY3-3210" fmla="*/ 86 h 10000"/>
                  <a:gd name="connsiteX4-3211" fmla="*/ 2296 w 10000"/>
                  <a:gd name="connsiteY4-3212" fmla="*/ 90 h 10000"/>
                  <a:gd name="connsiteX5-3213" fmla="*/ 2338 w 10000"/>
                  <a:gd name="connsiteY5-3214" fmla="*/ 100 h 10000"/>
                  <a:gd name="connsiteX6-3215" fmla="*/ 2383 w 10000"/>
                  <a:gd name="connsiteY6-3216" fmla="*/ 109 h 10000"/>
                  <a:gd name="connsiteX7-3217" fmla="*/ 2426 w 10000"/>
                  <a:gd name="connsiteY7-3218" fmla="*/ 121 h 10000"/>
                  <a:gd name="connsiteX8-3219" fmla="*/ 2467 w 10000"/>
                  <a:gd name="connsiteY8-3220" fmla="*/ 135 h 10000"/>
                  <a:gd name="connsiteX9-3221" fmla="*/ 2506 w 10000"/>
                  <a:gd name="connsiteY9-3222" fmla="*/ 152 h 10000"/>
                  <a:gd name="connsiteX10-3223" fmla="*/ 2545 w 10000"/>
                  <a:gd name="connsiteY10-3224" fmla="*/ 170 h 10000"/>
                  <a:gd name="connsiteX11-3225" fmla="*/ 2584 w 10000"/>
                  <a:gd name="connsiteY11-3226" fmla="*/ 193 h 10000"/>
                  <a:gd name="connsiteX12-3227" fmla="*/ 2621 w 10000"/>
                  <a:gd name="connsiteY12-3228" fmla="*/ 213 h 10000"/>
                  <a:gd name="connsiteX13-3229" fmla="*/ 2659 w 10000"/>
                  <a:gd name="connsiteY13-3230" fmla="*/ 240 h 10000"/>
                  <a:gd name="connsiteX14-3231" fmla="*/ 2696 w 10000"/>
                  <a:gd name="connsiteY14-3232" fmla="*/ 264 h 10000"/>
                  <a:gd name="connsiteX15-3233" fmla="*/ 2730 w 10000"/>
                  <a:gd name="connsiteY15-3234" fmla="*/ 293 h 10000"/>
                  <a:gd name="connsiteX16-3235" fmla="*/ 2764 w 10000"/>
                  <a:gd name="connsiteY16-3236" fmla="*/ 322 h 10000"/>
                  <a:gd name="connsiteX17-3237" fmla="*/ 2796 w 10000"/>
                  <a:gd name="connsiteY17-3238" fmla="*/ 354 h 10000"/>
                  <a:gd name="connsiteX18-3239" fmla="*/ 2826 w 10000"/>
                  <a:gd name="connsiteY18-3240" fmla="*/ 385 h 10000"/>
                  <a:gd name="connsiteX19-3241" fmla="*/ 2858 w 10000"/>
                  <a:gd name="connsiteY19-3242" fmla="*/ 420 h 10000"/>
                  <a:gd name="connsiteX20-3243" fmla="*/ 2887 w 10000"/>
                  <a:gd name="connsiteY20-3244" fmla="*/ 457 h 10000"/>
                  <a:gd name="connsiteX21-3245" fmla="*/ 2913 w 10000"/>
                  <a:gd name="connsiteY21-3246" fmla="*/ 492 h 10000"/>
                  <a:gd name="connsiteX22-3247" fmla="*/ 2938 w 10000"/>
                  <a:gd name="connsiteY22-3248" fmla="*/ 530 h 10000"/>
                  <a:gd name="connsiteX23-3249" fmla="*/ 2963 w 10000"/>
                  <a:gd name="connsiteY23-3250" fmla="*/ 571 h 10000"/>
                  <a:gd name="connsiteX24-3251" fmla="*/ 2986 w 10000"/>
                  <a:gd name="connsiteY24-3252" fmla="*/ 610 h 10000"/>
                  <a:gd name="connsiteX25-3253" fmla="*/ 3008 w 10000"/>
                  <a:gd name="connsiteY25-3254" fmla="*/ 653 h 10000"/>
                  <a:gd name="connsiteX26-3255" fmla="*/ 3027 w 10000"/>
                  <a:gd name="connsiteY26-3256" fmla="*/ 696 h 10000"/>
                  <a:gd name="connsiteX27-3257" fmla="*/ 3045 w 10000"/>
                  <a:gd name="connsiteY27-3258" fmla="*/ 741 h 10000"/>
                  <a:gd name="connsiteX28-3259" fmla="*/ 3063 w 10000"/>
                  <a:gd name="connsiteY28-3260" fmla="*/ 786 h 10000"/>
                  <a:gd name="connsiteX29-3261" fmla="*/ 3077 w 10000"/>
                  <a:gd name="connsiteY29-3262" fmla="*/ 831 h 10000"/>
                  <a:gd name="connsiteX30-3263" fmla="*/ 3090 w 10000"/>
                  <a:gd name="connsiteY30-3264" fmla="*/ 879 h 10000"/>
                  <a:gd name="connsiteX31-3265" fmla="*/ 3102 w 10000"/>
                  <a:gd name="connsiteY31-3266" fmla="*/ 928 h 10000"/>
                  <a:gd name="connsiteX32-3267" fmla="*/ 3109 w 10000"/>
                  <a:gd name="connsiteY32-3268" fmla="*/ 977 h 10000"/>
                  <a:gd name="connsiteX33-3269" fmla="*/ 3118 w 10000"/>
                  <a:gd name="connsiteY33-3270" fmla="*/ 1026 h 10000"/>
                  <a:gd name="connsiteX34-3271" fmla="*/ 1207 w 10000"/>
                  <a:gd name="connsiteY34-3272" fmla="*/ 1026 h 10000"/>
                  <a:gd name="connsiteX35-3273" fmla="*/ 1214 w 10000"/>
                  <a:gd name="connsiteY35-3274" fmla="*/ 977 h 10000"/>
                  <a:gd name="connsiteX36-3275" fmla="*/ 1223 w 10000"/>
                  <a:gd name="connsiteY36-3276" fmla="*/ 928 h 10000"/>
                  <a:gd name="connsiteX37-3277" fmla="*/ 1233 w 10000"/>
                  <a:gd name="connsiteY37-3278" fmla="*/ 879 h 10000"/>
                  <a:gd name="connsiteX38-3279" fmla="*/ 1248 w 10000"/>
                  <a:gd name="connsiteY38-3280" fmla="*/ 831 h 10000"/>
                  <a:gd name="connsiteX39-3281" fmla="*/ 1262 w 10000"/>
                  <a:gd name="connsiteY39-3282" fmla="*/ 786 h 10000"/>
                  <a:gd name="connsiteX40-3283" fmla="*/ 1280 w 10000"/>
                  <a:gd name="connsiteY40-3284" fmla="*/ 741 h 10000"/>
                  <a:gd name="connsiteX41-3285" fmla="*/ 1296 w 10000"/>
                  <a:gd name="connsiteY41-3286" fmla="*/ 696 h 10000"/>
                  <a:gd name="connsiteX42-3287" fmla="*/ 1317 w 10000"/>
                  <a:gd name="connsiteY42-3288" fmla="*/ 653 h 10000"/>
                  <a:gd name="connsiteX43-3289" fmla="*/ 1337 w 10000"/>
                  <a:gd name="connsiteY43-3290" fmla="*/ 610 h 10000"/>
                  <a:gd name="connsiteX44-3291" fmla="*/ 1360 w 10000"/>
                  <a:gd name="connsiteY44-3292" fmla="*/ 571 h 10000"/>
                  <a:gd name="connsiteX45-3293" fmla="*/ 1385 w 10000"/>
                  <a:gd name="connsiteY45-3294" fmla="*/ 530 h 10000"/>
                  <a:gd name="connsiteX46-3295" fmla="*/ 1411 w 10000"/>
                  <a:gd name="connsiteY46-3296" fmla="*/ 492 h 10000"/>
                  <a:gd name="connsiteX47-3297" fmla="*/ 1438 w 10000"/>
                  <a:gd name="connsiteY47-3298" fmla="*/ 457 h 10000"/>
                  <a:gd name="connsiteX48-3299" fmla="*/ 1466 w 10000"/>
                  <a:gd name="connsiteY48-3300" fmla="*/ 420 h 10000"/>
                  <a:gd name="connsiteX49-3301" fmla="*/ 1497 w 10000"/>
                  <a:gd name="connsiteY49-3302" fmla="*/ 385 h 10000"/>
                  <a:gd name="connsiteX50-3303" fmla="*/ 1527 w 10000"/>
                  <a:gd name="connsiteY50-3304" fmla="*/ 354 h 10000"/>
                  <a:gd name="connsiteX51-3305" fmla="*/ 1561 w 10000"/>
                  <a:gd name="connsiteY51-3306" fmla="*/ 322 h 10000"/>
                  <a:gd name="connsiteX52-3307" fmla="*/ 1593 w 10000"/>
                  <a:gd name="connsiteY52-3308" fmla="*/ 293 h 10000"/>
                  <a:gd name="connsiteX53-3309" fmla="*/ 1628 w 10000"/>
                  <a:gd name="connsiteY53-3310" fmla="*/ 264 h 10000"/>
                  <a:gd name="connsiteX54-3311" fmla="*/ 1664 w 10000"/>
                  <a:gd name="connsiteY54-3312" fmla="*/ 240 h 10000"/>
                  <a:gd name="connsiteX55-3313" fmla="*/ 1701 w 10000"/>
                  <a:gd name="connsiteY55-3314" fmla="*/ 213 h 10000"/>
                  <a:gd name="connsiteX56-3315" fmla="*/ 1737 w 10000"/>
                  <a:gd name="connsiteY56-3316" fmla="*/ 193 h 10000"/>
                  <a:gd name="connsiteX57-3317" fmla="*/ 1778 w 10000"/>
                  <a:gd name="connsiteY57-3318" fmla="*/ 170 h 10000"/>
                  <a:gd name="connsiteX58-3319" fmla="*/ 1817 w 10000"/>
                  <a:gd name="connsiteY58-3320" fmla="*/ 152 h 10000"/>
                  <a:gd name="connsiteX59-3321" fmla="*/ 1858 w 10000"/>
                  <a:gd name="connsiteY59-3322" fmla="*/ 135 h 10000"/>
                  <a:gd name="connsiteX60-3323" fmla="*/ 1899 w 10000"/>
                  <a:gd name="connsiteY60-3324" fmla="*/ 121 h 10000"/>
                  <a:gd name="connsiteX61-3325" fmla="*/ 1940 w 10000"/>
                  <a:gd name="connsiteY61-3326" fmla="*/ 109 h 10000"/>
                  <a:gd name="connsiteX62-3327" fmla="*/ 1984 w 10000"/>
                  <a:gd name="connsiteY62-3328" fmla="*/ 100 h 10000"/>
                  <a:gd name="connsiteX63-3329" fmla="*/ 2027 w 10000"/>
                  <a:gd name="connsiteY63-3330" fmla="*/ 90 h 10000"/>
                  <a:gd name="connsiteX64-3331" fmla="*/ 2073 w 10000"/>
                  <a:gd name="connsiteY64-3332" fmla="*/ 86 h 10000"/>
                  <a:gd name="connsiteX65-3333" fmla="*/ 2116 w 10000"/>
                  <a:gd name="connsiteY65-3334" fmla="*/ 80 h 10000"/>
                  <a:gd name="connsiteX66-3335" fmla="*/ 2161 w 10000"/>
                  <a:gd name="connsiteY66-3336" fmla="*/ 80 h 10000"/>
                  <a:gd name="connsiteX67-3337" fmla="*/ 5830 w 10000"/>
                  <a:gd name="connsiteY67-3338" fmla="*/ 2038 h 10000"/>
                  <a:gd name="connsiteX68-3339" fmla="*/ 5830 w 10000"/>
                  <a:gd name="connsiteY68-3340" fmla="*/ 2038 h 10000"/>
                  <a:gd name="connsiteX69-3341" fmla="*/ 5912 w 10000"/>
                  <a:gd name="connsiteY69-3342" fmla="*/ 2040 h 10000"/>
                  <a:gd name="connsiteX70-3343" fmla="*/ 5992 w 10000"/>
                  <a:gd name="connsiteY70-3344" fmla="*/ 2042 h 10000"/>
                  <a:gd name="connsiteX71-3345" fmla="*/ 6070 w 10000"/>
                  <a:gd name="connsiteY71-3346" fmla="*/ 2050 h 10000"/>
                  <a:gd name="connsiteX72-3347" fmla="*/ 6149 w 10000"/>
                  <a:gd name="connsiteY72-3348" fmla="*/ 2056 h 10000"/>
                  <a:gd name="connsiteX73-3349" fmla="*/ 6227 w 10000"/>
                  <a:gd name="connsiteY73-3350" fmla="*/ 2066 h 10000"/>
                  <a:gd name="connsiteX74-3351" fmla="*/ 6305 w 10000"/>
                  <a:gd name="connsiteY74-3352" fmla="*/ 2081 h 10000"/>
                  <a:gd name="connsiteX75-3353" fmla="*/ 6382 w 10000"/>
                  <a:gd name="connsiteY75-3354" fmla="*/ 2095 h 10000"/>
                  <a:gd name="connsiteX76-3355" fmla="*/ 6460 w 10000"/>
                  <a:gd name="connsiteY76-3356" fmla="*/ 2111 h 10000"/>
                  <a:gd name="connsiteX77-3357" fmla="*/ 6535 w 10000"/>
                  <a:gd name="connsiteY77-3358" fmla="*/ 2130 h 10000"/>
                  <a:gd name="connsiteX78-3359" fmla="*/ 6611 w 10000"/>
                  <a:gd name="connsiteY78-3360" fmla="*/ 2152 h 10000"/>
                  <a:gd name="connsiteX79-3361" fmla="*/ 6686 w 10000"/>
                  <a:gd name="connsiteY79-3362" fmla="*/ 2175 h 10000"/>
                  <a:gd name="connsiteX80-3363" fmla="*/ 6761 w 10000"/>
                  <a:gd name="connsiteY80-3364" fmla="*/ 2199 h 10000"/>
                  <a:gd name="connsiteX81-3365" fmla="*/ 6832 w 10000"/>
                  <a:gd name="connsiteY81-3366" fmla="*/ 2228 h 10000"/>
                  <a:gd name="connsiteX82-3367" fmla="*/ 6905 w 10000"/>
                  <a:gd name="connsiteY82-3368" fmla="*/ 2257 h 10000"/>
                  <a:gd name="connsiteX83-3369" fmla="*/ 6975 w 10000"/>
                  <a:gd name="connsiteY83-3370" fmla="*/ 2288 h 10000"/>
                  <a:gd name="connsiteX84-3371" fmla="*/ 7048 w 10000"/>
                  <a:gd name="connsiteY84-3372" fmla="*/ 2320 h 10000"/>
                  <a:gd name="connsiteX85-3373" fmla="*/ 7115 w 10000"/>
                  <a:gd name="connsiteY85-3374" fmla="*/ 2355 h 10000"/>
                  <a:gd name="connsiteX86-3375" fmla="*/ 7186 w 10000"/>
                  <a:gd name="connsiteY86-3376" fmla="*/ 2394 h 10000"/>
                  <a:gd name="connsiteX87-3377" fmla="*/ 7252 w 10000"/>
                  <a:gd name="connsiteY87-3378" fmla="*/ 2433 h 10000"/>
                  <a:gd name="connsiteX88-3379" fmla="*/ 7320 w 10000"/>
                  <a:gd name="connsiteY88-3380" fmla="*/ 2472 h 10000"/>
                  <a:gd name="connsiteX89-3381" fmla="*/ 7387 w 10000"/>
                  <a:gd name="connsiteY89-3382" fmla="*/ 2515 h 10000"/>
                  <a:gd name="connsiteX90-3383" fmla="*/ 7452 w 10000"/>
                  <a:gd name="connsiteY90-3384" fmla="*/ 2558 h 10000"/>
                  <a:gd name="connsiteX91-3385" fmla="*/ 7514 w 10000"/>
                  <a:gd name="connsiteY91-3386" fmla="*/ 2605 h 10000"/>
                  <a:gd name="connsiteX92-3387" fmla="*/ 7578 w 10000"/>
                  <a:gd name="connsiteY92-3388" fmla="*/ 2654 h 10000"/>
                  <a:gd name="connsiteX93-3389" fmla="*/ 7638 w 10000"/>
                  <a:gd name="connsiteY93-3390" fmla="*/ 2701 h 10000"/>
                  <a:gd name="connsiteX94-3391" fmla="*/ 7701 w 10000"/>
                  <a:gd name="connsiteY94-3392" fmla="*/ 2752 h 10000"/>
                  <a:gd name="connsiteX95-3393" fmla="*/ 7761 w 10000"/>
                  <a:gd name="connsiteY95-3394" fmla="*/ 2806 h 10000"/>
                  <a:gd name="connsiteX96-3395" fmla="*/ 7818 w 10000"/>
                  <a:gd name="connsiteY96-3396" fmla="*/ 2861 h 10000"/>
                  <a:gd name="connsiteX97-3397" fmla="*/ 7877 w 10000"/>
                  <a:gd name="connsiteY97-3398" fmla="*/ 2914 h 10000"/>
                  <a:gd name="connsiteX98-3399" fmla="*/ 7932 w 10000"/>
                  <a:gd name="connsiteY98-3400" fmla="*/ 2972 h 10000"/>
                  <a:gd name="connsiteX99-3401" fmla="*/ 7985 w 10000"/>
                  <a:gd name="connsiteY99-3402" fmla="*/ 3031 h 10000"/>
                  <a:gd name="connsiteX100-3403" fmla="*/ 8039 w 10000"/>
                  <a:gd name="connsiteY100-3404" fmla="*/ 3090 h 10000"/>
                  <a:gd name="connsiteX101-3405" fmla="*/ 8094 w 10000"/>
                  <a:gd name="connsiteY101-3406" fmla="*/ 3152 h 10000"/>
                  <a:gd name="connsiteX102-3407" fmla="*/ 8142 w 10000"/>
                  <a:gd name="connsiteY102-3408" fmla="*/ 3217 h 10000"/>
                  <a:gd name="connsiteX103-3409" fmla="*/ 8194 w 10000"/>
                  <a:gd name="connsiteY103-3410" fmla="*/ 3281 h 10000"/>
                  <a:gd name="connsiteX104-3411" fmla="*/ 8242 w 10000"/>
                  <a:gd name="connsiteY104-3412" fmla="*/ 3348 h 10000"/>
                  <a:gd name="connsiteX105-3413" fmla="*/ 8290 w 10000"/>
                  <a:gd name="connsiteY105-3414" fmla="*/ 3414 h 10000"/>
                  <a:gd name="connsiteX106-3415" fmla="*/ 8334 w 10000"/>
                  <a:gd name="connsiteY106-3416" fmla="*/ 3484 h 10000"/>
                  <a:gd name="connsiteX107-3417" fmla="*/ 8379 w 10000"/>
                  <a:gd name="connsiteY107-3418" fmla="*/ 3553 h 10000"/>
                  <a:gd name="connsiteX108-3419" fmla="*/ 8421 w 10000"/>
                  <a:gd name="connsiteY108-3420" fmla="*/ 3623 h 10000"/>
                  <a:gd name="connsiteX109-3421" fmla="*/ 8462 w 10000"/>
                  <a:gd name="connsiteY109-3422" fmla="*/ 3696 h 10000"/>
                  <a:gd name="connsiteX110-3423" fmla="*/ 8505 w 10000"/>
                  <a:gd name="connsiteY110-3424" fmla="*/ 3770 h 10000"/>
                  <a:gd name="connsiteX111-3425" fmla="*/ 8541 w 10000"/>
                  <a:gd name="connsiteY111-3426" fmla="*/ 3844 h 10000"/>
                  <a:gd name="connsiteX112-3427" fmla="*/ 8578 w 10000"/>
                  <a:gd name="connsiteY112-3428" fmla="*/ 3920 h 10000"/>
                  <a:gd name="connsiteX113-3429" fmla="*/ 8614 w 10000"/>
                  <a:gd name="connsiteY113-3430" fmla="*/ 4000 h 10000"/>
                  <a:gd name="connsiteX114-3431" fmla="*/ 8647 w 10000"/>
                  <a:gd name="connsiteY114-3432" fmla="*/ 4075 h 10000"/>
                  <a:gd name="connsiteX115-3433" fmla="*/ 8679 w 10000"/>
                  <a:gd name="connsiteY115-3434" fmla="*/ 4155 h 10000"/>
                  <a:gd name="connsiteX116-3435" fmla="*/ 8712 w 10000"/>
                  <a:gd name="connsiteY116-3436" fmla="*/ 4235 h 10000"/>
                  <a:gd name="connsiteX117-3437" fmla="*/ 8740 w 10000"/>
                  <a:gd name="connsiteY117-3438" fmla="*/ 4317 h 10000"/>
                  <a:gd name="connsiteX118-3439" fmla="*/ 8767 w 10000"/>
                  <a:gd name="connsiteY118-3440" fmla="*/ 4399 h 10000"/>
                  <a:gd name="connsiteX119-3441" fmla="*/ 8792 w 10000"/>
                  <a:gd name="connsiteY119-3442" fmla="*/ 4481 h 10000"/>
                  <a:gd name="connsiteX120-3443" fmla="*/ 8817 w 10000"/>
                  <a:gd name="connsiteY120-3444" fmla="*/ 4565 h 10000"/>
                  <a:gd name="connsiteX121-3445" fmla="*/ 8836 w 10000"/>
                  <a:gd name="connsiteY121-3446" fmla="*/ 4651 h 10000"/>
                  <a:gd name="connsiteX122-3447" fmla="*/ 8857 w 10000"/>
                  <a:gd name="connsiteY122-3448" fmla="*/ 4737 h 10000"/>
                  <a:gd name="connsiteX123-3449" fmla="*/ 8877 w 10000"/>
                  <a:gd name="connsiteY123-3450" fmla="*/ 4825 h 10000"/>
                  <a:gd name="connsiteX124-3451" fmla="*/ 8893 w 10000"/>
                  <a:gd name="connsiteY124-3452" fmla="*/ 4909 h 10000"/>
                  <a:gd name="connsiteX125-3453" fmla="*/ 8907 w 10000"/>
                  <a:gd name="connsiteY125-3454" fmla="*/ 4997 h 10000"/>
                  <a:gd name="connsiteX126-3455" fmla="*/ 8920 w 10000"/>
                  <a:gd name="connsiteY126-3456" fmla="*/ 5089 h 10000"/>
                  <a:gd name="connsiteX127-3457" fmla="*/ 8930 w 10000"/>
                  <a:gd name="connsiteY127-3458" fmla="*/ 5179 h 10000"/>
                  <a:gd name="connsiteX128-3459" fmla="*/ 8941 w 10000"/>
                  <a:gd name="connsiteY128-3460" fmla="*/ 5269 h 10000"/>
                  <a:gd name="connsiteX129-3461" fmla="*/ 8946 w 10000"/>
                  <a:gd name="connsiteY129-3462" fmla="*/ 5359 h 10000"/>
                  <a:gd name="connsiteX130-3463" fmla="*/ 8954 w 10000"/>
                  <a:gd name="connsiteY130-3464" fmla="*/ 5450 h 10000"/>
                  <a:gd name="connsiteX131-3465" fmla="*/ 8955 w 10000"/>
                  <a:gd name="connsiteY131-3466" fmla="*/ 5542 h 10000"/>
                  <a:gd name="connsiteX132-3467" fmla="*/ 8957 w 10000"/>
                  <a:gd name="connsiteY132-3468" fmla="*/ 5636 h 10000"/>
                  <a:gd name="connsiteX133-3469" fmla="*/ 8955 w 10000"/>
                  <a:gd name="connsiteY133-3470" fmla="*/ 5728 h 10000"/>
                  <a:gd name="connsiteX134-3471" fmla="*/ 8954 w 10000"/>
                  <a:gd name="connsiteY134-3472" fmla="*/ 5820 h 10000"/>
                  <a:gd name="connsiteX135-3473" fmla="*/ 8946 w 10000"/>
                  <a:gd name="connsiteY135-3474" fmla="*/ 5912 h 10000"/>
                  <a:gd name="connsiteX136-3475" fmla="*/ 8941 w 10000"/>
                  <a:gd name="connsiteY136-3476" fmla="*/ 6005 h 10000"/>
                  <a:gd name="connsiteX137-3477" fmla="*/ 8930 w 10000"/>
                  <a:gd name="connsiteY137-3478" fmla="*/ 6095 h 10000"/>
                  <a:gd name="connsiteX138-3479" fmla="*/ 8920 w 10000"/>
                  <a:gd name="connsiteY138-3480" fmla="*/ 6185 h 10000"/>
                  <a:gd name="connsiteX139-3481" fmla="*/ 8907 w 10000"/>
                  <a:gd name="connsiteY139-3482" fmla="*/ 6273 h 10000"/>
                  <a:gd name="connsiteX140-3483" fmla="*/ 8893 w 10000"/>
                  <a:gd name="connsiteY140-3484" fmla="*/ 6361 h 10000"/>
                  <a:gd name="connsiteX141-3485" fmla="*/ 8877 w 10000"/>
                  <a:gd name="connsiteY141-3486" fmla="*/ 6449 h 10000"/>
                  <a:gd name="connsiteX142-3487" fmla="*/ 8857 w 10000"/>
                  <a:gd name="connsiteY142-3488" fmla="*/ 6535 h 10000"/>
                  <a:gd name="connsiteX143-3489" fmla="*/ 8836 w 10000"/>
                  <a:gd name="connsiteY143-3490" fmla="*/ 6619 h 10000"/>
                  <a:gd name="connsiteX144-3491" fmla="*/ 8817 w 10000"/>
                  <a:gd name="connsiteY144-3492" fmla="*/ 6705 h 10000"/>
                  <a:gd name="connsiteX145-3493" fmla="*/ 8792 w 10000"/>
                  <a:gd name="connsiteY145-3494" fmla="*/ 6791 h 10000"/>
                  <a:gd name="connsiteX146-3495" fmla="*/ 8767 w 10000"/>
                  <a:gd name="connsiteY146-3496" fmla="*/ 6871 h 10000"/>
                  <a:gd name="connsiteX147-3497" fmla="*/ 8740 w 10000"/>
                  <a:gd name="connsiteY147-3498" fmla="*/ 6955 h 10000"/>
                  <a:gd name="connsiteX148-3499" fmla="*/ 8712 w 10000"/>
                  <a:gd name="connsiteY148-3500" fmla="*/ 7035 h 10000"/>
                  <a:gd name="connsiteX149-3501" fmla="*/ 8679 w 10000"/>
                  <a:gd name="connsiteY149-3502" fmla="*/ 7117 h 10000"/>
                  <a:gd name="connsiteX150-3503" fmla="*/ 8647 w 10000"/>
                  <a:gd name="connsiteY150-3504" fmla="*/ 7194 h 10000"/>
                  <a:gd name="connsiteX151-3505" fmla="*/ 8614 w 10000"/>
                  <a:gd name="connsiteY151-3506" fmla="*/ 7274 h 10000"/>
                  <a:gd name="connsiteX152-3507" fmla="*/ 8578 w 10000"/>
                  <a:gd name="connsiteY152-3508" fmla="*/ 7350 h 10000"/>
                  <a:gd name="connsiteX153-3509" fmla="*/ 8541 w 10000"/>
                  <a:gd name="connsiteY153-3510" fmla="*/ 7426 h 10000"/>
                  <a:gd name="connsiteX154-3511" fmla="*/ 8505 w 10000"/>
                  <a:gd name="connsiteY154-3512" fmla="*/ 7502 h 10000"/>
                  <a:gd name="connsiteX155-3513" fmla="*/ 8462 w 10000"/>
                  <a:gd name="connsiteY155-3514" fmla="*/ 7575 h 10000"/>
                  <a:gd name="connsiteX156-3515" fmla="*/ 8421 w 10000"/>
                  <a:gd name="connsiteY156-3516" fmla="*/ 7647 h 10000"/>
                  <a:gd name="connsiteX157-3517" fmla="*/ 8379 w 10000"/>
                  <a:gd name="connsiteY157-3518" fmla="*/ 7719 h 10000"/>
                  <a:gd name="connsiteX158-3519" fmla="*/ 8334 w 10000"/>
                  <a:gd name="connsiteY158-3520" fmla="*/ 7790 h 10000"/>
                  <a:gd name="connsiteX159-3521" fmla="*/ 8290 w 10000"/>
                  <a:gd name="connsiteY159-3522" fmla="*/ 7856 h 10000"/>
                  <a:gd name="connsiteX160-3523" fmla="*/ 8242 w 10000"/>
                  <a:gd name="connsiteY160-3524" fmla="*/ 7925 h 10000"/>
                  <a:gd name="connsiteX161-3525" fmla="*/ 8194 w 10000"/>
                  <a:gd name="connsiteY161-3526" fmla="*/ 7989 h 10000"/>
                  <a:gd name="connsiteX162-3527" fmla="*/ 8142 w 10000"/>
                  <a:gd name="connsiteY162-3528" fmla="*/ 8057 h 10000"/>
                  <a:gd name="connsiteX163-3529" fmla="*/ 8094 w 10000"/>
                  <a:gd name="connsiteY163-3530" fmla="*/ 8118 h 10000"/>
                  <a:gd name="connsiteX164-3531" fmla="*/ 8039 w 10000"/>
                  <a:gd name="connsiteY164-3532" fmla="*/ 8179 h 10000"/>
                  <a:gd name="connsiteX165-3533" fmla="*/ 7985 w 10000"/>
                  <a:gd name="connsiteY165-3534" fmla="*/ 8239 h 10000"/>
                  <a:gd name="connsiteX166-3535" fmla="*/ 7932 w 10000"/>
                  <a:gd name="connsiteY166-3536" fmla="*/ 8298 h 10000"/>
                  <a:gd name="connsiteX167-3537" fmla="*/ 7877 w 10000"/>
                  <a:gd name="connsiteY167-3538" fmla="*/ 8356 h 10000"/>
                  <a:gd name="connsiteX168-3539" fmla="*/ 7818 w 10000"/>
                  <a:gd name="connsiteY168-3540" fmla="*/ 8413 h 10000"/>
                  <a:gd name="connsiteX169-3541" fmla="*/ 7761 w 10000"/>
                  <a:gd name="connsiteY169-3542" fmla="*/ 8466 h 10000"/>
                  <a:gd name="connsiteX170-3543" fmla="*/ 7701 w 10000"/>
                  <a:gd name="connsiteY170-3544" fmla="*/ 8519 h 10000"/>
                  <a:gd name="connsiteX171-3545" fmla="*/ 7638 w 10000"/>
                  <a:gd name="connsiteY171-3546" fmla="*/ 8569 h 10000"/>
                  <a:gd name="connsiteX172-3547" fmla="*/ 7578 w 10000"/>
                  <a:gd name="connsiteY172-3548" fmla="*/ 8620 h 10000"/>
                  <a:gd name="connsiteX173-3549" fmla="*/ 7514 w 10000"/>
                  <a:gd name="connsiteY173-3550" fmla="*/ 8667 h 10000"/>
                  <a:gd name="connsiteX174-3551" fmla="*/ 7452 w 10000"/>
                  <a:gd name="connsiteY174-3552" fmla="*/ 8712 h 10000"/>
                  <a:gd name="connsiteX175-3553" fmla="*/ 7387 w 10000"/>
                  <a:gd name="connsiteY175-3554" fmla="*/ 8757 h 10000"/>
                  <a:gd name="connsiteX176-3555" fmla="*/ 7320 w 10000"/>
                  <a:gd name="connsiteY176-3556" fmla="*/ 8800 h 10000"/>
                  <a:gd name="connsiteX177-3557" fmla="*/ 7252 w 10000"/>
                  <a:gd name="connsiteY177-3558" fmla="*/ 8841 h 10000"/>
                  <a:gd name="connsiteX178-3559" fmla="*/ 7186 w 10000"/>
                  <a:gd name="connsiteY178-3560" fmla="*/ 8878 h 10000"/>
                  <a:gd name="connsiteX179-3561" fmla="*/ 7115 w 10000"/>
                  <a:gd name="connsiteY179-3562" fmla="*/ 8917 h 10000"/>
                  <a:gd name="connsiteX180-3563" fmla="*/ 7048 w 10000"/>
                  <a:gd name="connsiteY180-3564" fmla="*/ 8949 h 10000"/>
                  <a:gd name="connsiteX181-3565" fmla="*/ 6975 w 10000"/>
                  <a:gd name="connsiteY181-3566" fmla="*/ 8982 h 10000"/>
                  <a:gd name="connsiteX182-3567" fmla="*/ 6905 w 10000"/>
                  <a:gd name="connsiteY182-3568" fmla="*/ 9015 h 10000"/>
                  <a:gd name="connsiteX183-3569" fmla="*/ 6832 w 10000"/>
                  <a:gd name="connsiteY183-3570" fmla="*/ 9046 h 10000"/>
                  <a:gd name="connsiteX184-3571" fmla="*/ 6761 w 10000"/>
                  <a:gd name="connsiteY184-3572" fmla="*/ 9070 h 10000"/>
                  <a:gd name="connsiteX185-3573" fmla="*/ 6686 w 10000"/>
                  <a:gd name="connsiteY185-3574" fmla="*/ 9097 h 10000"/>
                  <a:gd name="connsiteX186-3575" fmla="*/ 6611 w 10000"/>
                  <a:gd name="connsiteY186-3576" fmla="*/ 9121 h 10000"/>
                  <a:gd name="connsiteX187-3577" fmla="*/ 6535 w 10000"/>
                  <a:gd name="connsiteY187-3578" fmla="*/ 9142 h 10000"/>
                  <a:gd name="connsiteX188-3579" fmla="*/ 6460 w 10000"/>
                  <a:gd name="connsiteY188-3580" fmla="*/ 9162 h 10000"/>
                  <a:gd name="connsiteX189-3581" fmla="*/ 6382 w 10000"/>
                  <a:gd name="connsiteY189-3582" fmla="*/ 9179 h 10000"/>
                  <a:gd name="connsiteX190-3583" fmla="*/ 6305 w 10000"/>
                  <a:gd name="connsiteY190-3584" fmla="*/ 9193 h 10000"/>
                  <a:gd name="connsiteX191-3585" fmla="*/ 6227 w 10000"/>
                  <a:gd name="connsiteY191-3586" fmla="*/ 9203 h 10000"/>
                  <a:gd name="connsiteX192-3587" fmla="*/ 6149 w 10000"/>
                  <a:gd name="connsiteY192-3588" fmla="*/ 9214 h 10000"/>
                  <a:gd name="connsiteX193-3589" fmla="*/ 6070 w 10000"/>
                  <a:gd name="connsiteY193-3590" fmla="*/ 9224 h 10000"/>
                  <a:gd name="connsiteX194-3591" fmla="*/ 5992 w 10000"/>
                  <a:gd name="connsiteY194-3592" fmla="*/ 9228 h 10000"/>
                  <a:gd name="connsiteX195-3593" fmla="*/ 5912 w 10000"/>
                  <a:gd name="connsiteY195-3594" fmla="*/ 9232 h 10000"/>
                  <a:gd name="connsiteX196-3595" fmla="*/ 5830 w 10000"/>
                  <a:gd name="connsiteY196-3596" fmla="*/ 9232 h 10000"/>
                  <a:gd name="connsiteX197-3597" fmla="*/ 5750 w 10000"/>
                  <a:gd name="connsiteY197-3598" fmla="*/ 9232 h 10000"/>
                  <a:gd name="connsiteX198-3599" fmla="*/ 5670 w 10000"/>
                  <a:gd name="connsiteY198-3600" fmla="*/ 9228 h 10000"/>
                  <a:gd name="connsiteX199-3601" fmla="*/ 5588 w 10000"/>
                  <a:gd name="connsiteY199-3602" fmla="*/ 9224 h 10000"/>
                  <a:gd name="connsiteX200-3603" fmla="*/ 5510 w 10000"/>
                  <a:gd name="connsiteY200-3604" fmla="*/ 9214 h 10000"/>
                  <a:gd name="connsiteX201-3605" fmla="*/ 5432 w 10000"/>
                  <a:gd name="connsiteY201-3606" fmla="*/ 9203 h 10000"/>
                  <a:gd name="connsiteX202-3607" fmla="*/ 5353 w 10000"/>
                  <a:gd name="connsiteY202-3608" fmla="*/ 9193 h 10000"/>
                  <a:gd name="connsiteX203-3609" fmla="*/ 5277 w 10000"/>
                  <a:gd name="connsiteY203-3610" fmla="*/ 9179 h 10000"/>
                  <a:gd name="connsiteX204-3611" fmla="*/ 5200 w 10000"/>
                  <a:gd name="connsiteY204-3612" fmla="*/ 9162 h 10000"/>
                  <a:gd name="connsiteX205-3613" fmla="*/ 5124 w 10000"/>
                  <a:gd name="connsiteY205-3614" fmla="*/ 9142 h 10000"/>
                  <a:gd name="connsiteX206-3615" fmla="*/ 5049 w 10000"/>
                  <a:gd name="connsiteY206-3616" fmla="*/ 9121 h 10000"/>
                  <a:gd name="connsiteX207-3617" fmla="*/ 4974 w 10000"/>
                  <a:gd name="connsiteY207-3618" fmla="*/ 9097 h 10000"/>
                  <a:gd name="connsiteX208-3619" fmla="*/ 4901 w 10000"/>
                  <a:gd name="connsiteY208-3620" fmla="*/ 9070 h 10000"/>
                  <a:gd name="connsiteX209-3621" fmla="*/ 4826 w 10000"/>
                  <a:gd name="connsiteY209-3622" fmla="*/ 9046 h 10000"/>
                  <a:gd name="connsiteX210-3623" fmla="*/ 4754 w 10000"/>
                  <a:gd name="connsiteY210-3624" fmla="*/ 9015 h 10000"/>
                  <a:gd name="connsiteX211-3625" fmla="*/ 4684 w 10000"/>
                  <a:gd name="connsiteY211-3626" fmla="*/ 8982 h 10000"/>
                  <a:gd name="connsiteX212-3627" fmla="*/ 4615 w 10000"/>
                  <a:gd name="connsiteY212-3628" fmla="*/ 8949 h 10000"/>
                  <a:gd name="connsiteX213-3629" fmla="*/ 4544 w 10000"/>
                  <a:gd name="connsiteY213-3630" fmla="*/ 8917 h 10000"/>
                  <a:gd name="connsiteX214-3631" fmla="*/ 4476 w 10000"/>
                  <a:gd name="connsiteY214-3632" fmla="*/ 8878 h 10000"/>
                  <a:gd name="connsiteX215-3633" fmla="*/ 4406 w 10000"/>
                  <a:gd name="connsiteY215-3634" fmla="*/ 8841 h 10000"/>
                  <a:gd name="connsiteX216-3635" fmla="*/ 4339 w 10000"/>
                  <a:gd name="connsiteY216-3636" fmla="*/ 8800 h 10000"/>
                  <a:gd name="connsiteX217-3637" fmla="*/ 4275 w 10000"/>
                  <a:gd name="connsiteY217-3638" fmla="*/ 8757 h 10000"/>
                  <a:gd name="connsiteX218-3639" fmla="*/ 4209 w 10000"/>
                  <a:gd name="connsiteY218-3640" fmla="*/ 8712 h 10000"/>
                  <a:gd name="connsiteX219-3641" fmla="*/ 4145 w 10000"/>
                  <a:gd name="connsiteY219-3642" fmla="*/ 8667 h 10000"/>
                  <a:gd name="connsiteX220-3643" fmla="*/ 4083 w 10000"/>
                  <a:gd name="connsiteY220-3644" fmla="*/ 8620 h 10000"/>
                  <a:gd name="connsiteX221-3645" fmla="*/ 4020 w 10000"/>
                  <a:gd name="connsiteY221-3646" fmla="*/ 8569 h 10000"/>
                  <a:gd name="connsiteX222-3647" fmla="*/ 3960 w 10000"/>
                  <a:gd name="connsiteY222-3648" fmla="*/ 8519 h 10000"/>
                  <a:gd name="connsiteX223-3649" fmla="*/ 3901 w 10000"/>
                  <a:gd name="connsiteY223-3650" fmla="*/ 8466 h 10000"/>
                  <a:gd name="connsiteX224-3651" fmla="*/ 3841 w 10000"/>
                  <a:gd name="connsiteY224-3652" fmla="*/ 8413 h 10000"/>
                  <a:gd name="connsiteX225-3653" fmla="*/ 3784 w 10000"/>
                  <a:gd name="connsiteY225-3654" fmla="*/ 8356 h 10000"/>
                  <a:gd name="connsiteX226-3655" fmla="*/ 3727 w 10000"/>
                  <a:gd name="connsiteY226-3656" fmla="*/ 8298 h 10000"/>
                  <a:gd name="connsiteX227-3657" fmla="*/ 3673 w 10000"/>
                  <a:gd name="connsiteY227-3658" fmla="*/ 8239 h 10000"/>
                  <a:gd name="connsiteX228-3659" fmla="*/ 3620 w 10000"/>
                  <a:gd name="connsiteY228-3660" fmla="*/ 8179 h 10000"/>
                  <a:gd name="connsiteX229-3661" fmla="*/ 3566 w 10000"/>
                  <a:gd name="connsiteY229-3662" fmla="*/ 8118 h 10000"/>
                  <a:gd name="connsiteX230-3663" fmla="*/ 3517 w 10000"/>
                  <a:gd name="connsiteY230-3664" fmla="*/ 8057 h 10000"/>
                  <a:gd name="connsiteX231-3665" fmla="*/ 3467 w 10000"/>
                  <a:gd name="connsiteY231-3666" fmla="*/ 7989 h 10000"/>
                  <a:gd name="connsiteX232-3667" fmla="*/ 3417 w 10000"/>
                  <a:gd name="connsiteY232-3668" fmla="*/ 7925 h 10000"/>
                  <a:gd name="connsiteX233-3669" fmla="*/ 3371 w 10000"/>
                  <a:gd name="connsiteY233-3670" fmla="*/ 7856 h 10000"/>
                  <a:gd name="connsiteX234-3671" fmla="*/ 3324 w 10000"/>
                  <a:gd name="connsiteY234-3672" fmla="*/ 7790 h 10000"/>
                  <a:gd name="connsiteX235-3673" fmla="*/ 3282 w 10000"/>
                  <a:gd name="connsiteY235-3674" fmla="*/ 7719 h 10000"/>
                  <a:gd name="connsiteX236-3675" fmla="*/ 3237 w 10000"/>
                  <a:gd name="connsiteY236-3676" fmla="*/ 7647 h 10000"/>
                  <a:gd name="connsiteX237-3677" fmla="*/ 3196 w 10000"/>
                  <a:gd name="connsiteY237-3678" fmla="*/ 7575 h 10000"/>
                  <a:gd name="connsiteX238-3679" fmla="*/ 3157 w 10000"/>
                  <a:gd name="connsiteY238-3680" fmla="*/ 7502 h 10000"/>
                  <a:gd name="connsiteX239-3681" fmla="*/ 3118 w 10000"/>
                  <a:gd name="connsiteY239-3682" fmla="*/ 7426 h 10000"/>
                  <a:gd name="connsiteX240-3683" fmla="*/ 3081 w 10000"/>
                  <a:gd name="connsiteY240-3684" fmla="*/ 7350 h 10000"/>
                  <a:gd name="connsiteX241-3685" fmla="*/ 3045 w 10000"/>
                  <a:gd name="connsiteY241-3686" fmla="*/ 7274 h 10000"/>
                  <a:gd name="connsiteX242-3687" fmla="*/ 3013 w 10000"/>
                  <a:gd name="connsiteY242-3688" fmla="*/ 7194 h 10000"/>
                  <a:gd name="connsiteX243-3689" fmla="*/ 2979 w 10000"/>
                  <a:gd name="connsiteY243-3690" fmla="*/ 7117 h 10000"/>
                  <a:gd name="connsiteX244-3691" fmla="*/ 2951 w 10000"/>
                  <a:gd name="connsiteY244-3692" fmla="*/ 7035 h 10000"/>
                  <a:gd name="connsiteX245-3693" fmla="*/ 2922 w 10000"/>
                  <a:gd name="connsiteY245-3694" fmla="*/ 6955 h 10000"/>
                  <a:gd name="connsiteX246-3695" fmla="*/ 2892 w 10000"/>
                  <a:gd name="connsiteY246-3696" fmla="*/ 6871 h 10000"/>
                  <a:gd name="connsiteX247-3697" fmla="*/ 2869 w 10000"/>
                  <a:gd name="connsiteY247-3698" fmla="*/ 6791 h 10000"/>
                  <a:gd name="connsiteX248-3699" fmla="*/ 2846 w 10000"/>
                  <a:gd name="connsiteY248-3700" fmla="*/ 6705 h 10000"/>
                  <a:gd name="connsiteX249-3701" fmla="*/ 2823 w 10000"/>
                  <a:gd name="connsiteY249-3702" fmla="*/ 6619 h 10000"/>
                  <a:gd name="connsiteX250-3703" fmla="*/ 2801 w 10000"/>
                  <a:gd name="connsiteY250-3704" fmla="*/ 6535 h 10000"/>
                  <a:gd name="connsiteX251-3705" fmla="*/ 2783 w 10000"/>
                  <a:gd name="connsiteY251-3706" fmla="*/ 6449 h 10000"/>
                  <a:gd name="connsiteX252-3707" fmla="*/ 2767 w 10000"/>
                  <a:gd name="connsiteY252-3708" fmla="*/ 6361 h 10000"/>
                  <a:gd name="connsiteX253-3709" fmla="*/ 2753 w 10000"/>
                  <a:gd name="connsiteY253-3710" fmla="*/ 6273 h 10000"/>
                  <a:gd name="connsiteX254-3711" fmla="*/ 2741 w 10000"/>
                  <a:gd name="connsiteY254-3712" fmla="*/ 6185 h 10000"/>
                  <a:gd name="connsiteX255-3713" fmla="*/ 2730 w 10000"/>
                  <a:gd name="connsiteY255-3714" fmla="*/ 6095 h 10000"/>
                  <a:gd name="connsiteX256-3715" fmla="*/ 2719 w 10000"/>
                  <a:gd name="connsiteY256-3716" fmla="*/ 6005 h 10000"/>
                  <a:gd name="connsiteX257-3717" fmla="*/ 2712 w 10000"/>
                  <a:gd name="connsiteY257-3718" fmla="*/ 5912 h 10000"/>
                  <a:gd name="connsiteX258-3719" fmla="*/ 2709 w 10000"/>
                  <a:gd name="connsiteY258-3720" fmla="*/ 5820 h 10000"/>
                  <a:gd name="connsiteX259-3721" fmla="*/ 2705 w 10000"/>
                  <a:gd name="connsiteY259-3722" fmla="*/ 5728 h 10000"/>
                  <a:gd name="connsiteX260-3723" fmla="*/ 2705 w 10000"/>
                  <a:gd name="connsiteY260-3724" fmla="*/ 5636 h 10000"/>
                  <a:gd name="connsiteX261-3725" fmla="*/ 2705 w 10000"/>
                  <a:gd name="connsiteY261-3726" fmla="*/ 5542 h 10000"/>
                  <a:gd name="connsiteX262-3727" fmla="*/ 2709 w 10000"/>
                  <a:gd name="connsiteY262-3728" fmla="*/ 5450 h 10000"/>
                  <a:gd name="connsiteX263-3729" fmla="*/ 2712 w 10000"/>
                  <a:gd name="connsiteY263-3730" fmla="*/ 5359 h 10000"/>
                  <a:gd name="connsiteX264-3731" fmla="*/ 2719 w 10000"/>
                  <a:gd name="connsiteY264-3732" fmla="*/ 5269 h 10000"/>
                  <a:gd name="connsiteX265-3733" fmla="*/ 2730 w 10000"/>
                  <a:gd name="connsiteY265-3734" fmla="*/ 5179 h 10000"/>
                  <a:gd name="connsiteX266-3735" fmla="*/ 2741 w 10000"/>
                  <a:gd name="connsiteY266-3736" fmla="*/ 5089 h 10000"/>
                  <a:gd name="connsiteX267-3737" fmla="*/ 2753 w 10000"/>
                  <a:gd name="connsiteY267-3738" fmla="*/ 4997 h 10000"/>
                  <a:gd name="connsiteX268-3739" fmla="*/ 2767 w 10000"/>
                  <a:gd name="connsiteY268-3740" fmla="*/ 4909 h 10000"/>
                  <a:gd name="connsiteX269-3741" fmla="*/ 2783 w 10000"/>
                  <a:gd name="connsiteY269-3742" fmla="*/ 4825 h 10000"/>
                  <a:gd name="connsiteX270-3743" fmla="*/ 2801 w 10000"/>
                  <a:gd name="connsiteY270-3744" fmla="*/ 4737 h 10000"/>
                  <a:gd name="connsiteX271-3745" fmla="*/ 2823 w 10000"/>
                  <a:gd name="connsiteY271-3746" fmla="*/ 4651 h 10000"/>
                  <a:gd name="connsiteX272-3747" fmla="*/ 2846 w 10000"/>
                  <a:gd name="connsiteY272-3748" fmla="*/ 4565 h 10000"/>
                  <a:gd name="connsiteX273-3749" fmla="*/ 2869 w 10000"/>
                  <a:gd name="connsiteY273-3750" fmla="*/ 4481 h 10000"/>
                  <a:gd name="connsiteX274-3751" fmla="*/ 2892 w 10000"/>
                  <a:gd name="connsiteY274-3752" fmla="*/ 4399 h 10000"/>
                  <a:gd name="connsiteX275-3753" fmla="*/ 2922 w 10000"/>
                  <a:gd name="connsiteY275-3754" fmla="*/ 4317 h 10000"/>
                  <a:gd name="connsiteX276-3755" fmla="*/ 2951 w 10000"/>
                  <a:gd name="connsiteY276-3756" fmla="*/ 4235 h 10000"/>
                  <a:gd name="connsiteX277-3757" fmla="*/ 2979 w 10000"/>
                  <a:gd name="connsiteY277-3758" fmla="*/ 4155 h 10000"/>
                  <a:gd name="connsiteX278-3759" fmla="*/ 3013 w 10000"/>
                  <a:gd name="connsiteY278-3760" fmla="*/ 4075 h 10000"/>
                  <a:gd name="connsiteX279-3761" fmla="*/ 3045 w 10000"/>
                  <a:gd name="connsiteY279-3762" fmla="*/ 4000 h 10000"/>
                  <a:gd name="connsiteX280-3763" fmla="*/ 3081 w 10000"/>
                  <a:gd name="connsiteY280-3764" fmla="*/ 3920 h 10000"/>
                  <a:gd name="connsiteX281-3765" fmla="*/ 3118 w 10000"/>
                  <a:gd name="connsiteY281-3766" fmla="*/ 3844 h 10000"/>
                  <a:gd name="connsiteX282-3767" fmla="*/ 3157 w 10000"/>
                  <a:gd name="connsiteY282-3768" fmla="*/ 3770 h 10000"/>
                  <a:gd name="connsiteX283-3769" fmla="*/ 3196 w 10000"/>
                  <a:gd name="connsiteY283-3770" fmla="*/ 3696 h 10000"/>
                  <a:gd name="connsiteX284-3771" fmla="*/ 3237 w 10000"/>
                  <a:gd name="connsiteY284-3772" fmla="*/ 3623 h 10000"/>
                  <a:gd name="connsiteX285-3773" fmla="*/ 3282 w 10000"/>
                  <a:gd name="connsiteY285-3774" fmla="*/ 3553 h 10000"/>
                  <a:gd name="connsiteX286-3775" fmla="*/ 3324 w 10000"/>
                  <a:gd name="connsiteY286-3776" fmla="*/ 3484 h 10000"/>
                  <a:gd name="connsiteX287-3777" fmla="*/ 3371 w 10000"/>
                  <a:gd name="connsiteY287-3778" fmla="*/ 3414 h 10000"/>
                  <a:gd name="connsiteX288-3779" fmla="*/ 3417 w 10000"/>
                  <a:gd name="connsiteY288-3780" fmla="*/ 3348 h 10000"/>
                  <a:gd name="connsiteX289-3781" fmla="*/ 3467 w 10000"/>
                  <a:gd name="connsiteY289-3782" fmla="*/ 3281 h 10000"/>
                  <a:gd name="connsiteX290-3783" fmla="*/ 3517 w 10000"/>
                  <a:gd name="connsiteY290-3784" fmla="*/ 3217 h 10000"/>
                  <a:gd name="connsiteX291-3785" fmla="*/ 3566 w 10000"/>
                  <a:gd name="connsiteY291-3786" fmla="*/ 3152 h 10000"/>
                  <a:gd name="connsiteX292-3787" fmla="*/ 3620 w 10000"/>
                  <a:gd name="connsiteY292-3788" fmla="*/ 3090 h 10000"/>
                  <a:gd name="connsiteX293-3789" fmla="*/ 3673 w 10000"/>
                  <a:gd name="connsiteY293-3790" fmla="*/ 3031 h 10000"/>
                  <a:gd name="connsiteX294-3791" fmla="*/ 3727 w 10000"/>
                  <a:gd name="connsiteY294-3792" fmla="*/ 2972 h 10000"/>
                  <a:gd name="connsiteX295-3793" fmla="*/ 3784 w 10000"/>
                  <a:gd name="connsiteY295-3794" fmla="*/ 2914 h 10000"/>
                  <a:gd name="connsiteX296-3795" fmla="*/ 3841 w 10000"/>
                  <a:gd name="connsiteY296-3796" fmla="*/ 2861 h 10000"/>
                  <a:gd name="connsiteX297-3797" fmla="*/ 3901 w 10000"/>
                  <a:gd name="connsiteY297-3798" fmla="*/ 2806 h 10000"/>
                  <a:gd name="connsiteX298-3799" fmla="*/ 3960 w 10000"/>
                  <a:gd name="connsiteY298-3800" fmla="*/ 2752 h 10000"/>
                  <a:gd name="connsiteX299-3801" fmla="*/ 4020 w 10000"/>
                  <a:gd name="connsiteY299-3802" fmla="*/ 2701 h 10000"/>
                  <a:gd name="connsiteX300-3803" fmla="*/ 4083 w 10000"/>
                  <a:gd name="connsiteY300-3804" fmla="*/ 2654 h 10000"/>
                  <a:gd name="connsiteX301-3805" fmla="*/ 4145 w 10000"/>
                  <a:gd name="connsiteY301-3806" fmla="*/ 2605 h 10000"/>
                  <a:gd name="connsiteX302-3807" fmla="*/ 4209 w 10000"/>
                  <a:gd name="connsiteY302-3808" fmla="*/ 2558 h 10000"/>
                  <a:gd name="connsiteX303-3809" fmla="*/ 4275 w 10000"/>
                  <a:gd name="connsiteY303-3810" fmla="*/ 2515 h 10000"/>
                  <a:gd name="connsiteX304-3811" fmla="*/ 4339 w 10000"/>
                  <a:gd name="connsiteY304-3812" fmla="*/ 2472 h 10000"/>
                  <a:gd name="connsiteX305-3813" fmla="*/ 4406 w 10000"/>
                  <a:gd name="connsiteY305-3814" fmla="*/ 2433 h 10000"/>
                  <a:gd name="connsiteX306-3815" fmla="*/ 4476 w 10000"/>
                  <a:gd name="connsiteY306-3816" fmla="*/ 2394 h 10000"/>
                  <a:gd name="connsiteX307-3817" fmla="*/ 4544 w 10000"/>
                  <a:gd name="connsiteY307-3818" fmla="*/ 2355 h 10000"/>
                  <a:gd name="connsiteX308-3819" fmla="*/ 4615 w 10000"/>
                  <a:gd name="connsiteY308-3820" fmla="*/ 2320 h 10000"/>
                  <a:gd name="connsiteX309-3821" fmla="*/ 4684 w 10000"/>
                  <a:gd name="connsiteY309-3822" fmla="*/ 2288 h 10000"/>
                  <a:gd name="connsiteX310-3823" fmla="*/ 4754 w 10000"/>
                  <a:gd name="connsiteY310-3824" fmla="*/ 2257 h 10000"/>
                  <a:gd name="connsiteX311-3825" fmla="*/ 4826 w 10000"/>
                  <a:gd name="connsiteY311-3826" fmla="*/ 2228 h 10000"/>
                  <a:gd name="connsiteX312-3827" fmla="*/ 4901 w 10000"/>
                  <a:gd name="connsiteY312-3828" fmla="*/ 2199 h 10000"/>
                  <a:gd name="connsiteX313-3829" fmla="*/ 4974 w 10000"/>
                  <a:gd name="connsiteY313-3830" fmla="*/ 2175 h 10000"/>
                  <a:gd name="connsiteX314-3831" fmla="*/ 5049 w 10000"/>
                  <a:gd name="connsiteY314-3832" fmla="*/ 2152 h 10000"/>
                  <a:gd name="connsiteX315-3833" fmla="*/ 5124 w 10000"/>
                  <a:gd name="connsiteY315-3834" fmla="*/ 2130 h 10000"/>
                  <a:gd name="connsiteX316-3835" fmla="*/ 5200 w 10000"/>
                  <a:gd name="connsiteY316-3836" fmla="*/ 2111 h 10000"/>
                  <a:gd name="connsiteX317-3837" fmla="*/ 5277 w 10000"/>
                  <a:gd name="connsiteY317-3838" fmla="*/ 2095 h 10000"/>
                  <a:gd name="connsiteX318-3839" fmla="*/ 5353 w 10000"/>
                  <a:gd name="connsiteY318-3840" fmla="*/ 2081 h 10000"/>
                  <a:gd name="connsiteX319-3841" fmla="*/ 5432 w 10000"/>
                  <a:gd name="connsiteY319-3842" fmla="*/ 2066 h 10000"/>
                  <a:gd name="connsiteX320-3843" fmla="*/ 5510 w 10000"/>
                  <a:gd name="connsiteY320-3844" fmla="*/ 2056 h 10000"/>
                  <a:gd name="connsiteX321-3845" fmla="*/ 5588 w 10000"/>
                  <a:gd name="connsiteY321-3846" fmla="*/ 2050 h 10000"/>
                  <a:gd name="connsiteX322-3847" fmla="*/ 5670 w 10000"/>
                  <a:gd name="connsiteY322-3848" fmla="*/ 2042 h 10000"/>
                  <a:gd name="connsiteX323-3849" fmla="*/ 5750 w 10000"/>
                  <a:gd name="connsiteY323-3850" fmla="*/ 2040 h 10000"/>
                  <a:gd name="connsiteX324-3851" fmla="*/ 5830 w 10000"/>
                  <a:gd name="connsiteY324-3852" fmla="*/ 2038 h 10000"/>
                  <a:gd name="connsiteX325-3853" fmla="*/ 5432 w 10000"/>
                  <a:gd name="connsiteY325-3854" fmla="*/ 3879 h 10000"/>
                  <a:gd name="connsiteX326-3855" fmla="*/ 5432 w 10000"/>
                  <a:gd name="connsiteY326-3856" fmla="*/ 3879 h 10000"/>
                  <a:gd name="connsiteX327-3857" fmla="*/ 5394 w 10000"/>
                  <a:gd name="connsiteY327-3858" fmla="*/ 3854 h 10000"/>
                  <a:gd name="connsiteX328-3859" fmla="*/ 5355 w 10000"/>
                  <a:gd name="connsiteY328-3860" fmla="*/ 3836 h 10000"/>
                  <a:gd name="connsiteX329-3861" fmla="*/ 5316 w 10000"/>
                  <a:gd name="connsiteY329-3862" fmla="*/ 3819 h 10000"/>
                  <a:gd name="connsiteX330-3863" fmla="*/ 5277 w 10000"/>
                  <a:gd name="connsiteY330-3864" fmla="*/ 3805 h 10000"/>
                  <a:gd name="connsiteX331-3865" fmla="*/ 5236 w 10000"/>
                  <a:gd name="connsiteY331-3866" fmla="*/ 3793 h 10000"/>
                  <a:gd name="connsiteX332-3867" fmla="*/ 5195 w 10000"/>
                  <a:gd name="connsiteY332-3868" fmla="*/ 3785 h 10000"/>
                  <a:gd name="connsiteX333-3869" fmla="*/ 5154 w 10000"/>
                  <a:gd name="connsiteY333-3870" fmla="*/ 3780 h 10000"/>
                  <a:gd name="connsiteX334-3871" fmla="*/ 5109 w 10000"/>
                  <a:gd name="connsiteY334-3872" fmla="*/ 3778 h 10000"/>
                  <a:gd name="connsiteX335-3873" fmla="*/ 5069 w 10000"/>
                  <a:gd name="connsiteY335-3874" fmla="*/ 3778 h 10000"/>
                  <a:gd name="connsiteX336-3875" fmla="*/ 5026 w 10000"/>
                  <a:gd name="connsiteY336-3876" fmla="*/ 3780 h 10000"/>
                  <a:gd name="connsiteX337-3877" fmla="*/ 4981 w 10000"/>
                  <a:gd name="connsiteY337-3878" fmla="*/ 3787 h 10000"/>
                  <a:gd name="connsiteX338-3879" fmla="*/ 4939 w 10000"/>
                  <a:gd name="connsiteY338-3880" fmla="*/ 3797 h 10000"/>
                  <a:gd name="connsiteX339-3881" fmla="*/ 4894 w 10000"/>
                  <a:gd name="connsiteY339-3882" fmla="*/ 3807 h 10000"/>
                  <a:gd name="connsiteX340-3883" fmla="*/ 4851 w 10000"/>
                  <a:gd name="connsiteY340-3884" fmla="*/ 3821 h 10000"/>
                  <a:gd name="connsiteX341-3885" fmla="*/ 4810 w 10000"/>
                  <a:gd name="connsiteY341-3886" fmla="*/ 3838 h 10000"/>
                  <a:gd name="connsiteX342-3887" fmla="*/ 4766 w 10000"/>
                  <a:gd name="connsiteY342-3888" fmla="*/ 3856 h 10000"/>
                  <a:gd name="connsiteX343-3889" fmla="*/ 4723 w 10000"/>
                  <a:gd name="connsiteY343-3890" fmla="*/ 3881 h 10000"/>
                  <a:gd name="connsiteX344-3891" fmla="*/ 4682 w 10000"/>
                  <a:gd name="connsiteY344-3892" fmla="*/ 3903 h 10000"/>
                  <a:gd name="connsiteX345-3893" fmla="*/ 4641 w 10000"/>
                  <a:gd name="connsiteY345-3894" fmla="*/ 3930 h 10000"/>
                  <a:gd name="connsiteX346-3895" fmla="*/ 4599 w 10000"/>
                  <a:gd name="connsiteY346-3896" fmla="*/ 3959 h 10000"/>
                  <a:gd name="connsiteX347-3897" fmla="*/ 4558 w 10000"/>
                  <a:gd name="connsiteY347-3898" fmla="*/ 3989 h 10000"/>
                  <a:gd name="connsiteX348-3899" fmla="*/ 4519 w 10000"/>
                  <a:gd name="connsiteY348-3900" fmla="*/ 4026 h 10000"/>
                  <a:gd name="connsiteX349-3901" fmla="*/ 4479 w 10000"/>
                  <a:gd name="connsiteY349-3902" fmla="*/ 4061 h 10000"/>
                  <a:gd name="connsiteX350-3903" fmla="*/ 4440 w 10000"/>
                  <a:gd name="connsiteY350-3904" fmla="*/ 4100 h 10000"/>
                  <a:gd name="connsiteX351-3905" fmla="*/ 4403 w 10000"/>
                  <a:gd name="connsiteY351-3906" fmla="*/ 4139 h 10000"/>
                  <a:gd name="connsiteX352-3907" fmla="*/ 4367 w 10000"/>
                  <a:gd name="connsiteY352-3908" fmla="*/ 4182 h 10000"/>
                  <a:gd name="connsiteX353-3909" fmla="*/ 4330 w 10000"/>
                  <a:gd name="connsiteY353-3910" fmla="*/ 4227 h 10000"/>
                  <a:gd name="connsiteX354-3911" fmla="*/ 4298 w 10000"/>
                  <a:gd name="connsiteY354-3912" fmla="*/ 4272 h 10000"/>
                  <a:gd name="connsiteX355-3913" fmla="*/ 4264 w 10000"/>
                  <a:gd name="connsiteY355-3914" fmla="*/ 4323 h 10000"/>
                  <a:gd name="connsiteX356-3915" fmla="*/ 4234 w 10000"/>
                  <a:gd name="connsiteY356-3916" fmla="*/ 4372 h 10000"/>
                  <a:gd name="connsiteX357-3917" fmla="*/ 4204 w 10000"/>
                  <a:gd name="connsiteY357-3918" fmla="*/ 4428 h 10000"/>
                  <a:gd name="connsiteX358-3919" fmla="*/ 4173 w 10000"/>
                  <a:gd name="connsiteY358-3920" fmla="*/ 4481 h 10000"/>
                  <a:gd name="connsiteX359-3921" fmla="*/ 4147 w 10000"/>
                  <a:gd name="connsiteY359-3922" fmla="*/ 4536 h 10000"/>
                  <a:gd name="connsiteX360-3923" fmla="*/ 4122 w 10000"/>
                  <a:gd name="connsiteY360-3924" fmla="*/ 4593 h 10000"/>
                  <a:gd name="connsiteX361-3925" fmla="*/ 4099 w 10000"/>
                  <a:gd name="connsiteY361-3926" fmla="*/ 4651 h 10000"/>
                  <a:gd name="connsiteX362-3927" fmla="*/ 4079 w 10000"/>
                  <a:gd name="connsiteY362-3928" fmla="*/ 4708 h 10000"/>
                  <a:gd name="connsiteX363-3929" fmla="*/ 4059 w 10000"/>
                  <a:gd name="connsiteY363-3930" fmla="*/ 4766 h 10000"/>
                  <a:gd name="connsiteX364-3931" fmla="*/ 4045 w 10000"/>
                  <a:gd name="connsiteY364-3932" fmla="*/ 4825 h 10000"/>
                  <a:gd name="connsiteX365-3933" fmla="*/ 4031 w 10000"/>
                  <a:gd name="connsiteY365-3934" fmla="*/ 4882 h 10000"/>
                  <a:gd name="connsiteX366-3935" fmla="*/ 4019 w 10000"/>
                  <a:gd name="connsiteY366-3936" fmla="*/ 4938 h 10000"/>
                  <a:gd name="connsiteX367-3937" fmla="*/ 4011 w 10000"/>
                  <a:gd name="connsiteY367-3938" fmla="*/ 4995 h 10000"/>
                  <a:gd name="connsiteX368-3939" fmla="*/ 4002 w 10000"/>
                  <a:gd name="connsiteY368-3940" fmla="*/ 5052 h 10000"/>
                  <a:gd name="connsiteX369-3941" fmla="*/ 3995 w 10000"/>
                  <a:gd name="connsiteY369-3942" fmla="*/ 5110 h 10000"/>
                  <a:gd name="connsiteX370-3943" fmla="*/ 3994 w 10000"/>
                  <a:gd name="connsiteY370-3944" fmla="*/ 5167 h 10000"/>
                  <a:gd name="connsiteX371-3945" fmla="*/ 3992 w 10000"/>
                  <a:gd name="connsiteY371-3946" fmla="*/ 5222 h 10000"/>
                  <a:gd name="connsiteX372-3947" fmla="*/ 3994 w 10000"/>
                  <a:gd name="connsiteY372-3948" fmla="*/ 5275 h 10000"/>
                  <a:gd name="connsiteX373-3949" fmla="*/ 3995 w 10000"/>
                  <a:gd name="connsiteY373-3950" fmla="*/ 5331 h 10000"/>
                  <a:gd name="connsiteX374-3951" fmla="*/ 4001 w 10000"/>
                  <a:gd name="connsiteY374-3952" fmla="*/ 5384 h 10000"/>
                  <a:gd name="connsiteX375-3953" fmla="*/ 4008 w 10000"/>
                  <a:gd name="connsiteY375-3954" fmla="*/ 5435 h 10000"/>
                  <a:gd name="connsiteX376-3955" fmla="*/ 4017 w 10000"/>
                  <a:gd name="connsiteY376-3956" fmla="*/ 5488 h 10000"/>
                  <a:gd name="connsiteX377-3957" fmla="*/ 4027 w 10000"/>
                  <a:gd name="connsiteY377-3958" fmla="*/ 5538 h 10000"/>
                  <a:gd name="connsiteX378-3959" fmla="*/ 4042 w 10000"/>
                  <a:gd name="connsiteY378-3960" fmla="*/ 5585 h 10000"/>
                  <a:gd name="connsiteX379-3961" fmla="*/ 4056 w 10000"/>
                  <a:gd name="connsiteY379-3962" fmla="*/ 5632 h 10000"/>
                  <a:gd name="connsiteX380-3963" fmla="*/ 4072 w 10000"/>
                  <a:gd name="connsiteY380-3964" fmla="*/ 5681 h 10000"/>
                  <a:gd name="connsiteX381-3965" fmla="*/ 4091 w 10000"/>
                  <a:gd name="connsiteY381-3966" fmla="*/ 5724 h 10000"/>
                  <a:gd name="connsiteX382-3967" fmla="*/ 4111 w 10000"/>
                  <a:gd name="connsiteY382-3968" fmla="*/ 5765 h 10000"/>
                  <a:gd name="connsiteX383-3969" fmla="*/ 4134 w 10000"/>
                  <a:gd name="connsiteY383-3970" fmla="*/ 5808 h 10000"/>
                  <a:gd name="connsiteX384-3971" fmla="*/ 4159 w 10000"/>
                  <a:gd name="connsiteY384-3972" fmla="*/ 5847 h 10000"/>
                  <a:gd name="connsiteX385-3973" fmla="*/ 4186 w 10000"/>
                  <a:gd name="connsiteY385-3974" fmla="*/ 5886 h 10000"/>
                  <a:gd name="connsiteX386-3975" fmla="*/ 4214 w 10000"/>
                  <a:gd name="connsiteY386-3976" fmla="*/ 5918 h 10000"/>
                  <a:gd name="connsiteX387-3977" fmla="*/ 4246 w 10000"/>
                  <a:gd name="connsiteY387-3978" fmla="*/ 5951 h 10000"/>
                  <a:gd name="connsiteX388-3979" fmla="*/ 4278 w 10000"/>
                  <a:gd name="connsiteY388-3980" fmla="*/ 5982 h 10000"/>
                  <a:gd name="connsiteX389-3981" fmla="*/ 4312 w 10000"/>
                  <a:gd name="connsiteY389-3982" fmla="*/ 6011 h 10000"/>
                  <a:gd name="connsiteX390-3983" fmla="*/ 4350 w 10000"/>
                  <a:gd name="connsiteY390-3984" fmla="*/ 6037 h 10000"/>
                  <a:gd name="connsiteX391-3985" fmla="*/ 4387 w 10000"/>
                  <a:gd name="connsiteY391-3986" fmla="*/ 6058 h 10000"/>
                  <a:gd name="connsiteX392-3987" fmla="*/ 4422 w 10000"/>
                  <a:gd name="connsiteY392-3988" fmla="*/ 6078 h 10000"/>
                  <a:gd name="connsiteX393-3989" fmla="*/ 4455 w 10000"/>
                  <a:gd name="connsiteY393-3990" fmla="*/ 6093 h 10000"/>
                  <a:gd name="connsiteX394-3991" fmla="*/ 4490 w 10000"/>
                  <a:gd name="connsiteY394-3992" fmla="*/ 6101 h 10000"/>
                  <a:gd name="connsiteX395-3993" fmla="*/ 4520 w 10000"/>
                  <a:gd name="connsiteY395-3994" fmla="*/ 6107 h 10000"/>
                  <a:gd name="connsiteX396-3995" fmla="*/ 4554 w 10000"/>
                  <a:gd name="connsiteY396-3996" fmla="*/ 6107 h 10000"/>
                  <a:gd name="connsiteX397-3997" fmla="*/ 4583 w 10000"/>
                  <a:gd name="connsiteY397-3998" fmla="*/ 6103 h 10000"/>
                  <a:gd name="connsiteX398-3999" fmla="*/ 4615 w 10000"/>
                  <a:gd name="connsiteY398-4000" fmla="*/ 6099 h 10000"/>
                  <a:gd name="connsiteX399-4001" fmla="*/ 4643 w 10000"/>
                  <a:gd name="connsiteY399-4002" fmla="*/ 6088 h 10000"/>
                  <a:gd name="connsiteX400-4003" fmla="*/ 4672 w 10000"/>
                  <a:gd name="connsiteY400-4004" fmla="*/ 6074 h 10000"/>
                  <a:gd name="connsiteX401-4005" fmla="*/ 4698 w 10000"/>
                  <a:gd name="connsiteY401-4006" fmla="*/ 6058 h 10000"/>
                  <a:gd name="connsiteX402-4007" fmla="*/ 4727 w 10000"/>
                  <a:gd name="connsiteY402-4008" fmla="*/ 6039 h 10000"/>
                  <a:gd name="connsiteX403-4009" fmla="*/ 4754 w 10000"/>
                  <a:gd name="connsiteY403-4010" fmla="*/ 6015 h 10000"/>
                  <a:gd name="connsiteX404-4011" fmla="*/ 4782 w 10000"/>
                  <a:gd name="connsiteY404-4012" fmla="*/ 5992 h 10000"/>
                  <a:gd name="connsiteX405-4013" fmla="*/ 4805 w 10000"/>
                  <a:gd name="connsiteY405-4014" fmla="*/ 5964 h 10000"/>
                  <a:gd name="connsiteX406-4015" fmla="*/ 4834 w 10000"/>
                  <a:gd name="connsiteY406-4016" fmla="*/ 5933 h 10000"/>
                  <a:gd name="connsiteX407-4017" fmla="*/ 4859 w 10000"/>
                  <a:gd name="connsiteY407-4018" fmla="*/ 5896 h 10000"/>
                  <a:gd name="connsiteX408-4019" fmla="*/ 4882 w 10000"/>
                  <a:gd name="connsiteY408-4020" fmla="*/ 5861 h 10000"/>
                  <a:gd name="connsiteX409-4021" fmla="*/ 4931 w 10000"/>
                  <a:gd name="connsiteY409-4022" fmla="*/ 5783 h 10000"/>
                  <a:gd name="connsiteX410-4023" fmla="*/ 4981 w 10000"/>
                  <a:gd name="connsiteY410-4024" fmla="*/ 5697 h 10000"/>
                  <a:gd name="connsiteX411-4025" fmla="*/ 5033 w 10000"/>
                  <a:gd name="connsiteY411-4026" fmla="*/ 5605 h 10000"/>
                  <a:gd name="connsiteX412-4027" fmla="*/ 5083 w 10000"/>
                  <a:gd name="connsiteY412-4028" fmla="*/ 5505 h 10000"/>
                  <a:gd name="connsiteX413-4029" fmla="*/ 5134 w 10000"/>
                  <a:gd name="connsiteY413-4030" fmla="*/ 5400 h 10000"/>
                  <a:gd name="connsiteX414-4031" fmla="*/ 5241 w 10000"/>
                  <a:gd name="connsiteY414-4032" fmla="*/ 5181 h 10000"/>
                  <a:gd name="connsiteX415-4033" fmla="*/ 5353 w 10000"/>
                  <a:gd name="connsiteY415-4034" fmla="*/ 4964 h 10000"/>
                  <a:gd name="connsiteX416-4035" fmla="*/ 5405 w 10000"/>
                  <a:gd name="connsiteY416-4036" fmla="*/ 4862 h 10000"/>
                  <a:gd name="connsiteX417-4037" fmla="*/ 5497 w 10000"/>
                  <a:gd name="connsiteY417-4038" fmla="*/ 4667 h 10000"/>
                  <a:gd name="connsiteX418-4039" fmla="*/ 5537 w 10000"/>
                  <a:gd name="connsiteY418-4040" fmla="*/ 4577 h 10000"/>
                  <a:gd name="connsiteX419-4041" fmla="*/ 5572 w 10000"/>
                  <a:gd name="connsiteY419-4042" fmla="*/ 4489 h 10000"/>
                  <a:gd name="connsiteX420-4043" fmla="*/ 5585 w 10000"/>
                  <a:gd name="connsiteY420-4044" fmla="*/ 4446 h 10000"/>
                  <a:gd name="connsiteX421-4045" fmla="*/ 5597 w 10000"/>
                  <a:gd name="connsiteY421-4046" fmla="*/ 4405 h 10000"/>
                  <a:gd name="connsiteX422-4047" fmla="*/ 5608 w 10000"/>
                  <a:gd name="connsiteY422-4048" fmla="*/ 4366 h 10000"/>
                  <a:gd name="connsiteX423-4049" fmla="*/ 5617 w 10000"/>
                  <a:gd name="connsiteY423-4050" fmla="*/ 4325 h 10000"/>
                  <a:gd name="connsiteX424-4051" fmla="*/ 5622 w 10000"/>
                  <a:gd name="connsiteY424-4052" fmla="*/ 4286 h 10000"/>
                  <a:gd name="connsiteX425-4053" fmla="*/ 5624 w 10000"/>
                  <a:gd name="connsiteY425-4054" fmla="*/ 4249 h 10000"/>
                  <a:gd name="connsiteX426-4055" fmla="*/ 5626 w 10000"/>
                  <a:gd name="connsiteY426-4056" fmla="*/ 4213 h 10000"/>
                  <a:gd name="connsiteX427-4057" fmla="*/ 5624 w 10000"/>
                  <a:gd name="connsiteY427-4058" fmla="*/ 4178 h 10000"/>
                  <a:gd name="connsiteX428-4059" fmla="*/ 5618 w 10000"/>
                  <a:gd name="connsiteY428-4060" fmla="*/ 4141 h 10000"/>
                  <a:gd name="connsiteX429-4061" fmla="*/ 5611 w 10000"/>
                  <a:gd name="connsiteY429-4062" fmla="*/ 4108 h 10000"/>
                  <a:gd name="connsiteX430-4063" fmla="*/ 5601 w 10000"/>
                  <a:gd name="connsiteY430-4064" fmla="*/ 4075 h 10000"/>
                  <a:gd name="connsiteX431-4065" fmla="*/ 5586 w 10000"/>
                  <a:gd name="connsiteY431-4066" fmla="*/ 4045 h 10000"/>
                  <a:gd name="connsiteX432-4067" fmla="*/ 5570 w 10000"/>
                  <a:gd name="connsiteY432-4068" fmla="*/ 4014 h 10000"/>
                  <a:gd name="connsiteX433-4069" fmla="*/ 5549 w 10000"/>
                  <a:gd name="connsiteY433-4070" fmla="*/ 3985 h 10000"/>
                  <a:gd name="connsiteX434-4071" fmla="*/ 5526 w 10000"/>
                  <a:gd name="connsiteY434-4072" fmla="*/ 3957 h 10000"/>
                  <a:gd name="connsiteX435-4073" fmla="*/ 5497 w 10000"/>
                  <a:gd name="connsiteY435-4074" fmla="*/ 3930 h 10000"/>
                  <a:gd name="connsiteX436-4075" fmla="*/ 5467 w 10000"/>
                  <a:gd name="connsiteY436-4076" fmla="*/ 3903 h 10000"/>
                  <a:gd name="connsiteX437-4077" fmla="*/ 5432 w 10000"/>
                  <a:gd name="connsiteY437-4078" fmla="*/ 3879 h 10000"/>
                  <a:gd name="connsiteX438-4079" fmla="*/ 7341 w 10000"/>
                  <a:gd name="connsiteY438-4080" fmla="*/ 3897 h 10000"/>
                  <a:gd name="connsiteX439-4081" fmla="*/ 7341 w 10000"/>
                  <a:gd name="connsiteY439-4082" fmla="*/ 3897 h 10000"/>
                  <a:gd name="connsiteX440-4083" fmla="*/ 7266 w 10000"/>
                  <a:gd name="connsiteY440-4084" fmla="*/ 3815 h 10000"/>
                  <a:gd name="connsiteX441-4085" fmla="*/ 7188 w 10000"/>
                  <a:gd name="connsiteY441-4086" fmla="*/ 3740 h 10000"/>
                  <a:gd name="connsiteX442-4087" fmla="*/ 7108 w 10000"/>
                  <a:gd name="connsiteY442-4088" fmla="*/ 3666 h 10000"/>
                  <a:gd name="connsiteX443-4089" fmla="*/ 7024 w 10000"/>
                  <a:gd name="connsiteY443-4090" fmla="*/ 3598 h 10000"/>
                  <a:gd name="connsiteX444-4091" fmla="*/ 6982 w 10000"/>
                  <a:gd name="connsiteY444-4092" fmla="*/ 3563 h 10000"/>
                  <a:gd name="connsiteX445-4093" fmla="*/ 6939 w 10000"/>
                  <a:gd name="connsiteY445-4094" fmla="*/ 3533 h 10000"/>
                  <a:gd name="connsiteX446-4095" fmla="*/ 6893 w 10000"/>
                  <a:gd name="connsiteY446-4096" fmla="*/ 3504 h 10000"/>
                  <a:gd name="connsiteX447-4097" fmla="*/ 6848 w 10000"/>
                  <a:gd name="connsiteY447-4098" fmla="*/ 3473 h 10000"/>
                  <a:gd name="connsiteX448-4099" fmla="*/ 6802 w 10000"/>
                  <a:gd name="connsiteY448-4100" fmla="*/ 3447 h 10000"/>
                  <a:gd name="connsiteX449-4101" fmla="*/ 6756 w 10000"/>
                  <a:gd name="connsiteY449-4102" fmla="*/ 3422 h 10000"/>
                  <a:gd name="connsiteX450-4103" fmla="*/ 6709 w 10000"/>
                  <a:gd name="connsiteY450-4104" fmla="*/ 3395 h 10000"/>
                  <a:gd name="connsiteX451-4105" fmla="*/ 6661 w 10000"/>
                  <a:gd name="connsiteY451-4106" fmla="*/ 3371 h 10000"/>
                  <a:gd name="connsiteX452-4107" fmla="*/ 6613 w 10000"/>
                  <a:gd name="connsiteY452-4108" fmla="*/ 3348 h 10000"/>
                  <a:gd name="connsiteX453-4109" fmla="*/ 6563 w 10000"/>
                  <a:gd name="connsiteY453-4110" fmla="*/ 3326 h 10000"/>
                  <a:gd name="connsiteX454-4111" fmla="*/ 6515 w 10000"/>
                  <a:gd name="connsiteY454-4112" fmla="*/ 3307 h 10000"/>
                  <a:gd name="connsiteX455-4113" fmla="*/ 6466 w 10000"/>
                  <a:gd name="connsiteY455-4114" fmla="*/ 3289 h 10000"/>
                  <a:gd name="connsiteX456-4115" fmla="*/ 6416 w 10000"/>
                  <a:gd name="connsiteY456-4116" fmla="*/ 3273 h 10000"/>
                  <a:gd name="connsiteX457-4117" fmla="*/ 6364 w 10000"/>
                  <a:gd name="connsiteY457-4118" fmla="*/ 3254 h 10000"/>
                  <a:gd name="connsiteX458-4119" fmla="*/ 6313 w 10000"/>
                  <a:gd name="connsiteY458-4120" fmla="*/ 3240 h 10000"/>
                  <a:gd name="connsiteX459-4121" fmla="*/ 6261 w 10000"/>
                  <a:gd name="connsiteY459-4122" fmla="*/ 3230 h 10000"/>
                  <a:gd name="connsiteX460-4123" fmla="*/ 6209 w 10000"/>
                  <a:gd name="connsiteY460-4124" fmla="*/ 3217 h 10000"/>
                  <a:gd name="connsiteX461-4125" fmla="*/ 6156 w 10000"/>
                  <a:gd name="connsiteY461-4126" fmla="*/ 3207 h 10000"/>
                  <a:gd name="connsiteX462-4127" fmla="*/ 6101 w 10000"/>
                  <a:gd name="connsiteY462-4128" fmla="*/ 3199 h 10000"/>
                  <a:gd name="connsiteX463-4129" fmla="*/ 6047 w 10000"/>
                  <a:gd name="connsiteY463-4130" fmla="*/ 3191 h 10000"/>
                  <a:gd name="connsiteX464-4131" fmla="*/ 5994 w 10000"/>
                  <a:gd name="connsiteY464-4132" fmla="*/ 3187 h 10000"/>
                  <a:gd name="connsiteX465-4133" fmla="*/ 5941 w 10000"/>
                  <a:gd name="connsiteY465-4134" fmla="*/ 3180 h 10000"/>
                  <a:gd name="connsiteX466-4135" fmla="*/ 5885 w 10000"/>
                  <a:gd name="connsiteY466-4136" fmla="*/ 3178 h 10000"/>
                  <a:gd name="connsiteX467-4137" fmla="*/ 5830 w 10000"/>
                  <a:gd name="connsiteY467-4138" fmla="*/ 3178 h 10000"/>
                  <a:gd name="connsiteX468-4139" fmla="*/ 5775 w 10000"/>
                  <a:gd name="connsiteY468-4140" fmla="*/ 3178 h 10000"/>
                  <a:gd name="connsiteX469-4141" fmla="*/ 5720 w 10000"/>
                  <a:gd name="connsiteY469-4142" fmla="*/ 3180 h 10000"/>
                  <a:gd name="connsiteX470-4143" fmla="*/ 5665 w 10000"/>
                  <a:gd name="connsiteY470-4144" fmla="*/ 3187 h 10000"/>
                  <a:gd name="connsiteX471-4145" fmla="*/ 5611 w 10000"/>
                  <a:gd name="connsiteY471-4146" fmla="*/ 3191 h 10000"/>
                  <a:gd name="connsiteX472-4147" fmla="*/ 5558 w 10000"/>
                  <a:gd name="connsiteY472-4148" fmla="*/ 3199 h 10000"/>
                  <a:gd name="connsiteX473-4149" fmla="*/ 5505 w 10000"/>
                  <a:gd name="connsiteY473-4150" fmla="*/ 3207 h 10000"/>
                  <a:gd name="connsiteX474-4151" fmla="*/ 5453 w 10000"/>
                  <a:gd name="connsiteY474-4152" fmla="*/ 3217 h 10000"/>
                  <a:gd name="connsiteX475-4153" fmla="*/ 5400 w 10000"/>
                  <a:gd name="connsiteY475-4154" fmla="*/ 3230 h 10000"/>
                  <a:gd name="connsiteX476-4155" fmla="*/ 5348 w 10000"/>
                  <a:gd name="connsiteY476-4156" fmla="*/ 3240 h 10000"/>
                  <a:gd name="connsiteX477-4157" fmla="*/ 5296 w 10000"/>
                  <a:gd name="connsiteY477-4158" fmla="*/ 3254 h 10000"/>
                  <a:gd name="connsiteX478-4159" fmla="*/ 5246 w 10000"/>
                  <a:gd name="connsiteY478-4160" fmla="*/ 3273 h 10000"/>
                  <a:gd name="connsiteX479-4161" fmla="*/ 5195 w 10000"/>
                  <a:gd name="connsiteY479-4162" fmla="*/ 3289 h 10000"/>
                  <a:gd name="connsiteX480-4163" fmla="*/ 5145 w 10000"/>
                  <a:gd name="connsiteY480-4164" fmla="*/ 3307 h 10000"/>
                  <a:gd name="connsiteX481-4165" fmla="*/ 5095 w 10000"/>
                  <a:gd name="connsiteY481-4166" fmla="*/ 3326 h 10000"/>
                  <a:gd name="connsiteX482-4167" fmla="*/ 5047 w 10000"/>
                  <a:gd name="connsiteY482-4168" fmla="*/ 3348 h 10000"/>
                  <a:gd name="connsiteX483-4169" fmla="*/ 4997 w 10000"/>
                  <a:gd name="connsiteY483-4170" fmla="*/ 3371 h 10000"/>
                  <a:gd name="connsiteX484-4171" fmla="*/ 4951 w 10000"/>
                  <a:gd name="connsiteY484-4172" fmla="*/ 3395 h 10000"/>
                  <a:gd name="connsiteX485-4173" fmla="*/ 4903 w 10000"/>
                  <a:gd name="connsiteY485-4174" fmla="*/ 3422 h 10000"/>
                  <a:gd name="connsiteX486-4175" fmla="*/ 4859 w 10000"/>
                  <a:gd name="connsiteY486-4176" fmla="*/ 3447 h 10000"/>
                  <a:gd name="connsiteX487-4177" fmla="*/ 4812 w 10000"/>
                  <a:gd name="connsiteY487-4178" fmla="*/ 3473 h 10000"/>
                  <a:gd name="connsiteX488-4179" fmla="*/ 4766 w 10000"/>
                  <a:gd name="connsiteY488-4180" fmla="*/ 3504 h 10000"/>
                  <a:gd name="connsiteX489-4181" fmla="*/ 4723 w 10000"/>
                  <a:gd name="connsiteY489-4182" fmla="*/ 3533 h 10000"/>
                  <a:gd name="connsiteX490-4183" fmla="*/ 4679 w 10000"/>
                  <a:gd name="connsiteY490-4184" fmla="*/ 3563 h 10000"/>
                  <a:gd name="connsiteX491-4185" fmla="*/ 4636 w 10000"/>
                  <a:gd name="connsiteY491-4186" fmla="*/ 3598 h 10000"/>
                  <a:gd name="connsiteX492-4187" fmla="*/ 4552 w 10000"/>
                  <a:gd name="connsiteY492-4188" fmla="*/ 3666 h 10000"/>
                  <a:gd name="connsiteX493-4189" fmla="*/ 4471 w 10000"/>
                  <a:gd name="connsiteY493-4190" fmla="*/ 3740 h 10000"/>
                  <a:gd name="connsiteX494-4191" fmla="*/ 4394 w 10000"/>
                  <a:gd name="connsiteY494-4192" fmla="*/ 3815 h 10000"/>
                  <a:gd name="connsiteX495-4193" fmla="*/ 4321 w 10000"/>
                  <a:gd name="connsiteY495-4194" fmla="*/ 3897 h 10000"/>
                  <a:gd name="connsiteX496-4195" fmla="*/ 4248 w 10000"/>
                  <a:gd name="connsiteY496-4196" fmla="*/ 3983 h 10000"/>
                  <a:gd name="connsiteX497-4197" fmla="*/ 4182 w 10000"/>
                  <a:gd name="connsiteY497-4198" fmla="*/ 4073 h 10000"/>
                  <a:gd name="connsiteX498-4199" fmla="*/ 4118 w 10000"/>
                  <a:gd name="connsiteY498-4200" fmla="*/ 4165 h 10000"/>
                  <a:gd name="connsiteX499-4201" fmla="*/ 4058 w 10000"/>
                  <a:gd name="connsiteY499-4202" fmla="*/ 4262 h 10000"/>
                  <a:gd name="connsiteX500-4203" fmla="*/ 4031 w 10000"/>
                  <a:gd name="connsiteY500-4204" fmla="*/ 4311 h 10000"/>
                  <a:gd name="connsiteX501-4205" fmla="*/ 4004 w 10000"/>
                  <a:gd name="connsiteY501-4206" fmla="*/ 4360 h 10000"/>
                  <a:gd name="connsiteX502-4207" fmla="*/ 3978 w 10000"/>
                  <a:gd name="connsiteY502-4208" fmla="*/ 4413 h 10000"/>
                  <a:gd name="connsiteX503-4209" fmla="*/ 3953 w 10000"/>
                  <a:gd name="connsiteY503-4210" fmla="*/ 4464 h 10000"/>
                  <a:gd name="connsiteX504-4211" fmla="*/ 3928 w 10000"/>
                  <a:gd name="connsiteY504-4212" fmla="*/ 4518 h 10000"/>
                  <a:gd name="connsiteX505-4213" fmla="*/ 3905 w 10000"/>
                  <a:gd name="connsiteY505-4214" fmla="*/ 4569 h 10000"/>
                  <a:gd name="connsiteX506-4215" fmla="*/ 3883 w 10000"/>
                  <a:gd name="connsiteY506-4216" fmla="*/ 4624 h 10000"/>
                  <a:gd name="connsiteX507-4217" fmla="*/ 3862 w 10000"/>
                  <a:gd name="connsiteY507-4218" fmla="*/ 4680 h 10000"/>
                  <a:gd name="connsiteX508-4219" fmla="*/ 3842 w 10000"/>
                  <a:gd name="connsiteY508-4220" fmla="*/ 4735 h 10000"/>
                  <a:gd name="connsiteX509-4221" fmla="*/ 3825 w 10000"/>
                  <a:gd name="connsiteY509-4222" fmla="*/ 4790 h 10000"/>
                  <a:gd name="connsiteX510-4223" fmla="*/ 3807 w 10000"/>
                  <a:gd name="connsiteY510-4224" fmla="*/ 4847 h 10000"/>
                  <a:gd name="connsiteX511-4225" fmla="*/ 3789 w 10000"/>
                  <a:gd name="connsiteY511-4226" fmla="*/ 4905 h 10000"/>
                  <a:gd name="connsiteX512-4227" fmla="*/ 3775 w 10000"/>
                  <a:gd name="connsiteY512-4228" fmla="*/ 4962 h 10000"/>
                  <a:gd name="connsiteX513-4229" fmla="*/ 3760 w 10000"/>
                  <a:gd name="connsiteY513-4230" fmla="*/ 5022 h 10000"/>
                  <a:gd name="connsiteX514-4231" fmla="*/ 3748 w 10000"/>
                  <a:gd name="connsiteY514-4232" fmla="*/ 5081 h 10000"/>
                  <a:gd name="connsiteX515-4233" fmla="*/ 3737 w 10000"/>
                  <a:gd name="connsiteY515-4234" fmla="*/ 5140 h 10000"/>
                  <a:gd name="connsiteX516-4235" fmla="*/ 3727 w 10000"/>
                  <a:gd name="connsiteY516-4236" fmla="*/ 5200 h 10000"/>
                  <a:gd name="connsiteX517-4237" fmla="*/ 3720 w 10000"/>
                  <a:gd name="connsiteY517-4238" fmla="*/ 5261 h 10000"/>
                  <a:gd name="connsiteX518-4239" fmla="*/ 3711 w 10000"/>
                  <a:gd name="connsiteY518-4240" fmla="*/ 5325 h 10000"/>
                  <a:gd name="connsiteX519-4241" fmla="*/ 3705 w 10000"/>
                  <a:gd name="connsiteY519-4242" fmla="*/ 5386 h 10000"/>
                  <a:gd name="connsiteX520-4243" fmla="*/ 3700 w 10000"/>
                  <a:gd name="connsiteY520-4244" fmla="*/ 5447 h 10000"/>
                  <a:gd name="connsiteX521-4245" fmla="*/ 3696 w 10000"/>
                  <a:gd name="connsiteY521-4246" fmla="*/ 5509 h 10000"/>
                  <a:gd name="connsiteX522-4247" fmla="*/ 3695 w 10000"/>
                  <a:gd name="connsiteY522-4248" fmla="*/ 5572 h 10000"/>
                  <a:gd name="connsiteX523-4249" fmla="*/ 3695 w 10000"/>
                  <a:gd name="connsiteY523-4250" fmla="*/ 5636 h 10000"/>
                  <a:gd name="connsiteX524-4251" fmla="*/ 3695 w 10000"/>
                  <a:gd name="connsiteY524-4252" fmla="*/ 5699 h 10000"/>
                  <a:gd name="connsiteX525-4253" fmla="*/ 3696 w 10000"/>
                  <a:gd name="connsiteY525-4254" fmla="*/ 5761 h 10000"/>
                  <a:gd name="connsiteX526-4255" fmla="*/ 3700 w 10000"/>
                  <a:gd name="connsiteY526-4256" fmla="*/ 5826 h 10000"/>
                  <a:gd name="connsiteX527-4257" fmla="*/ 3705 w 10000"/>
                  <a:gd name="connsiteY527-4258" fmla="*/ 5888 h 10000"/>
                  <a:gd name="connsiteX528-4259" fmla="*/ 3711 w 10000"/>
                  <a:gd name="connsiteY528-4260" fmla="*/ 5949 h 10000"/>
                  <a:gd name="connsiteX529-4261" fmla="*/ 3720 w 10000"/>
                  <a:gd name="connsiteY529-4262" fmla="*/ 6011 h 10000"/>
                  <a:gd name="connsiteX530-4263" fmla="*/ 3727 w 10000"/>
                  <a:gd name="connsiteY530-4264" fmla="*/ 6070 h 10000"/>
                  <a:gd name="connsiteX531-4265" fmla="*/ 3737 w 10000"/>
                  <a:gd name="connsiteY531-4266" fmla="*/ 6131 h 10000"/>
                  <a:gd name="connsiteX532-4267" fmla="*/ 3748 w 10000"/>
                  <a:gd name="connsiteY532-4268" fmla="*/ 6191 h 10000"/>
                  <a:gd name="connsiteX533-4269" fmla="*/ 3760 w 10000"/>
                  <a:gd name="connsiteY533-4270" fmla="*/ 6250 h 10000"/>
                  <a:gd name="connsiteX534-4271" fmla="*/ 3775 w 10000"/>
                  <a:gd name="connsiteY534-4272" fmla="*/ 6308 h 10000"/>
                  <a:gd name="connsiteX535-4273" fmla="*/ 3789 w 10000"/>
                  <a:gd name="connsiteY535-4274" fmla="*/ 6367 h 10000"/>
                  <a:gd name="connsiteX536-4275" fmla="*/ 3807 w 10000"/>
                  <a:gd name="connsiteY536-4276" fmla="*/ 6424 h 10000"/>
                  <a:gd name="connsiteX537-4277" fmla="*/ 3825 w 10000"/>
                  <a:gd name="connsiteY537-4278" fmla="*/ 6482 h 10000"/>
                  <a:gd name="connsiteX538-4279" fmla="*/ 3842 w 10000"/>
                  <a:gd name="connsiteY538-4280" fmla="*/ 6537 h 10000"/>
                  <a:gd name="connsiteX539-4281" fmla="*/ 3862 w 10000"/>
                  <a:gd name="connsiteY539-4282" fmla="*/ 6594 h 10000"/>
                  <a:gd name="connsiteX540-4283" fmla="*/ 3883 w 10000"/>
                  <a:gd name="connsiteY540-4284" fmla="*/ 6648 h 10000"/>
                  <a:gd name="connsiteX541-4285" fmla="*/ 3905 w 10000"/>
                  <a:gd name="connsiteY541-4286" fmla="*/ 6701 h 10000"/>
                  <a:gd name="connsiteX542-4287" fmla="*/ 3928 w 10000"/>
                  <a:gd name="connsiteY542-4288" fmla="*/ 6754 h 10000"/>
                  <a:gd name="connsiteX543-4289" fmla="*/ 3953 w 10000"/>
                  <a:gd name="connsiteY543-4290" fmla="*/ 6807 h 10000"/>
                  <a:gd name="connsiteX544-4291" fmla="*/ 3978 w 10000"/>
                  <a:gd name="connsiteY544-4292" fmla="*/ 6861 h 10000"/>
                  <a:gd name="connsiteX545-4293" fmla="*/ 4004 w 10000"/>
                  <a:gd name="connsiteY545-4294" fmla="*/ 6910 h 10000"/>
                  <a:gd name="connsiteX546-4295" fmla="*/ 4031 w 10000"/>
                  <a:gd name="connsiteY546-4296" fmla="*/ 6959 h 10000"/>
                  <a:gd name="connsiteX547-4297" fmla="*/ 4058 w 10000"/>
                  <a:gd name="connsiteY547-4298" fmla="*/ 7010 h 10000"/>
                  <a:gd name="connsiteX548-4299" fmla="*/ 4118 w 10000"/>
                  <a:gd name="connsiteY548-4300" fmla="*/ 7106 h 10000"/>
                  <a:gd name="connsiteX549-4301" fmla="*/ 4182 w 10000"/>
                  <a:gd name="connsiteY549-4302" fmla="*/ 7200 h 10000"/>
                  <a:gd name="connsiteX550-4303" fmla="*/ 4248 w 10000"/>
                  <a:gd name="connsiteY550-4304" fmla="*/ 7289 h 10000"/>
                  <a:gd name="connsiteX551-4305" fmla="*/ 4321 w 10000"/>
                  <a:gd name="connsiteY551-4306" fmla="*/ 7373 h 10000"/>
                  <a:gd name="connsiteX552-4307" fmla="*/ 4394 w 10000"/>
                  <a:gd name="connsiteY552-4308" fmla="*/ 7454 h 10000"/>
                  <a:gd name="connsiteX553-4309" fmla="*/ 4471 w 10000"/>
                  <a:gd name="connsiteY553-4310" fmla="*/ 7532 h 10000"/>
                  <a:gd name="connsiteX554-4311" fmla="*/ 4552 w 10000"/>
                  <a:gd name="connsiteY554-4312" fmla="*/ 7606 h 10000"/>
                  <a:gd name="connsiteX555-4313" fmla="*/ 4636 w 10000"/>
                  <a:gd name="connsiteY555-4314" fmla="*/ 7674 h 10000"/>
                  <a:gd name="connsiteX556-4315" fmla="*/ 4679 w 10000"/>
                  <a:gd name="connsiteY556-4316" fmla="*/ 7706 h 10000"/>
                  <a:gd name="connsiteX557-4317" fmla="*/ 4723 w 10000"/>
                  <a:gd name="connsiteY557-4318" fmla="*/ 7737 h 10000"/>
                  <a:gd name="connsiteX558-4319" fmla="*/ 4766 w 10000"/>
                  <a:gd name="connsiteY558-4320" fmla="*/ 7768 h 10000"/>
                  <a:gd name="connsiteX559-4321" fmla="*/ 4812 w 10000"/>
                  <a:gd name="connsiteY559-4322" fmla="*/ 7796 h 10000"/>
                  <a:gd name="connsiteX560-4323" fmla="*/ 4859 w 10000"/>
                  <a:gd name="connsiteY560-4324" fmla="*/ 7825 h 10000"/>
                  <a:gd name="connsiteX561-4325" fmla="*/ 4903 w 10000"/>
                  <a:gd name="connsiteY561-4326" fmla="*/ 7852 h 10000"/>
                  <a:gd name="connsiteX562-4327" fmla="*/ 4951 w 10000"/>
                  <a:gd name="connsiteY562-4328" fmla="*/ 7878 h 10000"/>
                  <a:gd name="connsiteX563-4329" fmla="*/ 4997 w 10000"/>
                  <a:gd name="connsiteY563-4330" fmla="*/ 7901 h 10000"/>
                  <a:gd name="connsiteX564-4331" fmla="*/ 5047 w 10000"/>
                  <a:gd name="connsiteY564-4332" fmla="*/ 7923 h 10000"/>
                  <a:gd name="connsiteX565-4333" fmla="*/ 5095 w 10000"/>
                  <a:gd name="connsiteY565-4334" fmla="*/ 7944 h 10000"/>
                  <a:gd name="connsiteX566-4335" fmla="*/ 5145 w 10000"/>
                  <a:gd name="connsiteY566-4336" fmla="*/ 7964 h 10000"/>
                  <a:gd name="connsiteX567-4337" fmla="*/ 5195 w 10000"/>
                  <a:gd name="connsiteY567-4338" fmla="*/ 7985 h 10000"/>
                  <a:gd name="connsiteX568-4339" fmla="*/ 5246 w 10000"/>
                  <a:gd name="connsiteY568-4340" fmla="*/ 8001 h 10000"/>
                  <a:gd name="connsiteX569-4341" fmla="*/ 5296 w 10000"/>
                  <a:gd name="connsiteY569-4342" fmla="*/ 8016 h 10000"/>
                  <a:gd name="connsiteX570-4343" fmla="*/ 5348 w 10000"/>
                  <a:gd name="connsiteY570-4344" fmla="*/ 8032 h 10000"/>
                  <a:gd name="connsiteX571-4345" fmla="*/ 5400 w 10000"/>
                  <a:gd name="connsiteY571-4346" fmla="*/ 8044 h 10000"/>
                  <a:gd name="connsiteX572-4347" fmla="*/ 5453 w 10000"/>
                  <a:gd name="connsiteY572-4348" fmla="*/ 8057 h 10000"/>
                  <a:gd name="connsiteX573-4349" fmla="*/ 5505 w 10000"/>
                  <a:gd name="connsiteY573-4350" fmla="*/ 8065 h 10000"/>
                  <a:gd name="connsiteX574-4351" fmla="*/ 5558 w 10000"/>
                  <a:gd name="connsiteY574-4352" fmla="*/ 8075 h 10000"/>
                  <a:gd name="connsiteX575-4353" fmla="*/ 5611 w 10000"/>
                  <a:gd name="connsiteY575-4354" fmla="*/ 8081 h 10000"/>
                  <a:gd name="connsiteX576-4355" fmla="*/ 5665 w 10000"/>
                  <a:gd name="connsiteY576-4356" fmla="*/ 8087 h 10000"/>
                  <a:gd name="connsiteX577-4357" fmla="*/ 5720 w 10000"/>
                  <a:gd name="connsiteY577-4358" fmla="*/ 8091 h 10000"/>
                  <a:gd name="connsiteX578-4359" fmla="*/ 5775 w 10000"/>
                  <a:gd name="connsiteY578-4360" fmla="*/ 8093 h 10000"/>
                  <a:gd name="connsiteX579-4361" fmla="*/ 5830 w 10000"/>
                  <a:gd name="connsiteY579-4362" fmla="*/ 8093 h 10000"/>
                  <a:gd name="connsiteX580-4363" fmla="*/ 5885 w 10000"/>
                  <a:gd name="connsiteY580-4364" fmla="*/ 8093 h 10000"/>
                  <a:gd name="connsiteX581-4365" fmla="*/ 5941 w 10000"/>
                  <a:gd name="connsiteY581-4366" fmla="*/ 8091 h 10000"/>
                  <a:gd name="connsiteX582-4367" fmla="*/ 5994 w 10000"/>
                  <a:gd name="connsiteY582-4368" fmla="*/ 8087 h 10000"/>
                  <a:gd name="connsiteX583-4369" fmla="*/ 6047 w 10000"/>
                  <a:gd name="connsiteY583-4370" fmla="*/ 8081 h 10000"/>
                  <a:gd name="connsiteX584-4371" fmla="*/ 6101 w 10000"/>
                  <a:gd name="connsiteY584-4372" fmla="*/ 8075 h 10000"/>
                  <a:gd name="connsiteX585-4373" fmla="*/ 6156 w 10000"/>
                  <a:gd name="connsiteY585-4374" fmla="*/ 8065 h 10000"/>
                  <a:gd name="connsiteX586-4375" fmla="*/ 6209 w 10000"/>
                  <a:gd name="connsiteY586-4376" fmla="*/ 8057 h 10000"/>
                  <a:gd name="connsiteX587-4377" fmla="*/ 6261 w 10000"/>
                  <a:gd name="connsiteY587-4378" fmla="*/ 8044 h 10000"/>
                  <a:gd name="connsiteX588-4379" fmla="*/ 6313 w 10000"/>
                  <a:gd name="connsiteY588-4380" fmla="*/ 8032 h 10000"/>
                  <a:gd name="connsiteX589-4381" fmla="*/ 6364 w 10000"/>
                  <a:gd name="connsiteY589-4382" fmla="*/ 8016 h 10000"/>
                  <a:gd name="connsiteX590-4383" fmla="*/ 6416 w 10000"/>
                  <a:gd name="connsiteY590-4384" fmla="*/ 8001 h 10000"/>
                  <a:gd name="connsiteX591-4385" fmla="*/ 6466 w 10000"/>
                  <a:gd name="connsiteY591-4386" fmla="*/ 7985 h 10000"/>
                  <a:gd name="connsiteX592-4387" fmla="*/ 6515 w 10000"/>
                  <a:gd name="connsiteY592-4388" fmla="*/ 7964 h 10000"/>
                  <a:gd name="connsiteX593-4389" fmla="*/ 6563 w 10000"/>
                  <a:gd name="connsiteY593-4390" fmla="*/ 7944 h 10000"/>
                  <a:gd name="connsiteX594-4391" fmla="*/ 6613 w 10000"/>
                  <a:gd name="connsiteY594-4392" fmla="*/ 7923 h 10000"/>
                  <a:gd name="connsiteX595-4393" fmla="*/ 6661 w 10000"/>
                  <a:gd name="connsiteY595-4394" fmla="*/ 7901 h 10000"/>
                  <a:gd name="connsiteX596-4395" fmla="*/ 6709 w 10000"/>
                  <a:gd name="connsiteY596-4396" fmla="*/ 7878 h 10000"/>
                  <a:gd name="connsiteX597-4397" fmla="*/ 6756 w 10000"/>
                  <a:gd name="connsiteY597-4398" fmla="*/ 7852 h 10000"/>
                  <a:gd name="connsiteX598-4399" fmla="*/ 6802 w 10000"/>
                  <a:gd name="connsiteY598-4400" fmla="*/ 7825 h 10000"/>
                  <a:gd name="connsiteX599-4401" fmla="*/ 6848 w 10000"/>
                  <a:gd name="connsiteY599-4402" fmla="*/ 7796 h 10000"/>
                  <a:gd name="connsiteX600-4403" fmla="*/ 6893 w 10000"/>
                  <a:gd name="connsiteY600-4404" fmla="*/ 7768 h 10000"/>
                  <a:gd name="connsiteX601-4405" fmla="*/ 6939 w 10000"/>
                  <a:gd name="connsiteY601-4406" fmla="*/ 7737 h 10000"/>
                  <a:gd name="connsiteX602-4407" fmla="*/ 6982 w 10000"/>
                  <a:gd name="connsiteY602-4408" fmla="*/ 7706 h 10000"/>
                  <a:gd name="connsiteX603-4409" fmla="*/ 7024 w 10000"/>
                  <a:gd name="connsiteY603-4410" fmla="*/ 7674 h 10000"/>
                  <a:gd name="connsiteX604-4411" fmla="*/ 7108 w 10000"/>
                  <a:gd name="connsiteY604-4412" fmla="*/ 7606 h 10000"/>
                  <a:gd name="connsiteX605-4413" fmla="*/ 7188 w 10000"/>
                  <a:gd name="connsiteY605-4414" fmla="*/ 7532 h 10000"/>
                  <a:gd name="connsiteX606-4415" fmla="*/ 7266 w 10000"/>
                  <a:gd name="connsiteY606-4416" fmla="*/ 7454 h 10000"/>
                  <a:gd name="connsiteX607-4417" fmla="*/ 7341 w 10000"/>
                  <a:gd name="connsiteY607-4418" fmla="*/ 7373 h 10000"/>
                  <a:gd name="connsiteX608-4419" fmla="*/ 7411 w 10000"/>
                  <a:gd name="connsiteY608-4420" fmla="*/ 7289 h 10000"/>
                  <a:gd name="connsiteX609-4421" fmla="*/ 7601 w 10000"/>
                  <a:gd name="connsiteY609-4422" fmla="*/ 7010 h 10000"/>
                  <a:gd name="connsiteX610-4423" fmla="*/ 7628 w 10000"/>
                  <a:gd name="connsiteY610-4424" fmla="*/ 6959 h 10000"/>
                  <a:gd name="connsiteX611-4425" fmla="*/ 7658 w 10000"/>
                  <a:gd name="connsiteY611-4426" fmla="*/ 6910 h 10000"/>
                  <a:gd name="connsiteX612-4427" fmla="*/ 7683 w 10000"/>
                  <a:gd name="connsiteY612-4428" fmla="*/ 6861 h 10000"/>
                  <a:gd name="connsiteX613-4429" fmla="*/ 7710 w 10000"/>
                  <a:gd name="connsiteY613-4430" fmla="*/ 6807 h 10000"/>
                  <a:gd name="connsiteX614-4431" fmla="*/ 7731 w 10000"/>
                  <a:gd name="connsiteY614-4432" fmla="*/ 6754 h 10000"/>
                  <a:gd name="connsiteX615-4433" fmla="*/ 7754 w 10000"/>
                  <a:gd name="connsiteY615-4434" fmla="*/ 6701 h 10000"/>
                  <a:gd name="connsiteX616-4435" fmla="*/ 7777 w 10000"/>
                  <a:gd name="connsiteY616-4436" fmla="*/ 6648 h 10000"/>
                  <a:gd name="connsiteX617-4437" fmla="*/ 7799 w 10000"/>
                  <a:gd name="connsiteY617-4438" fmla="*/ 6594 h 10000"/>
                  <a:gd name="connsiteX618-4439" fmla="*/ 7818 w 10000"/>
                  <a:gd name="connsiteY618-4440" fmla="*/ 6537 h 10000"/>
                  <a:gd name="connsiteX619-4441" fmla="*/ 7838 w 10000"/>
                  <a:gd name="connsiteY619-4442" fmla="*/ 6482 h 10000"/>
                  <a:gd name="connsiteX620-4443" fmla="*/ 7854 w 10000"/>
                  <a:gd name="connsiteY620-4444" fmla="*/ 6424 h 10000"/>
                  <a:gd name="connsiteX621-4445" fmla="*/ 7870 w 10000"/>
                  <a:gd name="connsiteY621-4446" fmla="*/ 6367 h 10000"/>
                  <a:gd name="connsiteX622-4447" fmla="*/ 7884 w 10000"/>
                  <a:gd name="connsiteY622-4448" fmla="*/ 6308 h 10000"/>
                  <a:gd name="connsiteX623-4449" fmla="*/ 7898 w 10000"/>
                  <a:gd name="connsiteY623-4450" fmla="*/ 6250 h 10000"/>
                  <a:gd name="connsiteX624-4451" fmla="*/ 7911 w 10000"/>
                  <a:gd name="connsiteY624-4452" fmla="*/ 6191 h 10000"/>
                  <a:gd name="connsiteX625-4453" fmla="*/ 7921 w 10000"/>
                  <a:gd name="connsiteY625-4454" fmla="*/ 6131 h 10000"/>
                  <a:gd name="connsiteX626-4455" fmla="*/ 7932 w 10000"/>
                  <a:gd name="connsiteY626-4456" fmla="*/ 6070 h 10000"/>
                  <a:gd name="connsiteX627-4457" fmla="*/ 7941 w 10000"/>
                  <a:gd name="connsiteY627-4458" fmla="*/ 6011 h 10000"/>
                  <a:gd name="connsiteX628-4459" fmla="*/ 7948 w 10000"/>
                  <a:gd name="connsiteY628-4460" fmla="*/ 5949 h 10000"/>
                  <a:gd name="connsiteX629-4461" fmla="*/ 7955 w 10000"/>
                  <a:gd name="connsiteY629-4462" fmla="*/ 5888 h 10000"/>
                  <a:gd name="connsiteX630-4463" fmla="*/ 7959 w 10000"/>
                  <a:gd name="connsiteY630-4464" fmla="*/ 5826 h 10000"/>
                  <a:gd name="connsiteX631-4465" fmla="*/ 7962 w 10000"/>
                  <a:gd name="connsiteY631-4466" fmla="*/ 5761 h 10000"/>
                  <a:gd name="connsiteX632-4467" fmla="*/ 7966 w 10000"/>
                  <a:gd name="connsiteY632-4468" fmla="*/ 5699 h 10000"/>
                  <a:gd name="connsiteX633-4469" fmla="*/ 7966 w 10000"/>
                  <a:gd name="connsiteY633-4470" fmla="*/ 5636 h 10000"/>
                  <a:gd name="connsiteX634-4471" fmla="*/ 7966 w 10000"/>
                  <a:gd name="connsiteY634-4472" fmla="*/ 5572 h 10000"/>
                  <a:gd name="connsiteX635-4473" fmla="*/ 7962 w 10000"/>
                  <a:gd name="connsiteY635-4474" fmla="*/ 5509 h 10000"/>
                  <a:gd name="connsiteX636-4475" fmla="*/ 7959 w 10000"/>
                  <a:gd name="connsiteY636-4476" fmla="*/ 5447 h 10000"/>
                  <a:gd name="connsiteX637-4477" fmla="*/ 7955 w 10000"/>
                  <a:gd name="connsiteY637-4478" fmla="*/ 5386 h 10000"/>
                  <a:gd name="connsiteX638-4479" fmla="*/ 7948 w 10000"/>
                  <a:gd name="connsiteY638-4480" fmla="*/ 5325 h 10000"/>
                  <a:gd name="connsiteX639-4481" fmla="*/ 7941 w 10000"/>
                  <a:gd name="connsiteY639-4482" fmla="*/ 5261 h 10000"/>
                  <a:gd name="connsiteX640-4483" fmla="*/ 7932 w 10000"/>
                  <a:gd name="connsiteY640-4484" fmla="*/ 5200 h 10000"/>
                  <a:gd name="connsiteX641-4485" fmla="*/ 7921 w 10000"/>
                  <a:gd name="connsiteY641-4486" fmla="*/ 5140 h 10000"/>
                  <a:gd name="connsiteX642-4487" fmla="*/ 7911 w 10000"/>
                  <a:gd name="connsiteY642-4488" fmla="*/ 5081 h 10000"/>
                  <a:gd name="connsiteX643-4489" fmla="*/ 7898 w 10000"/>
                  <a:gd name="connsiteY643-4490" fmla="*/ 5022 h 10000"/>
                  <a:gd name="connsiteX644-4491" fmla="*/ 7884 w 10000"/>
                  <a:gd name="connsiteY644-4492" fmla="*/ 4962 h 10000"/>
                  <a:gd name="connsiteX645-4493" fmla="*/ 7870 w 10000"/>
                  <a:gd name="connsiteY645-4494" fmla="*/ 4905 h 10000"/>
                  <a:gd name="connsiteX646-4495" fmla="*/ 7854 w 10000"/>
                  <a:gd name="connsiteY646-4496" fmla="*/ 4847 h 10000"/>
                  <a:gd name="connsiteX647-4497" fmla="*/ 7838 w 10000"/>
                  <a:gd name="connsiteY647-4498" fmla="*/ 4790 h 10000"/>
                  <a:gd name="connsiteX648-4499" fmla="*/ 7818 w 10000"/>
                  <a:gd name="connsiteY648-4500" fmla="*/ 4735 h 10000"/>
                  <a:gd name="connsiteX649-4501" fmla="*/ 7799 w 10000"/>
                  <a:gd name="connsiteY649-4502" fmla="*/ 4680 h 10000"/>
                  <a:gd name="connsiteX650-4503" fmla="*/ 7777 w 10000"/>
                  <a:gd name="connsiteY650-4504" fmla="*/ 4624 h 10000"/>
                  <a:gd name="connsiteX651-4505" fmla="*/ 7754 w 10000"/>
                  <a:gd name="connsiteY651-4506" fmla="*/ 4569 h 10000"/>
                  <a:gd name="connsiteX652-4507" fmla="*/ 7731 w 10000"/>
                  <a:gd name="connsiteY652-4508" fmla="*/ 4518 h 10000"/>
                  <a:gd name="connsiteX653-4509" fmla="*/ 7710 w 10000"/>
                  <a:gd name="connsiteY653-4510" fmla="*/ 4464 h 10000"/>
                  <a:gd name="connsiteX654-4511" fmla="*/ 7683 w 10000"/>
                  <a:gd name="connsiteY654-4512" fmla="*/ 4413 h 10000"/>
                  <a:gd name="connsiteX655-4513" fmla="*/ 7658 w 10000"/>
                  <a:gd name="connsiteY655-4514" fmla="*/ 4360 h 10000"/>
                  <a:gd name="connsiteX656-4515" fmla="*/ 7628 w 10000"/>
                  <a:gd name="connsiteY656-4516" fmla="*/ 4311 h 10000"/>
                  <a:gd name="connsiteX657-4517" fmla="*/ 7601 w 10000"/>
                  <a:gd name="connsiteY657-4518" fmla="*/ 4262 h 10000"/>
                  <a:gd name="connsiteX658-4519" fmla="*/ 7542 w 10000"/>
                  <a:gd name="connsiteY658-4520" fmla="*/ 4165 h 10000"/>
                  <a:gd name="connsiteX659-4521" fmla="*/ 7478 w 10000"/>
                  <a:gd name="connsiteY659-4522" fmla="*/ 4073 h 10000"/>
                  <a:gd name="connsiteX660-4523" fmla="*/ 7411 w 10000"/>
                  <a:gd name="connsiteY660-4524" fmla="*/ 3983 h 10000"/>
                  <a:gd name="connsiteX661-4525" fmla="*/ 7341 w 10000"/>
                  <a:gd name="connsiteY661-4526" fmla="*/ 3897 h 10000"/>
                  <a:gd name="connsiteX662-4527" fmla="*/ 4205 w 10000"/>
                  <a:gd name="connsiteY662-4528" fmla="*/ 0 h 10000"/>
                  <a:gd name="connsiteX663-4529" fmla="*/ 3515 w 10000"/>
                  <a:gd name="connsiteY663-4530" fmla="*/ 1509 h 10000"/>
                  <a:gd name="connsiteX664-4531" fmla="*/ 1180 w 10000"/>
                  <a:gd name="connsiteY664-4532" fmla="*/ 1509 h 10000"/>
                  <a:gd name="connsiteX665-4533" fmla="*/ 1119 w 10000"/>
                  <a:gd name="connsiteY665-4534" fmla="*/ 1509 h 10000"/>
                  <a:gd name="connsiteX666-4535" fmla="*/ 1061 w 10000"/>
                  <a:gd name="connsiteY666-4536" fmla="*/ 1513 h 10000"/>
                  <a:gd name="connsiteX667-4537" fmla="*/ 1000 w 10000"/>
                  <a:gd name="connsiteY667-4538" fmla="*/ 1524 h 10000"/>
                  <a:gd name="connsiteX668-4539" fmla="*/ 943 w 10000"/>
                  <a:gd name="connsiteY668-4540" fmla="*/ 1536 h 10000"/>
                  <a:gd name="connsiteX669-4541" fmla="*/ 886 w 10000"/>
                  <a:gd name="connsiteY669-4542" fmla="*/ 1552 h 10000"/>
                  <a:gd name="connsiteX670-4543" fmla="*/ 831 w 10000"/>
                  <a:gd name="connsiteY670-4544" fmla="*/ 1569 h 10000"/>
                  <a:gd name="connsiteX671-4545" fmla="*/ 774 w 10000"/>
                  <a:gd name="connsiteY671-4546" fmla="*/ 1591 h 10000"/>
                  <a:gd name="connsiteX672-4547" fmla="*/ 721 w 10000"/>
                  <a:gd name="connsiteY672-4548" fmla="*/ 1616 h 10000"/>
                  <a:gd name="connsiteX673-4549" fmla="*/ 669 w 10000"/>
                  <a:gd name="connsiteY673-4550" fmla="*/ 1642 h 10000"/>
                  <a:gd name="connsiteX674-4551" fmla="*/ 618 w 10000"/>
                  <a:gd name="connsiteY674-4552" fmla="*/ 1673 h 10000"/>
                  <a:gd name="connsiteX675-4553" fmla="*/ 571 w 10000"/>
                  <a:gd name="connsiteY675-4554" fmla="*/ 1704 h 10000"/>
                  <a:gd name="connsiteX676-4555" fmla="*/ 521 w 10000"/>
                  <a:gd name="connsiteY676-4556" fmla="*/ 1741 h 10000"/>
                  <a:gd name="connsiteX677-4557" fmla="*/ 475 w 10000"/>
                  <a:gd name="connsiteY677-4558" fmla="*/ 1778 h 10000"/>
                  <a:gd name="connsiteX678-4559" fmla="*/ 431 w 10000"/>
                  <a:gd name="connsiteY678-4560" fmla="*/ 1819 h 10000"/>
                  <a:gd name="connsiteX679-4561" fmla="*/ 388 w 10000"/>
                  <a:gd name="connsiteY679-4562" fmla="*/ 1862 h 10000"/>
                  <a:gd name="connsiteX680-4563" fmla="*/ 347 w 10000"/>
                  <a:gd name="connsiteY680-4564" fmla="*/ 1907 h 10000"/>
                  <a:gd name="connsiteX681-4565" fmla="*/ 308 w 10000"/>
                  <a:gd name="connsiteY681-4566" fmla="*/ 1954 h 10000"/>
                  <a:gd name="connsiteX682-4567" fmla="*/ 271 w 10000"/>
                  <a:gd name="connsiteY682-4568" fmla="*/ 2005 h 10000"/>
                  <a:gd name="connsiteX683-4569" fmla="*/ 235 w 10000"/>
                  <a:gd name="connsiteY683-4570" fmla="*/ 2054 h 10000"/>
                  <a:gd name="connsiteX684-4571" fmla="*/ 203 w 10000"/>
                  <a:gd name="connsiteY684-4572" fmla="*/ 2109 h 10000"/>
                  <a:gd name="connsiteX685-4573" fmla="*/ 173 w 10000"/>
                  <a:gd name="connsiteY685-4574" fmla="*/ 2163 h 10000"/>
                  <a:gd name="connsiteX686-4575" fmla="*/ 142 w 10000"/>
                  <a:gd name="connsiteY686-4576" fmla="*/ 2220 h 10000"/>
                  <a:gd name="connsiteX687-4577" fmla="*/ 117 w 10000"/>
                  <a:gd name="connsiteY687-4578" fmla="*/ 2277 h 10000"/>
                  <a:gd name="connsiteX688-4579" fmla="*/ 93 w 10000"/>
                  <a:gd name="connsiteY688-4580" fmla="*/ 2339 h 10000"/>
                  <a:gd name="connsiteX689-4581" fmla="*/ 73 w 10000"/>
                  <a:gd name="connsiteY689-4582" fmla="*/ 2398 h 10000"/>
                  <a:gd name="connsiteX690-4583" fmla="*/ 53 w 10000"/>
                  <a:gd name="connsiteY690-4584" fmla="*/ 2464 h 10000"/>
                  <a:gd name="connsiteX691-4585" fmla="*/ 37 w 10000"/>
                  <a:gd name="connsiteY691-4586" fmla="*/ 2527 h 10000"/>
                  <a:gd name="connsiteX692-4587" fmla="*/ 25 w 10000"/>
                  <a:gd name="connsiteY692-4588" fmla="*/ 2591 h 10000"/>
                  <a:gd name="connsiteX693-4589" fmla="*/ 14 w 10000"/>
                  <a:gd name="connsiteY693-4590" fmla="*/ 2660 h 10000"/>
                  <a:gd name="connsiteX694-4591" fmla="*/ 7 w 10000"/>
                  <a:gd name="connsiteY694-4592" fmla="*/ 2728 h 10000"/>
                  <a:gd name="connsiteX695-4593" fmla="*/ 2 w 10000"/>
                  <a:gd name="connsiteY695-4594" fmla="*/ 2795 h 10000"/>
                  <a:gd name="connsiteX696-4595" fmla="*/ 0 w 10000"/>
                  <a:gd name="connsiteY696-4596" fmla="*/ 2865 h 10000"/>
                  <a:gd name="connsiteX697-4597" fmla="*/ 0 w 10000"/>
                  <a:gd name="connsiteY697-4598" fmla="*/ 8646 h 10000"/>
                  <a:gd name="connsiteX698-4599" fmla="*/ 2 w 10000"/>
                  <a:gd name="connsiteY698-4600" fmla="*/ 8714 h 10000"/>
                  <a:gd name="connsiteX699-4601" fmla="*/ 7 w 10000"/>
                  <a:gd name="connsiteY699-4602" fmla="*/ 8784 h 10000"/>
                  <a:gd name="connsiteX700-4603" fmla="*/ 14 w 10000"/>
                  <a:gd name="connsiteY700-4604" fmla="*/ 8849 h 10000"/>
                  <a:gd name="connsiteX701-4605" fmla="*/ 25 w 10000"/>
                  <a:gd name="connsiteY701-4606" fmla="*/ 8917 h 10000"/>
                  <a:gd name="connsiteX702-4607" fmla="*/ 37 w 10000"/>
                  <a:gd name="connsiteY702-4608" fmla="*/ 8982 h 10000"/>
                  <a:gd name="connsiteX703-4609" fmla="*/ 53 w 10000"/>
                  <a:gd name="connsiteY703-4610" fmla="*/ 9048 h 10000"/>
                  <a:gd name="connsiteX704-4611" fmla="*/ 73 w 10000"/>
                  <a:gd name="connsiteY704-4612" fmla="*/ 9109 h 10000"/>
                  <a:gd name="connsiteX705-4613" fmla="*/ 93 w 10000"/>
                  <a:gd name="connsiteY705-4614" fmla="*/ 9171 h 10000"/>
                  <a:gd name="connsiteX706-4615" fmla="*/ 117 w 10000"/>
                  <a:gd name="connsiteY706-4616" fmla="*/ 9230 h 10000"/>
                  <a:gd name="connsiteX707-4617" fmla="*/ 142 w 10000"/>
                  <a:gd name="connsiteY707-4618" fmla="*/ 9289 h 10000"/>
                  <a:gd name="connsiteX708-4619" fmla="*/ 173 w 10000"/>
                  <a:gd name="connsiteY708-4620" fmla="*/ 9347 h 10000"/>
                  <a:gd name="connsiteX709-4621" fmla="*/ 203 w 10000"/>
                  <a:gd name="connsiteY709-4622" fmla="*/ 9402 h 10000"/>
                  <a:gd name="connsiteX710-4623" fmla="*/ 235 w 10000"/>
                  <a:gd name="connsiteY710-4624" fmla="*/ 9453 h 10000"/>
                  <a:gd name="connsiteX711-4625" fmla="*/ 271 w 10000"/>
                  <a:gd name="connsiteY711-4626" fmla="*/ 9506 h 10000"/>
                  <a:gd name="connsiteX712-4627" fmla="*/ 308 w 10000"/>
                  <a:gd name="connsiteY712-4628" fmla="*/ 9556 h 10000"/>
                  <a:gd name="connsiteX713-4629" fmla="*/ 347 w 10000"/>
                  <a:gd name="connsiteY713-4630" fmla="*/ 9603 h 10000"/>
                  <a:gd name="connsiteX714-4631" fmla="*/ 388 w 10000"/>
                  <a:gd name="connsiteY714-4632" fmla="*/ 9650 h 10000"/>
                  <a:gd name="connsiteX715-4633" fmla="*/ 431 w 10000"/>
                  <a:gd name="connsiteY715-4634" fmla="*/ 9691 h 10000"/>
                  <a:gd name="connsiteX716-4635" fmla="*/ 475 w 10000"/>
                  <a:gd name="connsiteY716-4636" fmla="*/ 9732 h 10000"/>
                  <a:gd name="connsiteX717-4637" fmla="*/ 521 w 10000"/>
                  <a:gd name="connsiteY717-4638" fmla="*/ 9769 h 10000"/>
                  <a:gd name="connsiteX718-4639" fmla="*/ 571 w 10000"/>
                  <a:gd name="connsiteY718-4640" fmla="*/ 9803 h 10000"/>
                  <a:gd name="connsiteX719-4641" fmla="*/ 618 w 10000"/>
                  <a:gd name="connsiteY719-4642" fmla="*/ 9836 h 10000"/>
                  <a:gd name="connsiteX720-4643" fmla="*/ 669 w 10000"/>
                  <a:gd name="connsiteY720-4644" fmla="*/ 9867 h 10000"/>
                  <a:gd name="connsiteX721-4645" fmla="*/ 721 w 10000"/>
                  <a:gd name="connsiteY721-4646" fmla="*/ 9894 h 10000"/>
                  <a:gd name="connsiteX722-4647" fmla="*/ 774 w 10000"/>
                  <a:gd name="connsiteY722-4648" fmla="*/ 9918 h 10000"/>
                  <a:gd name="connsiteX723-4649" fmla="*/ 831 w 10000"/>
                  <a:gd name="connsiteY723-4650" fmla="*/ 9939 h 10000"/>
                  <a:gd name="connsiteX724-4651" fmla="*/ 886 w 10000"/>
                  <a:gd name="connsiteY724-4652" fmla="*/ 9957 h 10000"/>
                  <a:gd name="connsiteX725-4653" fmla="*/ 943 w 10000"/>
                  <a:gd name="connsiteY725-4654" fmla="*/ 9975 h 10000"/>
                  <a:gd name="connsiteX726-4655" fmla="*/ 1000 w 10000"/>
                  <a:gd name="connsiteY726-4656" fmla="*/ 9986 h 10000"/>
                  <a:gd name="connsiteX727-4657" fmla="*/ 1061 w 10000"/>
                  <a:gd name="connsiteY727-4658" fmla="*/ 9994 h 10000"/>
                  <a:gd name="connsiteX728-4659" fmla="*/ 1119 w 10000"/>
                  <a:gd name="connsiteY728-4660" fmla="*/ 10000 h 10000"/>
                  <a:gd name="connsiteX729-4661" fmla="*/ 1180 w 10000"/>
                  <a:gd name="connsiteY729-4662" fmla="*/ 10000 h 10000"/>
                  <a:gd name="connsiteX730-4663" fmla="*/ 8820 w 10000"/>
                  <a:gd name="connsiteY730-4664" fmla="*/ 10000 h 10000"/>
                  <a:gd name="connsiteX731-4665" fmla="*/ 8882 w 10000"/>
                  <a:gd name="connsiteY731-4666" fmla="*/ 10000 h 10000"/>
                  <a:gd name="connsiteX732-4667" fmla="*/ 8941 w 10000"/>
                  <a:gd name="connsiteY732-4668" fmla="*/ 9994 h 10000"/>
                  <a:gd name="connsiteX733-4669" fmla="*/ 9000 w 10000"/>
                  <a:gd name="connsiteY733-4670" fmla="*/ 9986 h 10000"/>
                  <a:gd name="connsiteX734-4671" fmla="*/ 9059 w 10000"/>
                  <a:gd name="connsiteY734-4672" fmla="*/ 9975 h 10000"/>
                  <a:gd name="connsiteX735-4673" fmla="*/ 9114 w 10000"/>
                  <a:gd name="connsiteY735-4674" fmla="*/ 9957 h 10000"/>
                  <a:gd name="connsiteX736-4675" fmla="*/ 9172 w 10000"/>
                  <a:gd name="connsiteY736-4676" fmla="*/ 9939 h 10000"/>
                  <a:gd name="connsiteX737-4677" fmla="*/ 9226 w 10000"/>
                  <a:gd name="connsiteY737-4678" fmla="*/ 9918 h 10000"/>
                  <a:gd name="connsiteX738-4679" fmla="*/ 9279 w 10000"/>
                  <a:gd name="connsiteY738-4680" fmla="*/ 9894 h 10000"/>
                  <a:gd name="connsiteX739-4681" fmla="*/ 9331 w 10000"/>
                  <a:gd name="connsiteY739-4682" fmla="*/ 9867 h 10000"/>
                  <a:gd name="connsiteX740-4683" fmla="*/ 9382 w 10000"/>
                  <a:gd name="connsiteY740-4684" fmla="*/ 9836 h 10000"/>
                  <a:gd name="connsiteX741-4685" fmla="*/ 9432 w 10000"/>
                  <a:gd name="connsiteY741-4686" fmla="*/ 9803 h 10000"/>
                  <a:gd name="connsiteX742-4687" fmla="*/ 9480 w 10000"/>
                  <a:gd name="connsiteY742-4688" fmla="*/ 9769 h 10000"/>
                  <a:gd name="connsiteX743-4689" fmla="*/ 9525 w 10000"/>
                  <a:gd name="connsiteY743-4690" fmla="*/ 9732 h 10000"/>
                  <a:gd name="connsiteX744-4691" fmla="*/ 9571 w 10000"/>
                  <a:gd name="connsiteY744-4692" fmla="*/ 9691 h 10000"/>
                  <a:gd name="connsiteX745-4693" fmla="*/ 9612 w 10000"/>
                  <a:gd name="connsiteY745-4694" fmla="*/ 9650 h 10000"/>
                  <a:gd name="connsiteX746-4695" fmla="*/ 9653 w 10000"/>
                  <a:gd name="connsiteY746-4696" fmla="*/ 9603 h 10000"/>
                  <a:gd name="connsiteX747-4697" fmla="*/ 9692 w 10000"/>
                  <a:gd name="connsiteY747-4698" fmla="*/ 9556 h 10000"/>
                  <a:gd name="connsiteX748-4699" fmla="*/ 9729 w 10000"/>
                  <a:gd name="connsiteY748-4700" fmla="*/ 9506 h 10000"/>
                  <a:gd name="connsiteX749-4701" fmla="*/ 9765 w 10000"/>
                  <a:gd name="connsiteY749-4702" fmla="*/ 9453 h 10000"/>
                  <a:gd name="connsiteX750-4703" fmla="*/ 9797 w 10000"/>
                  <a:gd name="connsiteY750-4704" fmla="*/ 9402 h 10000"/>
                  <a:gd name="connsiteX751-4705" fmla="*/ 9829 w 10000"/>
                  <a:gd name="connsiteY751-4706" fmla="*/ 9347 h 10000"/>
                  <a:gd name="connsiteX752-4707" fmla="*/ 9858 w 10000"/>
                  <a:gd name="connsiteY752-4708" fmla="*/ 9289 h 10000"/>
                  <a:gd name="connsiteX753-4709" fmla="*/ 9883 w 10000"/>
                  <a:gd name="connsiteY753-4710" fmla="*/ 9230 h 10000"/>
                  <a:gd name="connsiteX754-4711" fmla="*/ 9907 w 10000"/>
                  <a:gd name="connsiteY754-4712" fmla="*/ 9171 h 10000"/>
                  <a:gd name="connsiteX755-4713" fmla="*/ 9927 w 10000"/>
                  <a:gd name="connsiteY755-4714" fmla="*/ 9109 h 10000"/>
                  <a:gd name="connsiteX756-4715" fmla="*/ 9947 w 10000"/>
                  <a:gd name="connsiteY756-4716" fmla="*/ 9048 h 10000"/>
                  <a:gd name="connsiteX757-4717" fmla="*/ 9963 w 10000"/>
                  <a:gd name="connsiteY757-4718" fmla="*/ 8982 h 10000"/>
                  <a:gd name="connsiteX758-4719" fmla="*/ 9975 w 10000"/>
                  <a:gd name="connsiteY758-4720" fmla="*/ 8917 h 10000"/>
                  <a:gd name="connsiteX759-4721" fmla="*/ 9986 w 10000"/>
                  <a:gd name="connsiteY759-4722" fmla="*/ 8849 h 10000"/>
                  <a:gd name="connsiteX760-4723" fmla="*/ 9995 w 10000"/>
                  <a:gd name="connsiteY760-4724" fmla="*/ 8784 h 10000"/>
                  <a:gd name="connsiteX761-4725" fmla="*/ 9998 w 10000"/>
                  <a:gd name="connsiteY761-4726" fmla="*/ 8714 h 10000"/>
                  <a:gd name="connsiteX762-4727" fmla="*/ 10000 w 10000"/>
                  <a:gd name="connsiteY762-4728" fmla="*/ 8646 h 10000"/>
                  <a:gd name="connsiteX763-4729" fmla="*/ 10000 w 10000"/>
                  <a:gd name="connsiteY763-4730" fmla="*/ 2865 h 10000"/>
                  <a:gd name="connsiteX764-4731" fmla="*/ 9998 w 10000"/>
                  <a:gd name="connsiteY764-4732" fmla="*/ 2795 h 10000"/>
                  <a:gd name="connsiteX765-4733" fmla="*/ 9995 w 10000"/>
                  <a:gd name="connsiteY765-4734" fmla="*/ 2728 h 10000"/>
                  <a:gd name="connsiteX766-4735" fmla="*/ 9986 w 10000"/>
                  <a:gd name="connsiteY766-4736" fmla="*/ 2660 h 10000"/>
                  <a:gd name="connsiteX767-4737" fmla="*/ 9975 w 10000"/>
                  <a:gd name="connsiteY767-4738" fmla="*/ 2591 h 10000"/>
                  <a:gd name="connsiteX768-4739" fmla="*/ 9963 w 10000"/>
                  <a:gd name="connsiteY768-4740" fmla="*/ 2527 h 10000"/>
                  <a:gd name="connsiteX769-4741" fmla="*/ 9947 w 10000"/>
                  <a:gd name="connsiteY769-4742" fmla="*/ 2464 h 10000"/>
                  <a:gd name="connsiteX770-4743" fmla="*/ 9927 w 10000"/>
                  <a:gd name="connsiteY770-4744" fmla="*/ 2398 h 10000"/>
                  <a:gd name="connsiteX771-4745" fmla="*/ 9907 w 10000"/>
                  <a:gd name="connsiteY771-4746" fmla="*/ 2339 h 10000"/>
                  <a:gd name="connsiteX772-4747" fmla="*/ 9883 w 10000"/>
                  <a:gd name="connsiteY772-4748" fmla="*/ 2277 h 10000"/>
                  <a:gd name="connsiteX773-4749" fmla="*/ 9858 w 10000"/>
                  <a:gd name="connsiteY773-4750" fmla="*/ 2220 h 10000"/>
                  <a:gd name="connsiteX774-4751" fmla="*/ 9829 w 10000"/>
                  <a:gd name="connsiteY774-4752" fmla="*/ 2163 h 10000"/>
                  <a:gd name="connsiteX775-4753" fmla="*/ 9797 w 10000"/>
                  <a:gd name="connsiteY775-4754" fmla="*/ 2109 h 10000"/>
                  <a:gd name="connsiteX776-4755" fmla="*/ 9765 w 10000"/>
                  <a:gd name="connsiteY776-4756" fmla="*/ 2054 h 10000"/>
                  <a:gd name="connsiteX777-4757" fmla="*/ 9729 w 10000"/>
                  <a:gd name="connsiteY777-4758" fmla="*/ 2005 h 10000"/>
                  <a:gd name="connsiteX778-4759" fmla="*/ 9692 w 10000"/>
                  <a:gd name="connsiteY778-4760" fmla="*/ 1954 h 10000"/>
                  <a:gd name="connsiteX779-4761" fmla="*/ 9653 w 10000"/>
                  <a:gd name="connsiteY779-4762" fmla="*/ 1907 h 10000"/>
                  <a:gd name="connsiteX780-4763" fmla="*/ 9612 w 10000"/>
                  <a:gd name="connsiteY780-4764" fmla="*/ 1862 h 10000"/>
                  <a:gd name="connsiteX781-4765" fmla="*/ 9571 w 10000"/>
                  <a:gd name="connsiteY781-4766" fmla="*/ 1819 h 10000"/>
                  <a:gd name="connsiteX782-4767" fmla="*/ 9525 w 10000"/>
                  <a:gd name="connsiteY782-4768" fmla="*/ 1778 h 10000"/>
                  <a:gd name="connsiteX783-4769" fmla="*/ 9480 w 10000"/>
                  <a:gd name="connsiteY783-4770" fmla="*/ 1741 h 10000"/>
                  <a:gd name="connsiteX784-4771" fmla="*/ 9432 w 10000"/>
                  <a:gd name="connsiteY784-4772" fmla="*/ 1704 h 10000"/>
                  <a:gd name="connsiteX785-4773" fmla="*/ 9382 w 10000"/>
                  <a:gd name="connsiteY785-4774" fmla="*/ 1673 h 10000"/>
                  <a:gd name="connsiteX786-4775" fmla="*/ 9331 w 10000"/>
                  <a:gd name="connsiteY786-4776" fmla="*/ 1642 h 10000"/>
                  <a:gd name="connsiteX787-4777" fmla="*/ 9279 w 10000"/>
                  <a:gd name="connsiteY787-4778" fmla="*/ 1616 h 10000"/>
                  <a:gd name="connsiteX788-4779" fmla="*/ 9226 w 10000"/>
                  <a:gd name="connsiteY788-4780" fmla="*/ 1591 h 10000"/>
                  <a:gd name="connsiteX789-4781" fmla="*/ 9172 w 10000"/>
                  <a:gd name="connsiteY789-4782" fmla="*/ 1569 h 10000"/>
                  <a:gd name="connsiteX790-4783" fmla="*/ 9114 w 10000"/>
                  <a:gd name="connsiteY790-4784" fmla="*/ 1552 h 10000"/>
                  <a:gd name="connsiteX791-4785" fmla="*/ 9059 w 10000"/>
                  <a:gd name="connsiteY791-4786" fmla="*/ 1536 h 10000"/>
                  <a:gd name="connsiteX792-4787" fmla="*/ 9000 w 10000"/>
                  <a:gd name="connsiteY792-4788" fmla="*/ 1524 h 10000"/>
                  <a:gd name="connsiteX793-4789" fmla="*/ 8941 w 10000"/>
                  <a:gd name="connsiteY793-4790" fmla="*/ 1513 h 10000"/>
                  <a:gd name="connsiteX794-4791" fmla="*/ 8882 w 10000"/>
                  <a:gd name="connsiteY794-4792" fmla="*/ 1509 h 10000"/>
                  <a:gd name="connsiteX795-4793" fmla="*/ 8820 w 10000"/>
                  <a:gd name="connsiteY795-4794" fmla="*/ 1509 h 10000"/>
                  <a:gd name="connsiteX796-4795" fmla="*/ 8446 w 10000"/>
                  <a:gd name="connsiteY796-4796" fmla="*/ 1509 h 10000"/>
                  <a:gd name="connsiteX797-4797" fmla="*/ 7653 w 10000"/>
                  <a:gd name="connsiteY797-4798" fmla="*/ 0 h 10000"/>
                  <a:gd name="connsiteX798-4799" fmla="*/ 4205 w 10000"/>
                  <a:gd name="connsiteY798-4800" fmla="*/ 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  <a:cxn ang="0">
                    <a:pos x="connsiteX86-173" y="connsiteY86-174"/>
                  </a:cxn>
                  <a:cxn ang="0">
                    <a:pos x="connsiteX87-175" y="connsiteY87-176"/>
                  </a:cxn>
                  <a:cxn ang="0">
                    <a:pos x="connsiteX88-177" y="connsiteY88-178"/>
                  </a:cxn>
                  <a:cxn ang="0">
                    <a:pos x="connsiteX89-179" y="connsiteY89-180"/>
                  </a:cxn>
                  <a:cxn ang="0">
                    <a:pos x="connsiteX90-181" y="connsiteY90-182"/>
                  </a:cxn>
                  <a:cxn ang="0">
                    <a:pos x="connsiteX91-183" y="connsiteY91-184"/>
                  </a:cxn>
                  <a:cxn ang="0">
                    <a:pos x="connsiteX92-185" y="connsiteY92-186"/>
                  </a:cxn>
                  <a:cxn ang="0">
                    <a:pos x="connsiteX93-187" y="connsiteY93-188"/>
                  </a:cxn>
                  <a:cxn ang="0">
                    <a:pos x="connsiteX94-189" y="connsiteY94-190"/>
                  </a:cxn>
                  <a:cxn ang="0">
                    <a:pos x="connsiteX95-191" y="connsiteY95-192"/>
                  </a:cxn>
                  <a:cxn ang="0">
                    <a:pos x="connsiteX96-193" y="connsiteY96-194"/>
                  </a:cxn>
                  <a:cxn ang="0">
                    <a:pos x="connsiteX97-195" y="connsiteY97-196"/>
                  </a:cxn>
                  <a:cxn ang="0">
                    <a:pos x="connsiteX98-197" y="connsiteY98-198"/>
                  </a:cxn>
                  <a:cxn ang="0">
                    <a:pos x="connsiteX99-199" y="connsiteY99-200"/>
                  </a:cxn>
                  <a:cxn ang="0">
                    <a:pos x="connsiteX100-201" y="connsiteY100-202"/>
                  </a:cxn>
                  <a:cxn ang="0">
                    <a:pos x="connsiteX101-203" y="connsiteY101-204"/>
                  </a:cxn>
                  <a:cxn ang="0">
                    <a:pos x="connsiteX102-205" y="connsiteY102-206"/>
                  </a:cxn>
                  <a:cxn ang="0">
                    <a:pos x="connsiteX103-207" y="connsiteY103-208"/>
                  </a:cxn>
                  <a:cxn ang="0">
                    <a:pos x="connsiteX104-209" y="connsiteY104-210"/>
                  </a:cxn>
                  <a:cxn ang="0">
                    <a:pos x="connsiteX105-211" y="connsiteY105-212"/>
                  </a:cxn>
                  <a:cxn ang="0">
                    <a:pos x="connsiteX106-213" y="connsiteY106-214"/>
                  </a:cxn>
                  <a:cxn ang="0">
                    <a:pos x="connsiteX107-215" y="connsiteY107-216"/>
                  </a:cxn>
                  <a:cxn ang="0">
                    <a:pos x="connsiteX108-217" y="connsiteY108-218"/>
                  </a:cxn>
                  <a:cxn ang="0">
                    <a:pos x="connsiteX109-219" y="connsiteY109-220"/>
                  </a:cxn>
                  <a:cxn ang="0">
                    <a:pos x="connsiteX110-221" y="connsiteY110-222"/>
                  </a:cxn>
                  <a:cxn ang="0">
                    <a:pos x="connsiteX111-223" y="connsiteY111-224"/>
                  </a:cxn>
                  <a:cxn ang="0">
                    <a:pos x="connsiteX112-225" y="connsiteY112-226"/>
                  </a:cxn>
                  <a:cxn ang="0">
                    <a:pos x="connsiteX113-227" y="connsiteY113-228"/>
                  </a:cxn>
                  <a:cxn ang="0">
                    <a:pos x="connsiteX114-229" y="connsiteY114-230"/>
                  </a:cxn>
                  <a:cxn ang="0">
                    <a:pos x="connsiteX115-231" y="connsiteY115-232"/>
                  </a:cxn>
                  <a:cxn ang="0">
                    <a:pos x="connsiteX116-233" y="connsiteY116-234"/>
                  </a:cxn>
                  <a:cxn ang="0">
                    <a:pos x="connsiteX117-235" y="connsiteY117-236"/>
                  </a:cxn>
                  <a:cxn ang="0">
                    <a:pos x="connsiteX118-237" y="connsiteY118-238"/>
                  </a:cxn>
                  <a:cxn ang="0">
                    <a:pos x="connsiteX119-239" y="connsiteY119-240"/>
                  </a:cxn>
                  <a:cxn ang="0">
                    <a:pos x="connsiteX120-241" y="connsiteY120-242"/>
                  </a:cxn>
                  <a:cxn ang="0">
                    <a:pos x="connsiteX121-243" y="connsiteY121-244"/>
                  </a:cxn>
                  <a:cxn ang="0">
                    <a:pos x="connsiteX122-245" y="connsiteY122-246"/>
                  </a:cxn>
                  <a:cxn ang="0">
                    <a:pos x="connsiteX123-247" y="connsiteY123-248"/>
                  </a:cxn>
                  <a:cxn ang="0">
                    <a:pos x="connsiteX124-249" y="connsiteY124-250"/>
                  </a:cxn>
                  <a:cxn ang="0">
                    <a:pos x="connsiteX125-251" y="connsiteY125-252"/>
                  </a:cxn>
                  <a:cxn ang="0">
                    <a:pos x="connsiteX126-253" y="connsiteY126-254"/>
                  </a:cxn>
                  <a:cxn ang="0">
                    <a:pos x="connsiteX127-255" y="connsiteY127-256"/>
                  </a:cxn>
                  <a:cxn ang="0">
                    <a:pos x="connsiteX128-257" y="connsiteY128-258"/>
                  </a:cxn>
                  <a:cxn ang="0">
                    <a:pos x="connsiteX129-259" y="connsiteY129-260"/>
                  </a:cxn>
                  <a:cxn ang="0">
                    <a:pos x="connsiteX130-261" y="connsiteY130-262"/>
                  </a:cxn>
                  <a:cxn ang="0">
                    <a:pos x="connsiteX131-263" y="connsiteY131-264"/>
                  </a:cxn>
                  <a:cxn ang="0">
                    <a:pos x="connsiteX132-265" y="connsiteY132-266"/>
                  </a:cxn>
                  <a:cxn ang="0">
                    <a:pos x="connsiteX133-267" y="connsiteY133-268"/>
                  </a:cxn>
                  <a:cxn ang="0">
                    <a:pos x="connsiteX134-269" y="connsiteY134-270"/>
                  </a:cxn>
                  <a:cxn ang="0">
                    <a:pos x="connsiteX135-271" y="connsiteY135-272"/>
                  </a:cxn>
                  <a:cxn ang="0">
                    <a:pos x="connsiteX136-273" y="connsiteY136-274"/>
                  </a:cxn>
                  <a:cxn ang="0">
                    <a:pos x="connsiteX137-275" y="connsiteY137-276"/>
                  </a:cxn>
                  <a:cxn ang="0">
                    <a:pos x="connsiteX138-277" y="connsiteY138-278"/>
                  </a:cxn>
                  <a:cxn ang="0">
                    <a:pos x="connsiteX139-279" y="connsiteY139-280"/>
                  </a:cxn>
                  <a:cxn ang="0">
                    <a:pos x="connsiteX140-281" y="connsiteY140-282"/>
                  </a:cxn>
                  <a:cxn ang="0">
                    <a:pos x="connsiteX141-283" y="connsiteY141-284"/>
                  </a:cxn>
                  <a:cxn ang="0">
                    <a:pos x="connsiteX142-285" y="connsiteY142-286"/>
                  </a:cxn>
                  <a:cxn ang="0">
                    <a:pos x="connsiteX143-287" y="connsiteY143-288"/>
                  </a:cxn>
                  <a:cxn ang="0">
                    <a:pos x="connsiteX144-289" y="connsiteY144-290"/>
                  </a:cxn>
                  <a:cxn ang="0">
                    <a:pos x="connsiteX145-291" y="connsiteY145-292"/>
                  </a:cxn>
                  <a:cxn ang="0">
                    <a:pos x="connsiteX146-293" y="connsiteY146-294"/>
                  </a:cxn>
                  <a:cxn ang="0">
                    <a:pos x="connsiteX147-295" y="connsiteY147-296"/>
                  </a:cxn>
                  <a:cxn ang="0">
                    <a:pos x="connsiteX148-297" y="connsiteY148-298"/>
                  </a:cxn>
                  <a:cxn ang="0">
                    <a:pos x="connsiteX149-299" y="connsiteY149-300"/>
                  </a:cxn>
                  <a:cxn ang="0">
                    <a:pos x="connsiteX150-301" y="connsiteY150-302"/>
                  </a:cxn>
                  <a:cxn ang="0">
                    <a:pos x="connsiteX151-303" y="connsiteY151-304"/>
                  </a:cxn>
                  <a:cxn ang="0">
                    <a:pos x="connsiteX152-305" y="connsiteY152-306"/>
                  </a:cxn>
                  <a:cxn ang="0">
                    <a:pos x="connsiteX153-307" y="connsiteY153-308"/>
                  </a:cxn>
                  <a:cxn ang="0">
                    <a:pos x="connsiteX154-309" y="connsiteY154-310"/>
                  </a:cxn>
                  <a:cxn ang="0">
                    <a:pos x="connsiteX155-311" y="connsiteY155-312"/>
                  </a:cxn>
                  <a:cxn ang="0">
                    <a:pos x="connsiteX156-313" y="connsiteY156-314"/>
                  </a:cxn>
                  <a:cxn ang="0">
                    <a:pos x="connsiteX157-315" y="connsiteY157-316"/>
                  </a:cxn>
                  <a:cxn ang="0">
                    <a:pos x="connsiteX158-317" y="connsiteY158-318"/>
                  </a:cxn>
                  <a:cxn ang="0">
                    <a:pos x="connsiteX159-319" y="connsiteY159-320"/>
                  </a:cxn>
                  <a:cxn ang="0">
                    <a:pos x="connsiteX160-321" y="connsiteY160-322"/>
                  </a:cxn>
                  <a:cxn ang="0">
                    <a:pos x="connsiteX161-323" y="connsiteY161-324"/>
                  </a:cxn>
                  <a:cxn ang="0">
                    <a:pos x="connsiteX162-325" y="connsiteY162-326"/>
                  </a:cxn>
                  <a:cxn ang="0">
                    <a:pos x="connsiteX163-327" y="connsiteY163-328"/>
                  </a:cxn>
                  <a:cxn ang="0">
                    <a:pos x="connsiteX164-329" y="connsiteY164-330"/>
                  </a:cxn>
                  <a:cxn ang="0">
                    <a:pos x="connsiteX165-331" y="connsiteY165-332"/>
                  </a:cxn>
                  <a:cxn ang="0">
                    <a:pos x="connsiteX166-333" y="connsiteY166-334"/>
                  </a:cxn>
                  <a:cxn ang="0">
                    <a:pos x="connsiteX167-335" y="connsiteY167-336"/>
                  </a:cxn>
                  <a:cxn ang="0">
                    <a:pos x="connsiteX168-337" y="connsiteY168-338"/>
                  </a:cxn>
                  <a:cxn ang="0">
                    <a:pos x="connsiteX169-339" y="connsiteY169-340"/>
                  </a:cxn>
                  <a:cxn ang="0">
                    <a:pos x="connsiteX170-341" y="connsiteY170-342"/>
                  </a:cxn>
                  <a:cxn ang="0">
                    <a:pos x="connsiteX171-343" y="connsiteY171-344"/>
                  </a:cxn>
                  <a:cxn ang="0">
                    <a:pos x="connsiteX172-345" y="connsiteY172-346"/>
                  </a:cxn>
                  <a:cxn ang="0">
                    <a:pos x="connsiteX173-347" y="connsiteY173-348"/>
                  </a:cxn>
                  <a:cxn ang="0">
                    <a:pos x="connsiteX174-349" y="connsiteY174-350"/>
                  </a:cxn>
                  <a:cxn ang="0">
                    <a:pos x="connsiteX175-351" y="connsiteY175-352"/>
                  </a:cxn>
                  <a:cxn ang="0">
                    <a:pos x="connsiteX176-353" y="connsiteY176-354"/>
                  </a:cxn>
                  <a:cxn ang="0">
                    <a:pos x="connsiteX177-355" y="connsiteY177-356"/>
                  </a:cxn>
                  <a:cxn ang="0">
                    <a:pos x="connsiteX178-357" y="connsiteY178-358"/>
                  </a:cxn>
                  <a:cxn ang="0">
                    <a:pos x="connsiteX179-359" y="connsiteY179-360"/>
                  </a:cxn>
                  <a:cxn ang="0">
                    <a:pos x="connsiteX180-361" y="connsiteY180-362"/>
                  </a:cxn>
                  <a:cxn ang="0">
                    <a:pos x="connsiteX181-363" y="connsiteY181-364"/>
                  </a:cxn>
                  <a:cxn ang="0">
                    <a:pos x="connsiteX182-365" y="connsiteY182-366"/>
                  </a:cxn>
                  <a:cxn ang="0">
                    <a:pos x="connsiteX183-367" y="connsiteY183-368"/>
                  </a:cxn>
                  <a:cxn ang="0">
                    <a:pos x="connsiteX184-369" y="connsiteY184-370"/>
                  </a:cxn>
                  <a:cxn ang="0">
                    <a:pos x="connsiteX185-371" y="connsiteY185-372"/>
                  </a:cxn>
                  <a:cxn ang="0">
                    <a:pos x="connsiteX186-373" y="connsiteY186-374"/>
                  </a:cxn>
                  <a:cxn ang="0">
                    <a:pos x="connsiteX187-375" y="connsiteY187-376"/>
                  </a:cxn>
                  <a:cxn ang="0">
                    <a:pos x="connsiteX188-377" y="connsiteY188-378"/>
                  </a:cxn>
                  <a:cxn ang="0">
                    <a:pos x="connsiteX189-379" y="connsiteY189-380"/>
                  </a:cxn>
                  <a:cxn ang="0">
                    <a:pos x="connsiteX190-381" y="connsiteY190-382"/>
                  </a:cxn>
                  <a:cxn ang="0">
                    <a:pos x="connsiteX191-383" y="connsiteY191-384"/>
                  </a:cxn>
                  <a:cxn ang="0">
                    <a:pos x="connsiteX192-385" y="connsiteY192-386"/>
                  </a:cxn>
                  <a:cxn ang="0">
                    <a:pos x="connsiteX193-387" y="connsiteY193-388"/>
                  </a:cxn>
                  <a:cxn ang="0">
                    <a:pos x="connsiteX194-389" y="connsiteY194-390"/>
                  </a:cxn>
                  <a:cxn ang="0">
                    <a:pos x="connsiteX195-391" y="connsiteY195-392"/>
                  </a:cxn>
                  <a:cxn ang="0">
                    <a:pos x="connsiteX196-393" y="connsiteY196-394"/>
                  </a:cxn>
                  <a:cxn ang="0">
                    <a:pos x="connsiteX197-395" y="connsiteY197-396"/>
                  </a:cxn>
                  <a:cxn ang="0">
                    <a:pos x="connsiteX198-397" y="connsiteY198-398"/>
                  </a:cxn>
                  <a:cxn ang="0">
                    <a:pos x="connsiteX199-399" y="connsiteY199-400"/>
                  </a:cxn>
                  <a:cxn ang="0">
                    <a:pos x="connsiteX200-401" y="connsiteY200-402"/>
                  </a:cxn>
                  <a:cxn ang="0">
                    <a:pos x="connsiteX201-403" y="connsiteY201-404"/>
                  </a:cxn>
                  <a:cxn ang="0">
                    <a:pos x="connsiteX202-405" y="connsiteY202-406"/>
                  </a:cxn>
                  <a:cxn ang="0">
                    <a:pos x="connsiteX203-407" y="connsiteY203-408"/>
                  </a:cxn>
                  <a:cxn ang="0">
                    <a:pos x="connsiteX204-409" y="connsiteY204-410"/>
                  </a:cxn>
                  <a:cxn ang="0">
                    <a:pos x="connsiteX205-411" y="connsiteY205-412"/>
                  </a:cxn>
                  <a:cxn ang="0">
                    <a:pos x="connsiteX206-413" y="connsiteY206-414"/>
                  </a:cxn>
                  <a:cxn ang="0">
                    <a:pos x="connsiteX207-415" y="connsiteY207-416"/>
                  </a:cxn>
                  <a:cxn ang="0">
                    <a:pos x="connsiteX208-417" y="connsiteY208-418"/>
                  </a:cxn>
                  <a:cxn ang="0">
                    <a:pos x="connsiteX209-419" y="connsiteY209-420"/>
                  </a:cxn>
                  <a:cxn ang="0">
                    <a:pos x="connsiteX210-421" y="connsiteY210-422"/>
                  </a:cxn>
                  <a:cxn ang="0">
                    <a:pos x="connsiteX211-423" y="connsiteY211-424"/>
                  </a:cxn>
                  <a:cxn ang="0">
                    <a:pos x="connsiteX212-425" y="connsiteY212-426"/>
                  </a:cxn>
                  <a:cxn ang="0">
                    <a:pos x="connsiteX213-427" y="connsiteY213-428"/>
                  </a:cxn>
                  <a:cxn ang="0">
                    <a:pos x="connsiteX214-429" y="connsiteY214-430"/>
                  </a:cxn>
                  <a:cxn ang="0">
                    <a:pos x="connsiteX215-431" y="connsiteY215-432"/>
                  </a:cxn>
                  <a:cxn ang="0">
                    <a:pos x="connsiteX216-433" y="connsiteY216-434"/>
                  </a:cxn>
                  <a:cxn ang="0">
                    <a:pos x="connsiteX217-435" y="connsiteY217-436"/>
                  </a:cxn>
                  <a:cxn ang="0">
                    <a:pos x="connsiteX218-437" y="connsiteY218-438"/>
                  </a:cxn>
                  <a:cxn ang="0">
                    <a:pos x="connsiteX219-439" y="connsiteY219-440"/>
                  </a:cxn>
                  <a:cxn ang="0">
                    <a:pos x="connsiteX220-441" y="connsiteY220-442"/>
                  </a:cxn>
                  <a:cxn ang="0">
                    <a:pos x="connsiteX221-443" y="connsiteY221-444"/>
                  </a:cxn>
                  <a:cxn ang="0">
                    <a:pos x="connsiteX222-445" y="connsiteY222-446"/>
                  </a:cxn>
                  <a:cxn ang="0">
                    <a:pos x="connsiteX223-447" y="connsiteY223-448"/>
                  </a:cxn>
                  <a:cxn ang="0">
                    <a:pos x="connsiteX224-449" y="connsiteY224-450"/>
                  </a:cxn>
                  <a:cxn ang="0">
                    <a:pos x="connsiteX225-451" y="connsiteY225-452"/>
                  </a:cxn>
                  <a:cxn ang="0">
                    <a:pos x="connsiteX226-453" y="connsiteY226-454"/>
                  </a:cxn>
                  <a:cxn ang="0">
                    <a:pos x="connsiteX227-455" y="connsiteY227-456"/>
                  </a:cxn>
                  <a:cxn ang="0">
                    <a:pos x="connsiteX228-457" y="connsiteY228-458"/>
                  </a:cxn>
                  <a:cxn ang="0">
                    <a:pos x="connsiteX229-459" y="connsiteY229-460"/>
                  </a:cxn>
                  <a:cxn ang="0">
                    <a:pos x="connsiteX230-461" y="connsiteY230-462"/>
                  </a:cxn>
                  <a:cxn ang="0">
                    <a:pos x="connsiteX231-463" y="connsiteY231-464"/>
                  </a:cxn>
                  <a:cxn ang="0">
                    <a:pos x="connsiteX232-465" y="connsiteY232-466"/>
                  </a:cxn>
                  <a:cxn ang="0">
                    <a:pos x="connsiteX233-467" y="connsiteY233-468"/>
                  </a:cxn>
                  <a:cxn ang="0">
                    <a:pos x="connsiteX234-469" y="connsiteY234-470"/>
                  </a:cxn>
                  <a:cxn ang="0">
                    <a:pos x="connsiteX235-471" y="connsiteY235-472"/>
                  </a:cxn>
                  <a:cxn ang="0">
                    <a:pos x="connsiteX236-473" y="connsiteY236-474"/>
                  </a:cxn>
                  <a:cxn ang="0">
                    <a:pos x="connsiteX237-475" y="connsiteY237-476"/>
                  </a:cxn>
                  <a:cxn ang="0">
                    <a:pos x="connsiteX238-477" y="connsiteY238-478"/>
                  </a:cxn>
                  <a:cxn ang="0">
                    <a:pos x="connsiteX239-479" y="connsiteY239-480"/>
                  </a:cxn>
                  <a:cxn ang="0">
                    <a:pos x="connsiteX240-481" y="connsiteY240-482"/>
                  </a:cxn>
                  <a:cxn ang="0">
                    <a:pos x="connsiteX241-483" y="connsiteY241-484"/>
                  </a:cxn>
                  <a:cxn ang="0">
                    <a:pos x="connsiteX242-485" y="connsiteY242-486"/>
                  </a:cxn>
                  <a:cxn ang="0">
                    <a:pos x="connsiteX243-487" y="connsiteY243-488"/>
                  </a:cxn>
                  <a:cxn ang="0">
                    <a:pos x="connsiteX244-489" y="connsiteY244-490"/>
                  </a:cxn>
                  <a:cxn ang="0">
                    <a:pos x="connsiteX245-491" y="connsiteY245-492"/>
                  </a:cxn>
                  <a:cxn ang="0">
                    <a:pos x="connsiteX246-493" y="connsiteY246-494"/>
                  </a:cxn>
                  <a:cxn ang="0">
                    <a:pos x="connsiteX247-495" y="connsiteY247-496"/>
                  </a:cxn>
                  <a:cxn ang="0">
                    <a:pos x="connsiteX248-497" y="connsiteY248-498"/>
                  </a:cxn>
                  <a:cxn ang="0">
                    <a:pos x="connsiteX249-499" y="connsiteY249-500"/>
                  </a:cxn>
                  <a:cxn ang="0">
                    <a:pos x="connsiteX250-501" y="connsiteY250-502"/>
                  </a:cxn>
                  <a:cxn ang="0">
                    <a:pos x="connsiteX251-503" y="connsiteY251-504"/>
                  </a:cxn>
                  <a:cxn ang="0">
                    <a:pos x="connsiteX252-505" y="connsiteY252-506"/>
                  </a:cxn>
                  <a:cxn ang="0">
                    <a:pos x="connsiteX253-507" y="connsiteY253-508"/>
                  </a:cxn>
                  <a:cxn ang="0">
                    <a:pos x="connsiteX254-509" y="connsiteY254-510"/>
                  </a:cxn>
                  <a:cxn ang="0">
                    <a:pos x="connsiteX255-511" y="connsiteY255-512"/>
                  </a:cxn>
                  <a:cxn ang="0">
                    <a:pos x="connsiteX256-513" y="connsiteY256-514"/>
                  </a:cxn>
                  <a:cxn ang="0">
                    <a:pos x="connsiteX257-515" y="connsiteY257-516"/>
                  </a:cxn>
                  <a:cxn ang="0">
                    <a:pos x="connsiteX258-517" y="connsiteY258-518"/>
                  </a:cxn>
                  <a:cxn ang="0">
                    <a:pos x="connsiteX259-519" y="connsiteY259-520"/>
                  </a:cxn>
                  <a:cxn ang="0">
                    <a:pos x="connsiteX260-521" y="connsiteY260-522"/>
                  </a:cxn>
                  <a:cxn ang="0">
                    <a:pos x="connsiteX261-523" y="connsiteY261-524"/>
                  </a:cxn>
                  <a:cxn ang="0">
                    <a:pos x="connsiteX262-525" y="connsiteY262-526"/>
                  </a:cxn>
                  <a:cxn ang="0">
                    <a:pos x="connsiteX263-527" y="connsiteY263-528"/>
                  </a:cxn>
                  <a:cxn ang="0">
                    <a:pos x="connsiteX264-529" y="connsiteY264-530"/>
                  </a:cxn>
                  <a:cxn ang="0">
                    <a:pos x="connsiteX265-531" y="connsiteY265-532"/>
                  </a:cxn>
                  <a:cxn ang="0">
                    <a:pos x="connsiteX266-533" y="connsiteY266-534"/>
                  </a:cxn>
                  <a:cxn ang="0">
                    <a:pos x="connsiteX267-535" y="connsiteY267-536"/>
                  </a:cxn>
                  <a:cxn ang="0">
                    <a:pos x="connsiteX268-537" y="connsiteY268-538"/>
                  </a:cxn>
                  <a:cxn ang="0">
                    <a:pos x="connsiteX269-539" y="connsiteY269-540"/>
                  </a:cxn>
                  <a:cxn ang="0">
                    <a:pos x="connsiteX270-541" y="connsiteY270-542"/>
                  </a:cxn>
                  <a:cxn ang="0">
                    <a:pos x="connsiteX271-543" y="connsiteY271-544"/>
                  </a:cxn>
                  <a:cxn ang="0">
                    <a:pos x="connsiteX272-545" y="connsiteY272-546"/>
                  </a:cxn>
                  <a:cxn ang="0">
                    <a:pos x="connsiteX273-547" y="connsiteY273-548"/>
                  </a:cxn>
                  <a:cxn ang="0">
                    <a:pos x="connsiteX274-549" y="connsiteY274-550"/>
                  </a:cxn>
                  <a:cxn ang="0">
                    <a:pos x="connsiteX275-551" y="connsiteY275-552"/>
                  </a:cxn>
                  <a:cxn ang="0">
                    <a:pos x="connsiteX276-553" y="connsiteY276-554"/>
                  </a:cxn>
                  <a:cxn ang="0">
                    <a:pos x="connsiteX277-555" y="connsiteY277-556"/>
                  </a:cxn>
                  <a:cxn ang="0">
                    <a:pos x="connsiteX278-557" y="connsiteY278-558"/>
                  </a:cxn>
                  <a:cxn ang="0">
                    <a:pos x="connsiteX279-559" y="connsiteY279-560"/>
                  </a:cxn>
                  <a:cxn ang="0">
                    <a:pos x="connsiteX280-561" y="connsiteY280-562"/>
                  </a:cxn>
                  <a:cxn ang="0">
                    <a:pos x="connsiteX281-563" y="connsiteY281-564"/>
                  </a:cxn>
                  <a:cxn ang="0">
                    <a:pos x="connsiteX282-565" y="connsiteY282-566"/>
                  </a:cxn>
                  <a:cxn ang="0">
                    <a:pos x="connsiteX283-567" y="connsiteY283-568"/>
                  </a:cxn>
                  <a:cxn ang="0">
                    <a:pos x="connsiteX284-569" y="connsiteY284-570"/>
                  </a:cxn>
                  <a:cxn ang="0">
                    <a:pos x="connsiteX285-571" y="connsiteY285-572"/>
                  </a:cxn>
                  <a:cxn ang="0">
                    <a:pos x="connsiteX286-573" y="connsiteY286-574"/>
                  </a:cxn>
                  <a:cxn ang="0">
                    <a:pos x="connsiteX287-575" y="connsiteY287-576"/>
                  </a:cxn>
                  <a:cxn ang="0">
                    <a:pos x="connsiteX288-577" y="connsiteY288-578"/>
                  </a:cxn>
                  <a:cxn ang="0">
                    <a:pos x="connsiteX289-579" y="connsiteY289-580"/>
                  </a:cxn>
                  <a:cxn ang="0">
                    <a:pos x="connsiteX290-581" y="connsiteY290-582"/>
                  </a:cxn>
                  <a:cxn ang="0">
                    <a:pos x="connsiteX291-583" y="connsiteY291-584"/>
                  </a:cxn>
                  <a:cxn ang="0">
                    <a:pos x="connsiteX292-585" y="connsiteY292-586"/>
                  </a:cxn>
                  <a:cxn ang="0">
                    <a:pos x="connsiteX293-587" y="connsiteY293-588"/>
                  </a:cxn>
                  <a:cxn ang="0">
                    <a:pos x="connsiteX294-589" y="connsiteY294-590"/>
                  </a:cxn>
                  <a:cxn ang="0">
                    <a:pos x="connsiteX295-591" y="connsiteY295-592"/>
                  </a:cxn>
                  <a:cxn ang="0">
                    <a:pos x="connsiteX296-593" y="connsiteY296-594"/>
                  </a:cxn>
                  <a:cxn ang="0">
                    <a:pos x="connsiteX297-595" y="connsiteY297-596"/>
                  </a:cxn>
                  <a:cxn ang="0">
                    <a:pos x="connsiteX298-597" y="connsiteY298-598"/>
                  </a:cxn>
                  <a:cxn ang="0">
                    <a:pos x="connsiteX299-599" y="connsiteY299-600"/>
                  </a:cxn>
                  <a:cxn ang="0">
                    <a:pos x="connsiteX300-601" y="connsiteY300-602"/>
                  </a:cxn>
                  <a:cxn ang="0">
                    <a:pos x="connsiteX301-603" y="connsiteY301-604"/>
                  </a:cxn>
                  <a:cxn ang="0">
                    <a:pos x="connsiteX302-605" y="connsiteY302-606"/>
                  </a:cxn>
                  <a:cxn ang="0">
                    <a:pos x="connsiteX303-607" y="connsiteY303-608"/>
                  </a:cxn>
                  <a:cxn ang="0">
                    <a:pos x="connsiteX304-609" y="connsiteY304-610"/>
                  </a:cxn>
                  <a:cxn ang="0">
                    <a:pos x="connsiteX305-611" y="connsiteY305-612"/>
                  </a:cxn>
                  <a:cxn ang="0">
                    <a:pos x="connsiteX306-613" y="connsiteY306-614"/>
                  </a:cxn>
                  <a:cxn ang="0">
                    <a:pos x="connsiteX307-615" y="connsiteY307-616"/>
                  </a:cxn>
                  <a:cxn ang="0">
                    <a:pos x="connsiteX308-617" y="connsiteY308-618"/>
                  </a:cxn>
                  <a:cxn ang="0">
                    <a:pos x="connsiteX309-619" y="connsiteY309-620"/>
                  </a:cxn>
                  <a:cxn ang="0">
                    <a:pos x="connsiteX310-621" y="connsiteY310-622"/>
                  </a:cxn>
                  <a:cxn ang="0">
                    <a:pos x="connsiteX311-623" y="connsiteY311-624"/>
                  </a:cxn>
                  <a:cxn ang="0">
                    <a:pos x="connsiteX312-625" y="connsiteY312-626"/>
                  </a:cxn>
                  <a:cxn ang="0">
                    <a:pos x="connsiteX313-627" y="connsiteY313-628"/>
                  </a:cxn>
                  <a:cxn ang="0">
                    <a:pos x="connsiteX314-629" y="connsiteY314-630"/>
                  </a:cxn>
                  <a:cxn ang="0">
                    <a:pos x="connsiteX315-631" y="connsiteY315-632"/>
                  </a:cxn>
                  <a:cxn ang="0">
                    <a:pos x="connsiteX316-633" y="connsiteY316-634"/>
                  </a:cxn>
                  <a:cxn ang="0">
                    <a:pos x="connsiteX317-635" y="connsiteY317-636"/>
                  </a:cxn>
                  <a:cxn ang="0">
                    <a:pos x="connsiteX318-637" y="connsiteY318-638"/>
                  </a:cxn>
                  <a:cxn ang="0">
                    <a:pos x="connsiteX319-639" y="connsiteY319-640"/>
                  </a:cxn>
                  <a:cxn ang="0">
                    <a:pos x="connsiteX320-641" y="connsiteY320-642"/>
                  </a:cxn>
                  <a:cxn ang="0">
                    <a:pos x="connsiteX321-643" y="connsiteY321-644"/>
                  </a:cxn>
                  <a:cxn ang="0">
                    <a:pos x="connsiteX322-645" y="connsiteY322-646"/>
                  </a:cxn>
                  <a:cxn ang="0">
                    <a:pos x="connsiteX323-647" y="connsiteY323-648"/>
                  </a:cxn>
                  <a:cxn ang="0">
                    <a:pos x="connsiteX324-649" y="connsiteY324-650"/>
                  </a:cxn>
                  <a:cxn ang="0">
                    <a:pos x="connsiteX325-651" y="connsiteY325-652"/>
                  </a:cxn>
                  <a:cxn ang="0">
                    <a:pos x="connsiteX326-653" y="connsiteY326-654"/>
                  </a:cxn>
                  <a:cxn ang="0">
                    <a:pos x="connsiteX327-655" y="connsiteY327-656"/>
                  </a:cxn>
                  <a:cxn ang="0">
                    <a:pos x="connsiteX328-657" y="connsiteY328-658"/>
                  </a:cxn>
                  <a:cxn ang="0">
                    <a:pos x="connsiteX329-659" y="connsiteY329-660"/>
                  </a:cxn>
                  <a:cxn ang="0">
                    <a:pos x="connsiteX330-661" y="connsiteY330-662"/>
                  </a:cxn>
                  <a:cxn ang="0">
                    <a:pos x="connsiteX331-663" y="connsiteY331-664"/>
                  </a:cxn>
                  <a:cxn ang="0">
                    <a:pos x="connsiteX332-665" y="connsiteY332-666"/>
                  </a:cxn>
                  <a:cxn ang="0">
                    <a:pos x="connsiteX333-667" y="connsiteY333-668"/>
                  </a:cxn>
                  <a:cxn ang="0">
                    <a:pos x="connsiteX334-669" y="connsiteY334-670"/>
                  </a:cxn>
                  <a:cxn ang="0">
                    <a:pos x="connsiteX335-671" y="connsiteY335-672"/>
                  </a:cxn>
                  <a:cxn ang="0">
                    <a:pos x="connsiteX336-673" y="connsiteY336-674"/>
                  </a:cxn>
                  <a:cxn ang="0">
                    <a:pos x="connsiteX337-675" y="connsiteY337-676"/>
                  </a:cxn>
                  <a:cxn ang="0">
                    <a:pos x="connsiteX338-677" y="connsiteY338-678"/>
                  </a:cxn>
                  <a:cxn ang="0">
                    <a:pos x="connsiteX339-679" y="connsiteY339-680"/>
                  </a:cxn>
                  <a:cxn ang="0">
                    <a:pos x="connsiteX340-681" y="connsiteY340-682"/>
                  </a:cxn>
                  <a:cxn ang="0">
                    <a:pos x="connsiteX341-683" y="connsiteY341-684"/>
                  </a:cxn>
                  <a:cxn ang="0">
                    <a:pos x="connsiteX342-685" y="connsiteY342-686"/>
                  </a:cxn>
                  <a:cxn ang="0">
                    <a:pos x="connsiteX343-687" y="connsiteY343-688"/>
                  </a:cxn>
                  <a:cxn ang="0">
                    <a:pos x="connsiteX344-689" y="connsiteY344-690"/>
                  </a:cxn>
                  <a:cxn ang="0">
                    <a:pos x="connsiteX345-691" y="connsiteY345-692"/>
                  </a:cxn>
                  <a:cxn ang="0">
                    <a:pos x="connsiteX346-693" y="connsiteY346-694"/>
                  </a:cxn>
                  <a:cxn ang="0">
                    <a:pos x="connsiteX347-695" y="connsiteY347-696"/>
                  </a:cxn>
                  <a:cxn ang="0">
                    <a:pos x="connsiteX348-697" y="connsiteY348-698"/>
                  </a:cxn>
                  <a:cxn ang="0">
                    <a:pos x="connsiteX349-699" y="connsiteY349-700"/>
                  </a:cxn>
                  <a:cxn ang="0">
                    <a:pos x="connsiteX350-701" y="connsiteY350-702"/>
                  </a:cxn>
                  <a:cxn ang="0">
                    <a:pos x="connsiteX351-703" y="connsiteY351-704"/>
                  </a:cxn>
                  <a:cxn ang="0">
                    <a:pos x="connsiteX352-705" y="connsiteY352-706"/>
                  </a:cxn>
                  <a:cxn ang="0">
                    <a:pos x="connsiteX353-707" y="connsiteY353-708"/>
                  </a:cxn>
                  <a:cxn ang="0">
                    <a:pos x="connsiteX354-709" y="connsiteY354-710"/>
                  </a:cxn>
                  <a:cxn ang="0">
                    <a:pos x="connsiteX355-711" y="connsiteY355-712"/>
                  </a:cxn>
                  <a:cxn ang="0">
                    <a:pos x="connsiteX356-713" y="connsiteY356-714"/>
                  </a:cxn>
                  <a:cxn ang="0">
                    <a:pos x="connsiteX357-715" y="connsiteY357-716"/>
                  </a:cxn>
                  <a:cxn ang="0">
                    <a:pos x="connsiteX358-717" y="connsiteY358-718"/>
                  </a:cxn>
                  <a:cxn ang="0">
                    <a:pos x="connsiteX359-719" y="connsiteY359-720"/>
                  </a:cxn>
                  <a:cxn ang="0">
                    <a:pos x="connsiteX360-721" y="connsiteY360-722"/>
                  </a:cxn>
                  <a:cxn ang="0">
                    <a:pos x="connsiteX361-723" y="connsiteY361-724"/>
                  </a:cxn>
                  <a:cxn ang="0">
                    <a:pos x="connsiteX362-725" y="connsiteY362-726"/>
                  </a:cxn>
                  <a:cxn ang="0">
                    <a:pos x="connsiteX363-727" y="connsiteY363-728"/>
                  </a:cxn>
                  <a:cxn ang="0">
                    <a:pos x="connsiteX364-729" y="connsiteY364-730"/>
                  </a:cxn>
                  <a:cxn ang="0">
                    <a:pos x="connsiteX365-731" y="connsiteY365-732"/>
                  </a:cxn>
                  <a:cxn ang="0">
                    <a:pos x="connsiteX366-733" y="connsiteY366-734"/>
                  </a:cxn>
                  <a:cxn ang="0">
                    <a:pos x="connsiteX367-735" y="connsiteY367-736"/>
                  </a:cxn>
                  <a:cxn ang="0">
                    <a:pos x="connsiteX368-737" y="connsiteY368-738"/>
                  </a:cxn>
                  <a:cxn ang="0">
                    <a:pos x="connsiteX369-739" y="connsiteY369-740"/>
                  </a:cxn>
                  <a:cxn ang="0">
                    <a:pos x="connsiteX370-741" y="connsiteY370-742"/>
                  </a:cxn>
                  <a:cxn ang="0">
                    <a:pos x="connsiteX371-743" y="connsiteY371-744"/>
                  </a:cxn>
                  <a:cxn ang="0">
                    <a:pos x="connsiteX372-745" y="connsiteY372-746"/>
                  </a:cxn>
                  <a:cxn ang="0">
                    <a:pos x="connsiteX373-747" y="connsiteY373-748"/>
                  </a:cxn>
                  <a:cxn ang="0">
                    <a:pos x="connsiteX374-749" y="connsiteY374-750"/>
                  </a:cxn>
                  <a:cxn ang="0">
                    <a:pos x="connsiteX375-751" y="connsiteY375-752"/>
                  </a:cxn>
                  <a:cxn ang="0">
                    <a:pos x="connsiteX376-753" y="connsiteY376-754"/>
                  </a:cxn>
                  <a:cxn ang="0">
                    <a:pos x="connsiteX377-755" y="connsiteY377-756"/>
                  </a:cxn>
                  <a:cxn ang="0">
                    <a:pos x="connsiteX378-757" y="connsiteY378-758"/>
                  </a:cxn>
                  <a:cxn ang="0">
                    <a:pos x="connsiteX379-759" y="connsiteY379-760"/>
                  </a:cxn>
                  <a:cxn ang="0">
                    <a:pos x="connsiteX380-761" y="connsiteY380-762"/>
                  </a:cxn>
                  <a:cxn ang="0">
                    <a:pos x="connsiteX381-763" y="connsiteY381-764"/>
                  </a:cxn>
                  <a:cxn ang="0">
                    <a:pos x="connsiteX382-765" y="connsiteY382-766"/>
                  </a:cxn>
                  <a:cxn ang="0">
                    <a:pos x="connsiteX383-767" y="connsiteY383-768"/>
                  </a:cxn>
                  <a:cxn ang="0">
                    <a:pos x="connsiteX384-769" y="connsiteY384-770"/>
                  </a:cxn>
                  <a:cxn ang="0">
                    <a:pos x="connsiteX385-771" y="connsiteY385-772"/>
                  </a:cxn>
                  <a:cxn ang="0">
                    <a:pos x="connsiteX386-773" y="connsiteY386-774"/>
                  </a:cxn>
                  <a:cxn ang="0">
                    <a:pos x="connsiteX387-775" y="connsiteY387-776"/>
                  </a:cxn>
                  <a:cxn ang="0">
                    <a:pos x="connsiteX388-777" y="connsiteY388-778"/>
                  </a:cxn>
                  <a:cxn ang="0">
                    <a:pos x="connsiteX389-779" y="connsiteY389-780"/>
                  </a:cxn>
                  <a:cxn ang="0">
                    <a:pos x="connsiteX390-781" y="connsiteY390-782"/>
                  </a:cxn>
                  <a:cxn ang="0">
                    <a:pos x="connsiteX391-783" y="connsiteY391-784"/>
                  </a:cxn>
                  <a:cxn ang="0">
                    <a:pos x="connsiteX392-785" y="connsiteY392-786"/>
                  </a:cxn>
                  <a:cxn ang="0">
                    <a:pos x="connsiteX393-787" y="connsiteY393-788"/>
                  </a:cxn>
                  <a:cxn ang="0">
                    <a:pos x="connsiteX394-789" y="connsiteY394-790"/>
                  </a:cxn>
                  <a:cxn ang="0">
                    <a:pos x="connsiteX395-791" y="connsiteY395-792"/>
                  </a:cxn>
                  <a:cxn ang="0">
                    <a:pos x="connsiteX396-793" y="connsiteY396-794"/>
                  </a:cxn>
                  <a:cxn ang="0">
                    <a:pos x="connsiteX397-795" y="connsiteY397-796"/>
                  </a:cxn>
                  <a:cxn ang="0">
                    <a:pos x="connsiteX398-797" y="connsiteY398-798"/>
                  </a:cxn>
                  <a:cxn ang="0">
                    <a:pos x="connsiteX399-799" y="connsiteY399-800"/>
                  </a:cxn>
                  <a:cxn ang="0">
                    <a:pos x="connsiteX400-801" y="connsiteY400-802"/>
                  </a:cxn>
                  <a:cxn ang="0">
                    <a:pos x="connsiteX401-803" y="connsiteY401-804"/>
                  </a:cxn>
                  <a:cxn ang="0">
                    <a:pos x="connsiteX402-805" y="connsiteY402-806"/>
                  </a:cxn>
                  <a:cxn ang="0">
                    <a:pos x="connsiteX403-807" y="connsiteY403-808"/>
                  </a:cxn>
                  <a:cxn ang="0">
                    <a:pos x="connsiteX404-809" y="connsiteY404-810"/>
                  </a:cxn>
                  <a:cxn ang="0">
                    <a:pos x="connsiteX405-811" y="connsiteY405-812"/>
                  </a:cxn>
                  <a:cxn ang="0">
                    <a:pos x="connsiteX406-813" y="connsiteY406-814"/>
                  </a:cxn>
                  <a:cxn ang="0">
                    <a:pos x="connsiteX407-815" y="connsiteY407-816"/>
                  </a:cxn>
                  <a:cxn ang="0">
                    <a:pos x="connsiteX408-817" y="connsiteY408-818"/>
                  </a:cxn>
                  <a:cxn ang="0">
                    <a:pos x="connsiteX409-819" y="connsiteY409-820"/>
                  </a:cxn>
                  <a:cxn ang="0">
                    <a:pos x="connsiteX410-821" y="connsiteY410-822"/>
                  </a:cxn>
                  <a:cxn ang="0">
                    <a:pos x="connsiteX411-823" y="connsiteY411-824"/>
                  </a:cxn>
                  <a:cxn ang="0">
                    <a:pos x="connsiteX412-825" y="connsiteY412-826"/>
                  </a:cxn>
                  <a:cxn ang="0">
                    <a:pos x="connsiteX413-827" y="connsiteY413-828"/>
                  </a:cxn>
                  <a:cxn ang="0">
                    <a:pos x="connsiteX414-829" y="connsiteY414-830"/>
                  </a:cxn>
                  <a:cxn ang="0">
                    <a:pos x="connsiteX415-831" y="connsiteY415-832"/>
                  </a:cxn>
                  <a:cxn ang="0">
                    <a:pos x="connsiteX416-833" y="connsiteY416-834"/>
                  </a:cxn>
                  <a:cxn ang="0">
                    <a:pos x="connsiteX417-835" y="connsiteY417-836"/>
                  </a:cxn>
                  <a:cxn ang="0">
                    <a:pos x="connsiteX418-837" y="connsiteY418-838"/>
                  </a:cxn>
                  <a:cxn ang="0">
                    <a:pos x="connsiteX419-839" y="connsiteY419-840"/>
                  </a:cxn>
                  <a:cxn ang="0">
                    <a:pos x="connsiteX420-841" y="connsiteY420-842"/>
                  </a:cxn>
                  <a:cxn ang="0">
                    <a:pos x="connsiteX421-843" y="connsiteY421-844"/>
                  </a:cxn>
                  <a:cxn ang="0">
                    <a:pos x="connsiteX422-845" y="connsiteY422-846"/>
                  </a:cxn>
                  <a:cxn ang="0">
                    <a:pos x="connsiteX423-847" y="connsiteY423-848"/>
                  </a:cxn>
                  <a:cxn ang="0">
                    <a:pos x="connsiteX424-849" y="connsiteY424-850"/>
                  </a:cxn>
                  <a:cxn ang="0">
                    <a:pos x="connsiteX425-851" y="connsiteY425-852"/>
                  </a:cxn>
                  <a:cxn ang="0">
                    <a:pos x="connsiteX426-853" y="connsiteY426-854"/>
                  </a:cxn>
                  <a:cxn ang="0">
                    <a:pos x="connsiteX427-855" y="connsiteY427-856"/>
                  </a:cxn>
                  <a:cxn ang="0">
                    <a:pos x="connsiteX428-857" y="connsiteY428-858"/>
                  </a:cxn>
                  <a:cxn ang="0">
                    <a:pos x="connsiteX429-859" y="connsiteY429-860"/>
                  </a:cxn>
                  <a:cxn ang="0">
                    <a:pos x="connsiteX430-861" y="connsiteY430-862"/>
                  </a:cxn>
                  <a:cxn ang="0">
                    <a:pos x="connsiteX431-863" y="connsiteY431-864"/>
                  </a:cxn>
                  <a:cxn ang="0">
                    <a:pos x="connsiteX432-865" y="connsiteY432-866"/>
                  </a:cxn>
                  <a:cxn ang="0">
                    <a:pos x="connsiteX433-867" y="connsiteY433-868"/>
                  </a:cxn>
                  <a:cxn ang="0">
                    <a:pos x="connsiteX434-869" y="connsiteY434-870"/>
                  </a:cxn>
                  <a:cxn ang="0">
                    <a:pos x="connsiteX435-871" y="connsiteY435-872"/>
                  </a:cxn>
                  <a:cxn ang="0">
                    <a:pos x="connsiteX436-873" y="connsiteY436-874"/>
                  </a:cxn>
                  <a:cxn ang="0">
                    <a:pos x="connsiteX437-875" y="connsiteY437-876"/>
                  </a:cxn>
                  <a:cxn ang="0">
                    <a:pos x="connsiteX438-877" y="connsiteY438-878"/>
                  </a:cxn>
                  <a:cxn ang="0">
                    <a:pos x="connsiteX439-879" y="connsiteY439-880"/>
                  </a:cxn>
                  <a:cxn ang="0">
                    <a:pos x="connsiteX440-881" y="connsiteY440-882"/>
                  </a:cxn>
                  <a:cxn ang="0">
                    <a:pos x="connsiteX441-883" y="connsiteY441-884"/>
                  </a:cxn>
                  <a:cxn ang="0">
                    <a:pos x="connsiteX442-885" y="connsiteY442-886"/>
                  </a:cxn>
                  <a:cxn ang="0">
                    <a:pos x="connsiteX443-887" y="connsiteY443-888"/>
                  </a:cxn>
                  <a:cxn ang="0">
                    <a:pos x="connsiteX444-889" y="connsiteY444-890"/>
                  </a:cxn>
                  <a:cxn ang="0">
                    <a:pos x="connsiteX445-891" y="connsiteY445-892"/>
                  </a:cxn>
                  <a:cxn ang="0">
                    <a:pos x="connsiteX446-893" y="connsiteY446-894"/>
                  </a:cxn>
                  <a:cxn ang="0">
                    <a:pos x="connsiteX447-895" y="connsiteY447-896"/>
                  </a:cxn>
                  <a:cxn ang="0">
                    <a:pos x="connsiteX448-897" y="connsiteY448-898"/>
                  </a:cxn>
                  <a:cxn ang="0">
                    <a:pos x="connsiteX449-899" y="connsiteY449-900"/>
                  </a:cxn>
                  <a:cxn ang="0">
                    <a:pos x="connsiteX450-901" y="connsiteY450-902"/>
                  </a:cxn>
                  <a:cxn ang="0">
                    <a:pos x="connsiteX451-903" y="connsiteY451-904"/>
                  </a:cxn>
                  <a:cxn ang="0">
                    <a:pos x="connsiteX452-905" y="connsiteY452-906"/>
                  </a:cxn>
                  <a:cxn ang="0">
                    <a:pos x="connsiteX453-907" y="connsiteY453-908"/>
                  </a:cxn>
                  <a:cxn ang="0">
                    <a:pos x="connsiteX454-909" y="connsiteY454-910"/>
                  </a:cxn>
                  <a:cxn ang="0">
                    <a:pos x="connsiteX455-911" y="connsiteY455-912"/>
                  </a:cxn>
                  <a:cxn ang="0">
                    <a:pos x="connsiteX456-913" y="connsiteY456-914"/>
                  </a:cxn>
                  <a:cxn ang="0">
                    <a:pos x="connsiteX457-915" y="connsiteY457-916"/>
                  </a:cxn>
                  <a:cxn ang="0">
                    <a:pos x="connsiteX458-917" y="connsiteY458-918"/>
                  </a:cxn>
                  <a:cxn ang="0">
                    <a:pos x="connsiteX459-919" y="connsiteY459-920"/>
                  </a:cxn>
                  <a:cxn ang="0">
                    <a:pos x="connsiteX460-921" y="connsiteY460-922"/>
                  </a:cxn>
                  <a:cxn ang="0">
                    <a:pos x="connsiteX461-923" y="connsiteY461-924"/>
                  </a:cxn>
                  <a:cxn ang="0">
                    <a:pos x="connsiteX462-925" y="connsiteY462-926"/>
                  </a:cxn>
                  <a:cxn ang="0">
                    <a:pos x="connsiteX463-927" y="connsiteY463-928"/>
                  </a:cxn>
                  <a:cxn ang="0">
                    <a:pos x="connsiteX464-929" y="connsiteY464-930"/>
                  </a:cxn>
                  <a:cxn ang="0">
                    <a:pos x="connsiteX465-931" y="connsiteY465-932"/>
                  </a:cxn>
                  <a:cxn ang="0">
                    <a:pos x="connsiteX466-933" y="connsiteY466-934"/>
                  </a:cxn>
                  <a:cxn ang="0">
                    <a:pos x="connsiteX467-935" y="connsiteY467-936"/>
                  </a:cxn>
                  <a:cxn ang="0">
                    <a:pos x="connsiteX468-937" y="connsiteY468-938"/>
                  </a:cxn>
                  <a:cxn ang="0">
                    <a:pos x="connsiteX469-939" y="connsiteY469-940"/>
                  </a:cxn>
                  <a:cxn ang="0">
                    <a:pos x="connsiteX470-941" y="connsiteY470-942"/>
                  </a:cxn>
                  <a:cxn ang="0">
                    <a:pos x="connsiteX471-943" y="connsiteY471-944"/>
                  </a:cxn>
                  <a:cxn ang="0">
                    <a:pos x="connsiteX472-945" y="connsiteY472-946"/>
                  </a:cxn>
                  <a:cxn ang="0">
                    <a:pos x="connsiteX473-947" y="connsiteY473-948"/>
                  </a:cxn>
                  <a:cxn ang="0">
                    <a:pos x="connsiteX474-949" y="connsiteY474-950"/>
                  </a:cxn>
                  <a:cxn ang="0">
                    <a:pos x="connsiteX475-951" y="connsiteY475-952"/>
                  </a:cxn>
                  <a:cxn ang="0">
                    <a:pos x="connsiteX476-953" y="connsiteY476-954"/>
                  </a:cxn>
                  <a:cxn ang="0">
                    <a:pos x="connsiteX477-955" y="connsiteY477-956"/>
                  </a:cxn>
                  <a:cxn ang="0">
                    <a:pos x="connsiteX478-957" y="connsiteY478-958"/>
                  </a:cxn>
                  <a:cxn ang="0">
                    <a:pos x="connsiteX479-959" y="connsiteY479-960"/>
                  </a:cxn>
                  <a:cxn ang="0">
                    <a:pos x="connsiteX480-961" y="connsiteY480-962"/>
                  </a:cxn>
                  <a:cxn ang="0">
                    <a:pos x="connsiteX481-963" y="connsiteY481-964"/>
                  </a:cxn>
                  <a:cxn ang="0">
                    <a:pos x="connsiteX482-965" y="connsiteY482-966"/>
                  </a:cxn>
                  <a:cxn ang="0">
                    <a:pos x="connsiteX483-967" y="connsiteY483-968"/>
                  </a:cxn>
                  <a:cxn ang="0">
                    <a:pos x="connsiteX484-969" y="connsiteY484-970"/>
                  </a:cxn>
                  <a:cxn ang="0">
                    <a:pos x="connsiteX485-971" y="connsiteY485-972"/>
                  </a:cxn>
                  <a:cxn ang="0">
                    <a:pos x="connsiteX486-973" y="connsiteY486-974"/>
                  </a:cxn>
                  <a:cxn ang="0">
                    <a:pos x="connsiteX487-975" y="connsiteY487-976"/>
                  </a:cxn>
                  <a:cxn ang="0">
                    <a:pos x="connsiteX488-977" y="connsiteY488-978"/>
                  </a:cxn>
                  <a:cxn ang="0">
                    <a:pos x="connsiteX489-979" y="connsiteY489-980"/>
                  </a:cxn>
                  <a:cxn ang="0">
                    <a:pos x="connsiteX490-981" y="connsiteY490-982"/>
                  </a:cxn>
                  <a:cxn ang="0">
                    <a:pos x="connsiteX491-983" y="connsiteY491-984"/>
                  </a:cxn>
                  <a:cxn ang="0">
                    <a:pos x="connsiteX492-985" y="connsiteY492-986"/>
                  </a:cxn>
                  <a:cxn ang="0">
                    <a:pos x="connsiteX493-987" y="connsiteY493-988"/>
                  </a:cxn>
                  <a:cxn ang="0">
                    <a:pos x="connsiteX494-989" y="connsiteY494-990"/>
                  </a:cxn>
                  <a:cxn ang="0">
                    <a:pos x="connsiteX495-991" y="connsiteY495-992"/>
                  </a:cxn>
                  <a:cxn ang="0">
                    <a:pos x="connsiteX496-993" y="connsiteY496-994"/>
                  </a:cxn>
                  <a:cxn ang="0">
                    <a:pos x="connsiteX497-995" y="connsiteY497-996"/>
                  </a:cxn>
                  <a:cxn ang="0">
                    <a:pos x="connsiteX498-997" y="connsiteY498-998"/>
                  </a:cxn>
                  <a:cxn ang="0">
                    <a:pos x="connsiteX499-999" y="connsiteY499-1000"/>
                  </a:cxn>
                  <a:cxn ang="0">
                    <a:pos x="connsiteX500-1001" y="connsiteY500-1002"/>
                  </a:cxn>
                  <a:cxn ang="0">
                    <a:pos x="connsiteX501-1003" y="connsiteY501-1004"/>
                  </a:cxn>
                  <a:cxn ang="0">
                    <a:pos x="connsiteX502-1005" y="connsiteY502-1006"/>
                  </a:cxn>
                  <a:cxn ang="0">
                    <a:pos x="connsiteX503-1007" y="connsiteY503-1008"/>
                  </a:cxn>
                  <a:cxn ang="0">
                    <a:pos x="connsiteX504-1009" y="connsiteY504-1010"/>
                  </a:cxn>
                  <a:cxn ang="0">
                    <a:pos x="connsiteX505-1011" y="connsiteY505-1012"/>
                  </a:cxn>
                  <a:cxn ang="0">
                    <a:pos x="connsiteX506-1013" y="connsiteY506-1014"/>
                  </a:cxn>
                  <a:cxn ang="0">
                    <a:pos x="connsiteX507-1015" y="connsiteY507-1016"/>
                  </a:cxn>
                  <a:cxn ang="0">
                    <a:pos x="connsiteX508-1017" y="connsiteY508-1018"/>
                  </a:cxn>
                  <a:cxn ang="0">
                    <a:pos x="connsiteX509-1019" y="connsiteY509-1020"/>
                  </a:cxn>
                  <a:cxn ang="0">
                    <a:pos x="connsiteX510-1021" y="connsiteY510-1022"/>
                  </a:cxn>
                  <a:cxn ang="0">
                    <a:pos x="connsiteX511-1023" y="connsiteY511-1024"/>
                  </a:cxn>
                  <a:cxn ang="0">
                    <a:pos x="connsiteX512-1025" y="connsiteY512-1026"/>
                  </a:cxn>
                  <a:cxn ang="0">
                    <a:pos x="connsiteX513-1027" y="connsiteY513-1028"/>
                  </a:cxn>
                  <a:cxn ang="0">
                    <a:pos x="connsiteX514-1029" y="connsiteY514-1030"/>
                  </a:cxn>
                  <a:cxn ang="0">
                    <a:pos x="connsiteX515-1031" y="connsiteY515-1032"/>
                  </a:cxn>
                  <a:cxn ang="0">
                    <a:pos x="connsiteX516-1033" y="connsiteY516-1034"/>
                  </a:cxn>
                  <a:cxn ang="0">
                    <a:pos x="connsiteX517-1035" y="connsiteY517-1036"/>
                  </a:cxn>
                  <a:cxn ang="0">
                    <a:pos x="connsiteX518-1037" y="connsiteY518-1038"/>
                  </a:cxn>
                  <a:cxn ang="0">
                    <a:pos x="connsiteX519-1039" y="connsiteY519-1040"/>
                  </a:cxn>
                  <a:cxn ang="0">
                    <a:pos x="connsiteX520-1041" y="connsiteY520-1042"/>
                  </a:cxn>
                  <a:cxn ang="0">
                    <a:pos x="connsiteX521-1043" y="connsiteY521-1044"/>
                  </a:cxn>
                  <a:cxn ang="0">
                    <a:pos x="connsiteX522-1045" y="connsiteY522-1046"/>
                  </a:cxn>
                  <a:cxn ang="0">
                    <a:pos x="connsiteX523-1047" y="connsiteY523-1048"/>
                  </a:cxn>
                  <a:cxn ang="0">
                    <a:pos x="connsiteX524-1049" y="connsiteY524-1050"/>
                  </a:cxn>
                  <a:cxn ang="0">
                    <a:pos x="connsiteX525-1051" y="connsiteY525-1052"/>
                  </a:cxn>
                  <a:cxn ang="0">
                    <a:pos x="connsiteX526-1053" y="connsiteY526-1054"/>
                  </a:cxn>
                  <a:cxn ang="0">
                    <a:pos x="connsiteX527-1055" y="connsiteY527-1056"/>
                  </a:cxn>
                  <a:cxn ang="0">
                    <a:pos x="connsiteX528-1057" y="connsiteY528-1058"/>
                  </a:cxn>
                  <a:cxn ang="0">
                    <a:pos x="connsiteX529-1059" y="connsiteY529-1060"/>
                  </a:cxn>
                  <a:cxn ang="0">
                    <a:pos x="connsiteX530-1061" y="connsiteY530-1062"/>
                  </a:cxn>
                  <a:cxn ang="0">
                    <a:pos x="connsiteX531-1063" y="connsiteY531-1064"/>
                  </a:cxn>
                  <a:cxn ang="0">
                    <a:pos x="connsiteX532-1065" y="connsiteY532-1066"/>
                  </a:cxn>
                  <a:cxn ang="0">
                    <a:pos x="connsiteX533-1067" y="connsiteY533-1068"/>
                  </a:cxn>
                  <a:cxn ang="0">
                    <a:pos x="connsiteX534-1069" y="connsiteY534-1070"/>
                  </a:cxn>
                  <a:cxn ang="0">
                    <a:pos x="connsiteX535-1071" y="connsiteY535-1072"/>
                  </a:cxn>
                  <a:cxn ang="0">
                    <a:pos x="connsiteX536-1073" y="connsiteY536-1074"/>
                  </a:cxn>
                  <a:cxn ang="0">
                    <a:pos x="connsiteX537-1075" y="connsiteY537-1076"/>
                  </a:cxn>
                  <a:cxn ang="0">
                    <a:pos x="connsiteX538-1077" y="connsiteY538-1078"/>
                  </a:cxn>
                  <a:cxn ang="0">
                    <a:pos x="connsiteX539-1079" y="connsiteY539-1080"/>
                  </a:cxn>
                  <a:cxn ang="0">
                    <a:pos x="connsiteX540-1081" y="connsiteY540-1082"/>
                  </a:cxn>
                  <a:cxn ang="0">
                    <a:pos x="connsiteX541-1083" y="connsiteY541-1084"/>
                  </a:cxn>
                  <a:cxn ang="0">
                    <a:pos x="connsiteX542-1085" y="connsiteY542-1086"/>
                  </a:cxn>
                  <a:cxn ang="0">
                    <a:pos x="connsiteX543-1087" y="connsiteY543-1088"/>
                  </a:cxn>
                  <a:cxn ang="0">
                    <a:pos x="connsiteX544-1089" y="connsiteY544-1090"/>
                  </a:cxn>
                  <a:cxn ang="0">
                    <a:pos x="connsiteX545-1091" y="connsiteY545-1092"/>
                  </a:cxn>
                  <a:cxn ang="0">
                    <a:pos x="connsiteX546-1093" y="connsiteY546-1094"/>
                  </a:cxn>
                  <a:cxn ang="0">
                    <a:pos x="connsiteX547-1095" y="connsiteY547-1096"/>
                  </a:cxn>
                  <a:cxn ang="0">
                    <a:pos x="connsiteX548-1097" y="connsiteY548-1098"/>
                  </a:cxn>
                  <a:cxn ang="0">
                    <a:pos x="connsiteX549-1099" y="connsiteY549-1100"/>
                  </a:cxn>
                  <a:cxn ang="0">
                    <a:pos x="connsiteX550-1101" y="connsiteY550-1102"/>
                  </a:cxn>
                  <a:cxn ang="0">
                    <a:pos x="connsiteX551-1103" y="connsiteY551-1104"/>
                  </a:cxn>
                  <a:cxn ang="0">
                    <a:pos x="connsiteX552-1105" y="connsiteY552-1106"/>
                  </a:cxn>
                  <a:cxn ang="0">
                    <a:pos x="connsiteX553-1107" y="connsiteY553-1108"/>
                  </a:cxn>
                  <a:cxn ang="0">
                    <a:pos x="connsiteX554-1109" y="connsiteY554-1110"/>
                  </a:cxn>
                  <a:cxn ang="0">
                    <a:pos x="connsiteX555-1111" y="connsiteY555-1112"/>
                  </a:cxn>
                  <a:cxn ang="0">
                    <a:pos x="connsiteX556-1113" y="connsiteY556-1114"/>
                  </a:cxn>
                  <a:cxn ang="0">
                    <a:pos x="connsiteX557-1115" y="connsiteY557-1116"/>
                  </a:cxn>
                  <a:cxn ang="0">
                    <a:pos x="connsiteX558-1117" y="connsiteY558-1118"/>
                  </a:cxn>
                  <a:cxn ang="0">
                    <a:pos x="connsiteX559-1119" y="connsiteY559-1120"/>
                  </a:cxn>
                  <a:cxn ang="0">
                    <a:pos x="connsiteX560-1121" y="connsiteY560-1122"/>
                  </a:cxn>
                  <a:cxn ang="0">
                    <a:pos x="connsiteX561-1123" y="connsiteY561-1124"/>
                  </a:cxn>
                  <a:cxn ang="0">
                    <a:pos x="connsiteX562-1125" y="connsiteY562-1126"/>
                  </a:cxn>
                  <a:cxn ang="0">
                    <a:pos x="connsiteX563-1127" y="connsiteY563-1128"/>
                  </a:cxn>
                  <a:cxn ang="0">
                    <a:pos x="connsiteX564-1129" y="connsiteY564-1130"/>
                  </a:cxn>
                  <a:cxn ang="0">
                    <a:pos x="connsiteX565-1131" y="connsiteY565-1132"/>
                  </a:cxn>
                  <a:cxn ang="0">
                    <a:pos x="connsiteX566-1133" y="connsiteY566-1134"/>
                  </a:cxn>
                  <a:cxn ang="0">
                    <a:pos x="connsiteX567-1135" y="connsiteY567-1136"/>
                  </a:cxn>
                  <a:cxn ang="0">
                    <a:pos x="connsiteX568-1137" y="connsiteY568-1138"/>
                  </a:cxn>
                  <a:cxn ang="0">
                    <a:pos x="connsiteX569-1139" y="connsiteY569-1140"/>
                  </a:cxn>
                  <a:cxn ang="0">
                    <a:pos x="connsiteX570-1141" y="connsiteY570-1142"/>
                  </a:cxn>
                  <a:cxn ang="0">
                    <a:pos x="connsiteX571-1143" y="connsiteY571-1144"/>
                  </a:cxn>
                  <a:cxn ang="0">
                    <a:pos x="connsiteX572-1145" y="connsiteY572-1146"/>
                  </a:cxn>
                  <a:cxn ang="0">
                    <a:pos x="connsiteX573-1147" y="connsiteY573-1148"/>
                  </a:cxn>
                  <a:cxn ang="0">
                    <a:pos x="connsiteX574-1149" y="connsiteY574-1150"/>
                  </a:cxn>
                  <a:cxn ang="0">
                    <a:pos x="connsiteX575-1151" y="connsiteY575-1152"/>
                  </a:cxn>
                  <a:cxn ang="0">
                    <a:pos x="connsiteX576-1153" y="connsiteY576-1154"/>
                  </a:cxn>
                  <a:cxn ang="0">
                    <a:pos x="connsiteX577-1155" y="connsiteY577-1156"/>
                  </a:cxn>
                  <a:cxn ang="0">
                    <a:pos x="connsiteX578-1157" y="connsiteY578-1158"/>
                  </a:cxn>
                  <a:cxn ang="0">
                    <a:pos x="connsiteX579-1159" y="connsiteY579-1160"/>
                  </a:cxn>
                  <a:cxn ang="0">
                    <a:pos x="connsiteX580-1161" y="connsiteY580-1162"/>
                  </a:cxn>
                  <a:cxn ang="0">
                    <a:pos x="connsiteX581-1163" y="connsiteY581-1164"/>
                  </a:cxn>
                  <a:cxn ang="0">
                    <a:pos x="connsiteX582-1165" y="connsiteY582-1166"/>
                  </a:cxn>
                  <a:cxn ang="0">
                    <a:pos x="connsiteX583-1167" y="connsiteY583-1168"/>
                  </a:cxn>
                  <a:cxn ang="0">
                    <a:pos x="connsiteX584-1169" y="connsiteY584-1170"/>
                  </a:cxn>
                  <a:cxn ang="0">
                    <a:pos x="connsiteX585-1171" y="connsiteY585-1172"/>
                  </a:cxn>
                  <a:cxn ang="0">
                    <a:pos x="connsiteX586-1173" y="connsiteY586-1174"/>
                  </a:cxn>
                  <a:cxn ang="0">
                    <a:pos x="connsiteX587-1175" y="connsiteY587-1176"/>
                  </a:cxn>
                  <a:cxn ang="0">
                    <a:pos x="connsiteX588-1177" y="connsiteY588-1178"/>
                  </a:cxn>
                  <a:cxn ang="0">
                    <a:pos x="connsiteX589-1179" y="connsiteY589-1180"/>
                  </a:cxn>
                  <a:cxn ang="0">
                    <a:pos x="connsiteX590-1181" y="connsiteY590-1182"/>
                  </a:cxn>
                  <a:cxn ang="0">
                    <a:pos x="connsiteX591-1183" y="connsiteY591-1184"/>
                  </a:cxn>
                  <a:cxn ang="0">
                    <a:pos x="connsiteX592-1185" y="connsiteY592-1186"/>
                  </a:cxn>
                  <a:cxn ang="0">
                    <a:pos x="connsiteX593-1187" y="connsiteY593-1188"/>
                  </a:cxn>
                  <a:cxn ang="0">
                    <a:pos x="connsiteX594-1189" y="connsiteY594-1190"/>
                  </a:cxn>
                  <a:cxn ang="0">
                    <a:pos x="connsiteX595-1191" y="connsiteY595-1192"/>
                  </a:cxn>
                  <a:cxn ang="0">
                    <a:pos x="connsiteX596-1193" y="connsiteY596-1194"/>
                  </a:cxn>
                  <a:cxn ang="0">
                    <a:pos x="connsiteX597-1195" y="connsiteY597-1196"/>
                  </a:cxn>
                  <a:cxn ang="0">
                    <a:pos x="connsiteX598-1197" y="connsiteY598-1198"/>
                  </a:cxn>
                  <a:cxn ang="0">
                    <a:pos x="connsiteX599-1199" y="connsiteY599-1200"/>
                  </a:cxn>
                  <a:cxn ang="0">
                    <a:pos x="connsiteX600-1201" y="connsiteY600-1202"/>
                  </a:cxn>
                  <a:cxn ang="0">
                    <a:pos x="connsiteX601-1203" y="connsiteY601-1204"/>
                  </a:cxn>
                  <a:cxn ang="0">
                    <a:pos x="connsiteX602-1205" y="connsiteY602-1206"/>
                  </a:cxn>
                  <a:cxn ang="0">
                    <a:pos x="connsiteX603-1207" y="connsiteY603-1208"/>
                  </a:cxn>
                  <a:cxn ang="0">
                    <a:pos x="connsiteX604-1209" y="connsiteY604-1210"/>
                  </a:cxn>
                  <a:cxn ang="0">
                    <a:pos x="connsiteX605-1211" y="connsiteY605-1212"/>
                  </a:cxn>
                  <a:cxn ang="0">
                    <a:pos x="connsiteX606-1213" y="connsiteY606-1214"/>
                  </a:cxn>
                  <a:cxn ang="0">
                    <a:pos x="connsiteX607-1215" y="connsiteY607-1216"/>
                  </a:cxn>
                  <a:cxn ang="0">
                    <a:pos x="connsiteX608-1217" y="connsiteY608-1218"/>
                  </a:cxn>
                  <a:cxn ang="0">
                    <a:pos x="connsiteX609-1219" y="connsiteY609-1220"/>
                  </a:cxn>
                  <a:cxn ang="0">
                    <a:pos x="connsiteX610-1221" y="connsiteY610-1222"/>
                  </a:cxn>
                  <a:cxn ang="0">
                    <a:pos x="connsiteX611-1223" y="connsiteY611-1224"/>
                  </a:cxn>
                  <a:cxn ang="0">
                    <a:pos x="connsiteX612-1225" y="connsiteY612-1226"/>
                  </a:cxn>
                  <a:cxn ang="0">
                    <a:pos x="connsiteX613-1227" y="connsiteY613-1228"/>
                  </a:cxn>
                  <a:cxn ang="0">
                    <a:pos x="connsiteX614-1229" y="connsiteY614-1230"/>
                  </a:cxn>
                  <a:cxn ang="0">
                    <a:pos x="connsiteX615-1231" y="connsiteY615-1232"/>
                  </a:cxn>
                  <a:cxn ang="0">
                    <a:pos x="connsiteX616-1233" y="connsiteY616-1234"/>
                  </a:cxn>
                  <a:cxn ang="0">
                    <a:pos x="connsiteX617-1235" y="connsiteY617-1236"/>
                  </a:cxn>
                  <a:cxn ang="0">
                    <a:pos x="connsiteX618-1237" y="connsiteY618-1238"/>
                  </a:cxn>
                  <a:cxn ang="0">
                    <a:pos x="connsiteX619-1239" y="connsiteY619-1240"/>
                  </a:cxn>
                  <a:cxn ang="0">
                    <a:pos x="connsiteX620-1241" y="connsiteY620-1242"/>
                  </a:cxn>
                  <a:cxn ang="0">
                    <a:pos x="connsiteX621-1243" y="connsiteY621-1244"/>
                  </a:cxn>
                  <a:cxn ang="0">
                    <a:pos x="connsiteX622-1245" y="connsiteY622-1246"/>
                  </a:cxn>
                  <a:cxn ang="0">
                    <a:pos x="connsiteX623-1247" y="connsiteY623-1248"/>
                  </a:cxn>
                  <a:cxn ang="0">
                    <a:pos x="connsiteX624-1249" y="connsiteY624-1250"/>
                  </a:cxn>
                  <a:cxn ang="0">
                    <a:pos x="connsiteX625-1251" y="connsiteY625-1252"/>
                  </a:cxn>
                  <a:cxn ang="0">
                    <a:pos x="connsiteX626-1253" y="connsiteY626-1254"/>
                  </a:cxn>
                  <a:cxn ang="0">
                    <a:pos x="connsiteX627-1255" y="connsiteY627-1256"/>
                  </a:cxn>
                  <a:cxn ang="0">
                    <a:pos x="connsiteX628-1257" y="connsiteY628-1258"/>
                  </a:cxn>
                  <a:cxn ang="0">
                    <a:pos x="connsiteX629-1259" y="connsiteY629-1260"/>
                  </a:cxn>
                  <a:cxn ang="0">
                    <a:pos x="connsiteX630-1261" y="connsiteY630-1262"/>
                  </a:cxn>
                  <a:cxn ang="0">
                    <a:pos x="connsiteX631-1263" y="connsiteY631-1264"/>
                  </a:cxn>
                  <a:cxn ang="0">
                    <a:pos x="connsiteX632-1265" y="connsiteY632-1266"/>
                  </a:cxn>
                  <a:cxn ang="0">
                    <a:pos x="connsiteX633-1267" y="connsiteY633-1268"/>
                  </a:cxn>
                  <a:cxn ang="0">
                    <a:pos x="connsiteX634-1269" y="connsiteY634-1270"/>
                  </a:cxn>
                  <a:cxn ang="0">
                    <a:pos x="connsiteX635-1271" y="connsiteY635-1272"/>
                  </a:cxn>
                  <a:cxn ang="0">
                    <a:pos x="connsiteX636-1273" y="connsiteY636-1274"/>
                  </a:cxn>
                  <a:cxn ang="0">
                    <a:pos x="connsiteX637-1275" y="connsiteY637-1276"/>
                  </a:cxn>
                  <a:cxn ang="0">
                    <a:pos x="connsiteX638-1277" y="connsiteY638-1278"/>
                  </a:cxn>
                  <a:cxn ang="0">
                    <a:pos x="connsiteX639-1279" y="connsiteY639-1280"/>
                  </a:cxn>
                  <a:cxn ang="0">
                    <a:pos x="connsiteX640-1281" y="connsiteY640-1282"/>
                  </a:cxn>
                  <a:cxn ang="0">
                    <a:pos x="connsiteX641-1283" y="connsiteY641-1284"/>
                  </a:cxn>
                  <a:cxn ang="0">
                    <a:pos x="connsiteX642-1285" y="connsiteY642-1286"/>
                  </a:cxn>
                  <a:cxn ang="0">
                    <a:pos x="connsiteX643-1287" y="connsiteY643-1288"/>
                  </a:cxn>
                  <a:cxn ang="0">
                    <a:pos x="connsiteX644-1289" y="connsiteY644-1290"/>
                  </a:cxn>
                  <a:cxn ang="0">
                    <a:pos x="connsiteX645-1291" y="connsiteY645-1292"/>
                  </a:cxn>
                  <a:cxn ang="0">
                    <a:pos x="connsiteX646-1293" y="connsiteY646-1294"/>
                  </a:cxn>
                  <a:cxn ang="0">
                    <a:pos x="connsiteX647-1295" y="connsiteY647-1296"/>
                  </a:cxn>
                  <a:cxn ang="0">
                    <a:pos x="connsiteX648-1297" y="connsiteY648-1298"/>
                  </a:cxn>
                  <a:cxn ang="0">
                    <a:pos x="connsiteX649-1299" y="connsiteY649-1300"/>
                  </a:cxn>
                  <a:cxn ang="0">
                    <a:pos x="connsiteX650-1301" y="connsiteY650-1302"/>
                  </a:cxn>
                  <a:cxn ang="0">
                    <a:pos x="connsiteX651-1303" y="connsiteY651-1304"/>
                  </a:cxn>
                  <a:cxn ang="0">
                    <a:pos x="connsiteX652-1305" y="connsiteY652-1306"/>
                  </a:cxn>
                  <a:cxn ang="0">
                    <a:pos x="connsiteX653-1307" y="connsiteY653-1308"/>
                  </a:cxn>
                  <a:cxn ang="0">
                    <a:pos x="connsiteX654-1309" y="connsiteY654-1310"/>
                  </a:cxn>
                  <a:cxn ang="0">
                    <a:pos x="connsiteX655-1311" y="connsiteY655-1312"/>
                  </a:cxn>
                  <a:cxn ang="0">
                    <a:pos x="connsiteX656-1313" y="connsiteY656-1314"/>
                  </a:cxn>
                  <a:cxn ang="0">
                    <a:pos x="connsiteX657-1315" y="connsiteY657-1316"/>
                  </a:cxn>
                  <a:cxn ang="0">
                    <a:pos x="connsiteX658-1317" y="connsiteY658-1318"/>
                  </a:cxn>
                  <a:cxn ang="0">
                    <a:pos x="connsiteX659-1319" y="connsiteY659-1320"/>
                  </a:cxn>
                  <a:cxn ang="0">
                    <a:pos x="connsiteX660-1321" y="connsiteY660-1322"/>
                  </a:cxn>
                  <a:cxn ang="0">
                    <a:pos x="connsiteX661-1323" y="connsiteY661-1324"/>
                  </a:cxn>
                  <a:cxn ang="0">
                    <a:pos x="connsiteX662-1325" y="connsiteY662-1326"/>
                  </a:cxn>
                  <a:cxn ang="0">
                    <a:pos x="connsiteX663-1327" y="connsiteY663-1328"/>
                  </a:cxn>
                  <a:cxn ang="0">
                    <a:pos x="connsiteX664-1329" y="connsiteY664-1330"/>
                  </a:cxn>
                  <a:cxn ang="0">
                    <a:pos x="connsiteX665-1331" y="connsiteY665-1332"/>
                  </a:cxn>
                  <a:cxn ang="0">
                    <a:pos x="connsiteX666-1333" y="connsiteY666-1334"/>
                  </a:cxn>
                  <a:cxn ang="0">
                    <a:pos x="connsiteX667-1335" y="connsiteY667-1336"/>
                  </a:cxn>
                  <a:cxn ang="0">
                    <a:pos x="connsiteX668-1337" y="connsiteY668-1338"/>
                  </a:cxn>
                  <a:cxn ang="0">
                    <a:pos x="connsiteX669-1339" y="connsiteY669-1340"/>
                  </a:cxn>
                  <a:cxn ang="0">
                    <a:pos x="connsiteX670-1341" y="connsiteY670-1342"/>
                  </a:cxn>
                  <a:cxn ang="0">
                    <a:pos x="connsiteX671-1343" y="connsiteY671-1344"/>
                  </a:cxn>
                  <a:cxn ang="0">
                    <a:pos x="connsiteX672-1345" y="connsiteY672-1346"/>
                  </a:cxn>
                  <a:cxn ang="0">
                    <a:pos x="connsiteX673-1347" y="connsiteY673-1348"/>
                  </a:cxn>
                  <a:cxn ang="0">
                    <a:pos x="connsiteX674-1349" y="connsiteY674-1350"/>
                  </a:cxn>
                  <a:cxn ang="0">
                    <a:pos x="connsiteX675-1351" y="connsiteY675-1352"/>
                  </a:cxn>
                  <a:cxn ang="0">
                    <a:pos x="connsiteX676-1353" y="connsiteY676-1354"/>
                  </a:cxn>
                  <a:cxn ang="0">
                    <a:pos x="connsiteX677-1355" y="connsiteY677-1356"/>
                  </a:cxn>
                  <a:cxn ang="0">
                    <a:pos x="connsiteX678-1357" y="connsiteY678-1358"/>
                  </a:cxn>
                  <a:cxn ang="0">
                    <a:pos x="connsiteX679-1359" y="connsiteY679-1360"/>
                  </a:cxn>
                  <a:cxn ang="0">
                    <a:pos x="connsiteX680-1361" y="connsiteY680-1362"/>
                  </a:cxn>
                  <a:cxn ang="0">
                    <a:pos x="connsiteX681-1363" y="connsiteY681-1364"/>
                  </a:cxn>
                  <a:cxn ang="0">
                    <a:pos x="connsiteX682-1365" y="connsiteY682-1366"/>
                  </a:cxn>
                  <a:cxn ang="0">
                    <a:pos x="connsiteX683-1367" y="connsiteY683-1368"/>
                  </a:cxn>
                  <a:cxn ang="0">
                    <a:pos x="connsiteX684-1369" y="connsiteY684-1370"/>
                  </a:cxn>
                  <a:cxn ang="0">
                    <a:pos x="connsiteX685-1371" y="connsiteY685-1372"/>
                  </a:cxn>
                  <a:cxn ang="0">
                    <a:pos x="connsiteX686-1373" y="connsiteY686-1374"/>
                  </a:cxn>
                  <a:cxn ang="0">
                    <a:pos x="connsiteX687-1375" y="connsiteY687-1376"/>
                  </a:cxn>
                  <a:cxn ang="0">
                    <a:pos x="connsiteX688-1377" y="connsiteY688-1378"/>
                  </a:cxn>
                  <a:cxn ang="0">
                    <a:pos x="connsiteX689-1379" y="connsiteY689-1380"/>
                  </a:cxn>
                  <a:cxn ang="0">
                    <a:pos x="connsiteX690-1381" y="connsiteY690-1382"/>
                  </a:cxn>
                  <a:cxn ang="0">
                    <a:pos x="connsiteX691-1383" y="connsiteY691-1384"/>
                  </a:cxn>
                  <a:cxn ang="0">
                    <a:pos x="connsiteX692-1385" y="connsiteY692-1386"/>
                  </a:cxn>
                  <a:cxn ang="0">
                    <a:pos x="connsiteX693-1387" y="connsiteY693-1388"/>
                  </a:cxn>
                  <a:cxn ang="0">
                    <a:pos x="connsiteX694-1389" y="connsiteY694-1390"/>
                  </a:cxn>
                  <a:cxn ang="0">
                    <a:pos x="connsiteX695-1391" y="connsiteY695-1392"/>
                  </a:cxn>
                  <a:cxn ang="0">
                    <a:pos x="connsiteX696-1393" y="connsiteY696-1394"/>
                  </a:cxn>
                  <a:cxn ang="0">
                    <a:pos x="connsiteX697-1395" y="connsiteY697-1396"/>
                  </a:cxn>
                  <a:cxn ang="0">
                    <a:pos x="connsiteX698-1397" y="connsiteY698-1398"/>
                  </a:cxn>
                  <a:cxn ang="0">
                    <a:pos x="connsiteX699-1399" y="connsiteY699-1400"/>
                  </a:cxn>
                  <a:cxn ang="0">
                    <a:pos x="connsiteX700-1401" y="connsiteY700-1402"/>
                  </a:cxn>
                  <a:cxn ang="0">
                    <a:pos x="connsiteX701-1403" y="connsiteY701-1404"/>
                  </a:cxn>
                  <a:cxn ang="0">
                    <a:pos x="connsiteX702-1405" y="connsiteY702-1406"/>
                  </a:cxn>
                  <a:cxn ang="0">
                    <a:pos x="connsiteX703-1407" y="connsiteY703-1408"/>
                  </a:cxn>
                  <a:cxn ang="0">
                    <a:pos x="connsiteX704-1409" y="connsiteY704-1410"/>
                  </a:cxn>
                  <a:cxn ang="0">
                    <a:pos x="connsiteX705-1411" y="connsiteY705-1412"/>
                  </a:cxn>
                  <a:cxn ang="0">
                    <a:pos x="connsiteX706-1413" y="connsiteY706-1414"/>
                  </a:cxn>
                  <a:cxn ang="0">
                    <a:pos x="connsiteX707-1415" y="connsiteY707-1416"/>
                  </a:cxn>
                  <a:cxn ang="0">
                    <a:pos x="connsiteX708-1417" y="connsiteY708-1418"/>
                  </a:cxn>
                  <a:cxn ang="0">
                    <a:pos x="connsiteX709-1419" y="connsiteY709-1420"/>
                  </a:cxn>
                  <a:cxn ang="0">
                    <a:pos x="connsiteX710-1421" y="connsiteY710-1422"/>
                  </a:cxn>
                  <a:cxn ang="0">
                    <a:pos x="connsiteX711-1423" y="connsiteY711-1424"/>
                  </a:cxn>
                  <a:cxn ang="0">
                    <a:pos x="connsiteX712-1425" y="connsiteY712-1426"/>
                  </a:cxn>
                  <a:cxn ang="0">
                    <a:pos x="connsiteX713-1427" y="connsiteY713-1428"/>
                  </a:cxn>
                  <a:cxn ang="0">
                    <a:pos x="connsiteX714-1429" y="connsiteY714-1430"/>
                  </a:cxn>
                  <a:cxn ang="0">
                    <a:pos x="connsiteX715-1431" y="connsiteY715-1432"/>
                  </a:cxn>
                  <a:cxn ang="0">
                    <a:pos x="connsiteX716-1433" y="connsiteY716-1434"/>
                  </a:cxn>
                  <a:cxn ang="0">
                    <a:pos x="connsiteX717-1435" y="connsiteY717-1436"/>
                  </a:cxn>
                  <a:cxn ang="0">
                    <a:pos x="connsiteX718-1437" y="connsiteY718-1438"/>
                  </a:cxn>
                  <a:cxn ang="0">
                    <a:pos x="connsiteX719-1439" y="connsiteY719-1440"/>
                  </a:cxn>
                  <a:cxn ang="0">
                    <a:pos x="connsiteX720-1441" y="connsiteY720-1442"/>
                  </a:cxn>
                  <a:cxn ang="0">
                    <a:pos x="connsiteX721-1443" y="connsiteY721-1444"/>
                  </a:cxn>
                  <a:cxn ang="0">
                    <a:pos x="connsiteX722-1445" y="connsiteY722-1446"/>
                  </a:cxn>
                  <a:cxn ang="0">
                    <a:pos x="connsiteX723-1447" y="connsiteY723-1448"/>
                  </a:cxn>
                  <a:cxn ang="0">
                    <a:pos x="connsiteX724-1449" y="connsiteY724-1450"/>
                  </a:cxn>
                  <a:cxn ang="0">
                    <a:pos x="connsiteX725-1451" y="connsiteY725-1452"/>
                  </a:cxn>
                  <a:cxn ang="0">
                    <a:pos x="connsiteX726-1453" y="connsiteY726-1454"/>
                  </a:cxn>
                  <a:cxn ang="0">
                    <a:pos x="connsiteX727-1455" y="connsiteY727-1456"/>
                  </a:cxn>
                  <a:cxn ang="0">
                    <a:pos x="connsiteX728-1457" y="connsiteY728-1458"/>
                  </a:cxn>
                  <a:cxn ang="0">
                    <a:pos x="connsiteX729-1459" y="connsiteY729-1460"/>
                  </a:cxn>
                  <a:cxn ang="0">
                    <a:pos x="connsiteX730-1461" y="connsiteY730-1462"/>
                  </a:cxn>
                  <a:cxn ang="0">
                    <a:pos x="connsiteX731-1463" y="connsiteY731-1464"/>
                  </a:cxn>
                  <a:cxn ang="0">
                    <a:pos x="connsiteX732-1465" y="connsiteY732-1466"/>
                  </a:cxn>
                  <a:cxn ang="0">
                    <a:pos x="connsiteX733-1467" y="connsiteY733-1468"/>
                  </a:cxn>
                  <a:cxn ang="0">
                    <a:pos x="connsiteX734-1469" y="connsiteY734-1470"/>
                  </a:cxn>
                  <a:cxn ang="0">
                    <a:pos x="connsiteX735-1471" y="connsiteY735-1472"/>
                  </a:cxn>
                  <a:cxn ang="0">
                    <a:pos x="connsiteX736-1473" y="connsiteY736-1474"/>
                  </a:cxn>
                  <a:cxn ang="0">
                    <a:pos x="connsiteX737-1475" y="connsiteY737-1476"/>
                  </a:cxn>
                  <a:cxn ang="0">
                    <a:pos x="connsiteX738-1477" y="connsiteY738-1478"/>
                  </a:cxn>
                  <a:cxn ang="0">
                    <a:pos x="connsiteX739-1479" y="connsiteY739-1480"/>
                  </a:cxn>
                  <a:cxn ang="0">
                    <a:pos x="connsiteX740-1481" y="connsiteY740-1482"/>
                  </a:cxn>
                  <a:cxn ang="0">
                    <a:pos x="connsiteX741-1483" y="connsiteY741-1484"/>
                  </a:cxn>
                  <a:cxn ang="0">
                    <a:pos x="connsiteX742-1485" y="connsiteY742-1486"/>
                  </a:cxn>
                  <a:cxn ang="0">
                    <a:pos x="connsiteX743-1487" y="connsiteY743-1488"/>
                  </a:cxn>
                  <a:cxn ang="0">
                    <a:pos x="connsiteX744-1489" y="connsiteY744-1490"/>
                  </a:cxn>
                  <a:cxn ang="0">
                    <a:pos x="connsiteX745-1491" y="connsiteY745-1492"/>
                  </a:cxn>
                  <a:cxn ang="0">
                    <a:pos x="connsiteX746-1493" y="connsiteY746-1494"/>
                  </a:cxn>
                  <a:cxn ang="0">
                    <a:pos x="connsiteX747-1495" y="connsiteY747-1496"/>
                  </a:cxn>
                  <a:cxn ang="0">
                    <a:pos x="connsiteX748-1497" y="connsiteY748-1498"/>
                  </a:cxn>
                  <a:cxn ang="0">
                    <a:pos x="connsiteX749-1499" y="connsiteY749-1500"/>
                  </a:cxn>
                  <a:cxn ang="0">
                    <a:pos x="connsiteX750-1501" y="connsiteY750-1502"/>
                  </a:cxn>
                  <a:cxn ang="0">
                    <a:pos x="connsiteX751-1503" y="connsiteY751-1504"/>
                  </a:cxn>
                  <a:cxn ang="0">
                    <a:pos x="connsiteX752-1505" y="connsiteY752-1506"/>
                  </a:cxn>
                  <a:cxn ang="0">
                    <a:pos x="connsiteX753-1507" y="connsiteY753-1508"/>
                  </a:cxn>
                  <a:cxn ang="0">
                    <a:pos x="connsiteX754-1509" y="connsiteY754-1510"/>
                  </a:cxn>
                  <a:cxn ang="0">
                    <a:pos x="connsiteX755-1511" y="connsiteY755-1512"/>
                  </a:cxn>
                  <a:cxn ang="0">
                    <a:pos x="connsiteX756-1513" y="connsiteY756-1514"/>
                  </a:cxn>
                  <a:cxn ang="0">
                    <a:pos x="connsiteX757-1515" y="connsiteY757-1516"/>
                  </a:cxn>
                  <a:cxn ang="0">
                    <a:pos x="connsiteX758-1517" y="connsiteY758-1518"/>
                  </a:cxn>
                  <a:cxn ang="0">
                    <a:pos x="connsiteX759-1519" y="connsiteY759-1520"/>
                  </a:cxn>
                  <a:cxn ang="0">
                    <a:pos x="connsiteX760-1521" y="connsiteY760-1522"/>
                  </a:cxn>
                  <a:cxn ang="0">
                    <a:pos x="connsiteX761-1523" y="connsiteY761-1524"/>
                  </a:cxn>
                  <a:cxn ang="0">
                    <a:pos x="connsiteX762-1525" y="connsiteY762-1526"/>
                  </a:cxn>
                  <a:cxn ang="0">
                    <a:pos x="connsiteX763-1527" y="connsiteY763-1528"/>
                  </a:cxn>
                  <a:cxn ang="0">
                    <a:pos x="connsiteX764-1529" y="connsiteY764-1530"/>
                  </a:cxn>
                  <a:cxn ang="0">
                    <a:pos x="connsiteX765-1531" y="connsiteY765-1532"/>
                  </a:cxn>
                  <a:cxn ang="0">
                    <a:pos x="connsiteX766-1533" y="connsiteY766-1534"/>
                  </a:cxn>
                  <a:cxn ang="0">
                    <a:pos x="connsiteX767-1535" y="connsiteY767-1536"/>
                  </a:cxn>
                  <a:cxn ang="0">
                    <a:pos x="connsiteX768-1537" y="connsiteY768-1538"/>
                  </a:cxn>
                  <a:cxn ang="0">
                    <a:pos x="connsiteX769-1539" y="connsiteY769-1540"/>
                  </a:cxn>
                  <a:cxn ang="0">
                    <a:pos x="connsiteX770-1541" y="connsiteY770-1542"/>
                  </a:cxn>
                  <a:cxn ang="0">
                    <a:pos x="connsiteX771-1543" y="connsiteY771-1544"/>
                  </a:cxn>
                  <a:cxn ang="0">
                    <a:pos x="connsiteX772-1545" y="connsiteY772-1546"/>
                  </a:cxn>
                  <a:cxn ang="0">
                    <a:pos x="connsiteX773-1547" y="connsiteY773-1548"/>
                  </a:cxn>
                  <a:cxn ang="0">
                    <a:pos x="connsiteX774-1549" y="connsiteY774-1550"/>
                  </a:cxn>
                  <a:cxn ang="0">
                    <a:pos x="connsiteX775-1551" y="connsiteY775-1552"/>
                  </a:cxn>
                  <a:cxn ang="0">
                    <a:pos x="connsiteX776-1553" y="connsiteY776-1554"/>
                  </a:cxn>
                  <a:cxn ang="0">
                    <a:pos x="connsiteX777-1555" y="connsiteY777-1556"/>
                  </a:cxn>
                  <a:cxn ang="0">
                    <a:pos x="connsiteX778-1557" y="connsiteY778-1558"/>
                  </a:cxn>
                  <a:cxn ang="0">
                    <a:pos x="connsiteX779-1559" y="connsiteY779-1560"/>
                  </a:cxn>
                  <a:cxn ang="0">
                    <a:pos x="connsiteX780-1561" y="connsiteY780-1562"/>
                  </a:cxn>
                  <a:cxn ang="0">
                    <a:pos x="connsiteX781-1563" y="connsiteY781-1564"/>
                  </a:cxn>
                  <a:cxn ang="0">
                    <a:pos x="connsiteX782-1565" y="connsiteY782-1566"/>
                  </a:cxn>
                  <a:cxn ang="0">
                    <a:pos x="connsiteX783-1567" y="connsiteY783-1568"/>
                  </a:cxn>
                  <a:cxn ang="0">
                    <a:pos x="connsiteX784-1569" y="connsiteY784-1570"/>
                  </a:cxn>
                  <a:cxn ang="0">
                    <a:pos x="connsiteX785-1571" y="connsiteY785-1572"/>
                  </a:cxn>
                  <a:cxn ang="0">
                    <a:pos x="connsiteX786-1573" y="connsiteY786-1574"/>
                  </a:cxn>
                  <a:cxn ang="0">
                    <a:pos x="connsiteX787-1575" y="connsiteY787-1576"/>
                  </a:cxn>
                  <a:cxn ang="0">
                    <a:pos x="connsiteX788-1577" y="connsiteY788-1578"/>
                  </a:cxn>
                  <a:cxn ang="0">
                    <a:pos x="connsiteX789-1579" y="connsiteY789-1580"/>
                  </a:cxn>
                  <a:cxn ang="0">
                    <a:pos x="connsiteX790-1581" y="connsiteY790-1582"/>
                  </a:cxn>
                  <a:cxn ang="0">
                    <a:pos x="connsiteX791-1583" y="connsiteY791-1584"/>
                  </a:cxn>
                  <a:cxn ang="0">
                    <a:pos x="connsiteX792-1585" y="connsiteY792-1586"/>
                  </a:cxn>
                  <a:cxn ang="0">
                    <a:pos x="connsiteX793-1587" y="connsiteY793-1588"/>
                  </a:cxn>
                  <a:cxn ang="0">
                    <a:pos x="connsiteX794-1589" y="connsiteY794-1590"/>
                  </a:cxn>
                  <a:cxn ang="0">
                    <a:pos x="connsiteX795-1591" y="connsiteY795-1592"/>
                  </a:cxn>
                  <a:cxn ang="0">
                    <a:pos x="connsiteX796-1593" y="connsiteY796-1594"/>
                  </a:cxn>
                  <a:cxn ang="0">
                    <a:pos x="connsiteX797-1595" y="connsiteY797-1596"/>
                  </a:cxn>
                  <a:cxn ang="0">
                    <a:pos x="connsiteX798-1597" y="connsiteY798-1598"/>
                  </a:cxn>
                </a:cxnLst>
                <a:rect l="l" t="t" r="r" b="b"/>
                <a:pathLst>
                  <a:path w="10000" h="10000">
                    <a:moveTo>
                      <a:pt x="2161" y="80"/>
                    </a:moveTo>
                    <a:lnTo>
                      <a:pt x="2161" y="80"/>
                    </a:lnTo>
                    <a:lnTo>
                      <a:pt x="2207" y="80"/>
                    </a:lnTo>
                    <a:lnTo>
                      <a:pt x="2253" y="86"/>
                    </a:lnTo>
                    <a:cubicBezTo>
                      <a:pt x="2267" y="87"/>
                      <a:pt x="2282" y="89"/>
                      <a:pt x="2296" y="90"/>
                    </a:cubicBezTo>
                    <a:cubicBezTo>
                      <a:pt x="2310" y="93"/>
                      <a:pt x="2324" y="97"/>
                      <a:pt x="2338" y="100"/>
                    </a:cubicBezTo>
                    <a:lnTo>
                      <a:pt x="2383" y="109"/>
                    </a:lnTo>
                    <a:lnTo>
                      <a:pt x="2426" y="121"/>
                    </a:lnTo>
                    <a:cubicBezTo>
                      <a:pt x="2440" y="126"/>
                      <a:pt x="2453" y="130"/>
                      <a:pt x="2467" y="135"/>
                    </a:cubicBezTo>
                    <a:cubicBezTo>
                      <a:pt x="2480" y="141"/>
                      <a:pt x="2493" y="146"/>
                      <a:pt x="2506" y="152"/>
                    </a:cubicBezTo>
                    <a:lnTo>
                      <a:pt x="2545" y="170"/>
                    </a:lnTo>
                    <a:cubicBezTo>
                      <a:pt x="2558" y="178"/>
                      <a:pt x="2571" y="185"/>
                      <a:pt x="2584" y="193"/>
                    </a:cubicBezTo>
                    <a:cubicBezTo>
                      <a:pt x="2596" y="200"/>
                      <a:pt x="2609" y="206"/>
                      <a:pt x="2621" y="213"/>
                    </a:cubicBezTo>
                    <a:cubicBezTo>
                      <a:pt x="2634" y="222"/>
                      <a:pt x="2646" y="231"/>
                      <a:pt x="2659" y="240"/>
                    </a:cubicBezTo>
                    <a:cubicBezTo>
                      <a:pt x="2671" y="248"/>
                      <a:pt x="2684" y="256"/>
                      <a:pt x="2696" y="264"/>
                    </a:cubicBezTo>
                    <a:cubicBezTo>
                      <a:pt x="2707" y="274"/>
                      <a:pt x="2719" y="283"/>
                      <a:pt x="2730" y="293"/>
                    </a:cubicBezTo>
                    <a:cubicBezTo>
                      <a:pt x="2741" y="303"/>
                      <a:pt x="2753" y="312"/>
                      <a:pt x="2764" y="322"/>
                    </a:cubicBezTo>
                    <a:lnTo>
                      <a:pt x="2796" y="354"/>
                    </a:lnTo>
                    <a:cubicBezTo>
                      <a:pt x="2806" y="364"/>
                      <a:pt x="2816" y="375"/>
                      <a:pt x="2826" y="385"/>
                    </a:cubicBezTo>
                    <a:lnTo>
                      <a:pt x="2858" y="420"/>
                    </a:lnTo>
                    <a:cubicBezTo>
                      <a:pt x="2868" y="432"/>
                      <a:pt x="2877" y="445"/>
                      <a:pt x="2887" y="457"/>
                    </a:cubicBezTo>
                    <a:cubicBezTo>
                      <a:pt x="2896" y="469"/>
                      <a:pt x="2904" y="480"/>
                      <a:pt x="2913" y="492"/>
                    </a:cubicBezTo>
                    <a:cubicBezTo>
                      <a:pt x="2921" y="505"/>
                      <a:pt x="2930" y="517"/>
                      <a:pt x="2938" y="530"/>
                    </a:cubicBezTo>
                    <a:cubicBezTo>
                      <a:pt x="2946" y="544"/>
                      <a:pt x="2955" y="557"/>
                      <a:pt x="2963" y="571"/>
                    </a:cubicBezTo>
                    <a:cubicBezTo>
                      <a:pt x="2971" y="584"/>
                      <a:pt x="2978" y="597"/>
                      <a:pt x="2986" y="610"/>
                    </a:cubicBezTo>
                    <a:cubicBezTo>
                      <a:pt x="2993" y="624"/>
                      <a:pt x="3001" y="639"/>
                      <a:pt x="3008" y="653"/>
                    </a:cubicBezTo>
                    <a:cubicBezTo>
                      <a:pt x="3014" y="667"/>
                      <a:pt x="3021" y="682"/>
                      <a:pt x="3027" y="696"/>
                    </a:cubicBezTo>
                    <a:lnTo>
                      <a:pt x="3045" y="741"/>
                    </a:lnTo>
                    <a:lnTo>
                      <a:pt x="3063" y="786"/>
                    </a:lnTo>
                    <a:cubicBezTo>
                      <a:pt x="3068" y="801"/>
                      <a:pt x="3072" y="816"/>
                      <a:pt x="3077" y="831"/>
                    </a:cubicBezTo>
                    <a:cubicBezTo>
                      <a:pt x="3081" y="847"/>
                      <a:pt x="3086" y="863"/>
                      <a:pt x="3090" y="879"/>
                    </a:cubicBezTo>
                    <a:cubicBezTo>
                      <a:pt x="3094" y="895"/>
                      <a:pt x="3098" y="912"/>
                      <a:pt x="3102" y="928"/>
                    </a:cubicBezTo>
                    <a:cubicBezTo>
                      <a:pt x="3104" y="944"/>
                      <a:pt x="3107" y="961"/>
                      <a:pt x="3109" y="977"/>
                    </a:cubicBezTo>
                    <a:cubicBezTo>
                      <a:pt x="3112" y="993"/>
                      <a:pt x="3115" y="1010"/>
                      <a:pt x="3118" y="1026"/>
                    </a:cubicBezTo>
                    <a:lnTo>
                      <a:pt x="1207" y="1026"/>
                    </a:lnTo>
                    <a:cubicBezTo>
                      <a:pt x="1209" y="1010"/>
                      <a:pt x="1212" y="993"/>
                      <a:pt x="1214" y="977"/>
                    </a:cubicBezTo>
                    <a:cubicBezTo>
                      <a:pt x="1217" y="961"/>
                      <a:pt x="1220" y="944"/>
                      <a:pt x="1223" y="928"/>
                    </a:cubicBezTo>
                    <a:cubicBezTo>
                      <a:pt x="1226" y="912"/>
                      <a:pt x="1230" y="895"/>
                      <a:pt x="1233" y="879"/>
                    </a:cubicBezTo>
                    <a:lnTo>
                      <a:pt x="1248" y="831"/>
                    </a:lnTo>
                    <a:cubicBezTo>
                      <a:pt x="1253" y="816"/>
                      <a:pt x="1257" y="801"/>
                      <a:pt x="1262" y="786"/>
                    </a:cubicBezTo>
                    <a:lnTo>
                      <a:pt x="1280" y="741"/>
                    </a:lnTo>
                    <a:cubicBezTo>
                      <a:pt x="1285" y="726"/>
                      <a:pt x="1291" y="711"/>
                      <a:pt x="1296" y="696"/>
                    </a:cubicBezTo>
                    <a:cubicBezTo>
                      <a:pt x="1303" y="682"/>
                      <a:pt x="1310" y="667"/>
                      <a:pt x="1317" y="653"/>
                    </a:cubicBezTo>
                    <a:cubicBezTo>
                      <a:pt x="1324" y="639"/>
                      <a:pt x="1330" y="624"/>
                      <a:pt x="1337" y="610"/>
                    </a:cubicBezTo>
                    <a:cubicBezTo>
                      <a:pt x="1345" y="597"/>
                      <a:pt x="1352" y="584"/>
                      <a:pt x="1360" y="571"/>
                    </a:cubicBezTo>
                    <a:cubicBezTo>
                      <a:pt x="1368" y="557"/>
                      <a:pt x="1377" y="544"/>
                      <a:pt x="1385" y="530"/>
                    </a:cubicBezTo>
                    <a:cubicBezTo>
                      <a:pt x="1394" y="517"/>
                      <a:pt x="1402" y="505"/>
                      <a:pt x="1411" y="492"/>
                    </a:cubicBezTo>
                    <a:cubicBezTo>
                      <a:pt x="1420" y="480"/>
                      <a:pt x="1429" y="469"/>
                      <a:pt x="1438" y="457"/>
                    </a:cubicBezTo>
                    <a:cubicBezTo>
                      <a:pt x="1447" y="445"/>
                      <a:pt x="1457" y="432"/>
                      <a:pt x="1466" y="420"/>
                    </a:cubicBezTo>
                    <a:cubicBezTo>
                      <a:pt x="1476" y="408"/>
                      <a:pt x="1487" y="397"/>
                      <a:pt x="1497" y="385"/>
                    </a:cubicBezTo>
                    <a:cubicBezTo>
                      <a:pt x="1507" y="375"/>
                      <a:pt x="1517" y="364"/>
                      <a:pt x="1527" y="354"/>
                    </a:cubicBezTo>
                    <a:cubicBezTo>
                      <a:pt x="1538" y="343"/>
                      <a:pt x="1550" y="333"/>
                      <a:pt x="1561" y="322"/>
                    </a:cubicBezTo>
                    <a:lnTo>
                      <a:pt x="1593" y="293"/>
                    </a:lnTo>
                    <a:lnTo>
                      <a:pt x="1628" y="264"/>
                    </a:lnTo>
                    <a:lnTo>
                      <a:pt x="1664" y="240"/>
                    </a:lnTo>
                    <a:cubicBezTo>
                      <a:pt x="1676" y="231"/>
                      <a:pt x="1689" y="222"/>
                      <a:pt x="1701" y="213"/>
                    </a:cubicBezTo>
                    <a:cubicBezTo>
                      <a:pt x="1713" y="206"/>
                      <a:pt x="1725" y="200"/>
                      <a:pt x="1737" y="193"/>
                    </a:cubicBezTo>
                    <a:cubicBezTo>
                      <a:pt x="1751" y="185"/>
                      <a:pt x="1764" y="178"/>
                      <a:pt x="1778" y="170"/>
                    </a:cubicBezTo>
                    <a:lnTo>
                      <a:pt x="1817" y="152"/>
                    </a:lnTo>
                    <a:cubicBezTo>
                      <a:pt x="1831" y="146"/>
                      <a:pt x="1844" y="141"/>
                      <a:pt x="1858" y="135"/>
                    </a:cubicBezTo>
                    <a:cubicBezTo>
                      <a:pt x="1872" y="130"/>
                      <a:pt x="1885" y="126"/>
                      <a:pt x="1899" y="121"/>
                    </a:cubicBezTo>
                    <a:lnTo>
                      <a:pt x="1940" y="109"/>
                    </a:lnTo>
                    <a:lnTo>
                      <a:pt x="1984" y="100"/>
                    </a:lnTo>
                    <a:cubicBezTo>
                      <a:pt x="1998" y="97"/>
                      <a:pt x="2013" y="93"/>
                      <a:pt x="2027" y="90"/>
                    </a:cubicBezTo>
                    <a:cubicBezTo>
                      <a:pt x="2042" y="89"/>
                      <a:pt x="2058" y="87"/>
                      <a:pt x="2073" y="86"/>
                    </a:cubicBezTo>
                    <a:lnTo>
                      <a:pt x="2116" y="80"/>
                    </a:lnTo>
                    <a:lnTo>
                      <a:pt x="2161" y="80"/>
                    </a:lnTo>
                    <a:close/>
                    <a:moveTo>
                      <a:pt x="5830" y="2038"/>
                    </a:moveTo>
                    <a:lnTo>
                      <a:pt x="5830" y="2038"/>
                    </a:lnTo>
                    <a:cubicBezTo>
                      <a:pt x="5857" y="2039"/>
                      <a:pt x="5885" y="2039"/>
                      <a:pt x="5912" y="2040"/>
                    </a:cubicBezTo>
                    <a:cubicBezTo>
                      <a:pt x="5939" y="2041"/>
                      <a:pt x="5965" y="2041"/>
                      <a:pt x="5992" y="2042"/>
                    </a:cubicBezTo>
                    <a:cubicBezTo>
                      <a:pt x="6018" y="2045"/>
                      <a:pt x="6044" y="2047"/>
                      <a:pt x="6070" y="2050"/>
                    </a:cubicBezTo>
                    <a:lnTo>
                      <a:pt x="6149" y="2056"/>
                    </a:lnTo>
                    <a:cubicBezTo>
                      <a:pt x="6175" y="2059"/>
                      <a:pt x="6201" y="2063"/>
                      <a:pt x="6227" y="2066"/>
                    </a:cubicBezTo>
                    <a:lnTo>
                      <a:pt x="6305" y="2081"/>
                    </a:lnTo>
                    <a:cubicBezTo>
                      <a:pt x="6331" y="2086"/>
                      <a:pt x="6356" y="2090"/>
                      <a:pt x="6382" y="2095"/>
                    </a:cubicBezTo>
                    <a:cubicBezTo>
                      <a:pt x="6408" y="2100"/>
                      <a:pt x="6434" y="2106"/>
                      <a:pt x="6460" y="2111"/>
                    </a:cubicBezTo>
                    <a:cubicBezTo>
                      <a:pt x="6485" y="2117"/>
                      <a:pt x="6510" y="2124"/>
                      <a:pt x="6535" y="2130"/>
                    </a:cubicBezTo>
                    <a:lnTo>
                      <a:pt x="6611" y="2152"/>
                    </a:lnTo>
                    <a:cubicBezTo>
                      <a:pt x="6636" y="2160"/>
                      <a:pt x="6661" y="2167"/>
                      <a:pt x="6686" y="2175"/>
                    </a:cubicBezTo>
                    <a:lnTo>
                      <a:pt x="6761" y="2199"/>
                    </a:lnTo>
                    <a:lnTo>
                      <a:pt x="6832" y="2228"/>
                    </a:lnTo>
                    <a:cubicBezTo>
                      <a:pt x="6856" y="2238"/>
                      <a:pt x="6881" y="2247"/>
                      <a:pt x="6905" y="2257"/>
                    </a:cubicBezTo>
                    <a:lnTo>
                      <a:pt x="6975" y="2288"/>
                    </a:lnTo>
                    <a:cubicBezTo>
                      <a:pt x="6999" y="2299"/>
                      <a:pt x="7024" y="2309"/>
                      <a:pt x="7048" y="2320"/>
                    </a:cubicBezTo>
                    <a:cubicBezTo>
                      <a:pt x="7070" y="2332"/>
                      <a:pt x="7093" y="2343"/>
                      <a:pt x="7115" y="2355"/>
                    </a:cubicBezTo>
                    <a:lnTo>
                      <a:pt x="7186" y="2394"/>
                    </a:lnTo>
                    <a:lnTo>
                      <a:pt x="7252" y="2433"/>
                    </a:lnTo>
                    <a:lnTo>
                      <a:pt x="7320" y="2472"/>
                    </a:lnTo>
                    <a:lnTo>
                      <a:pt x="7387" y="2515"/>
                    </a:lnTo>
                    <a:cubicBezTo>
                      <a:pt x="7409" y="2529"/>
                      <a:pt x="7430" y="2544"/>
                      <a:pt x="7452" y="2558"/>
                    </a:cubicBezTo>
                    <a:lnTo>
                      <a:pt x="7514" y="2605"/>
                    </a:lnTo>
                    <a:lnTo>
                      <a:pt x="7578" y="2654"/>
                    </a:lnTo>
                    <a:cubicBezTo>
                      <a:pt x="7598" y="2670"/>
                      <a:pt x="7618" y="2685"/>
                      <a:pt x="7638" y="2701"/>
                    </a:cubicBezTo>
                    <a:lnTo>
                      <a:pt x="7701" y="2752"/>
                    </a:lnTo>
                    <a:lnTo>
                      <a:pt x="7761" y="2806"/>
                    </a:lnTo>
                    <a:cubicBezTo>
                      <a:pt x="7780" y="2824"/>
                      <a:pt x="7799" y="2843"/>
                      <a:pt x="7818" y="2861"/>
                    </a:cubicBezTo>
                    <a:lnTo>
                      <a:pt x="7877" y="2914"/>
                    </a:lnTo>
                    <a:lnTo>
                      <a:pt x="7932" y="2972"/>
                    </a:lnTo>
                    <a:lnTo>
                      <a:pt x="7985" y="3031"/>
                    </a:lnTo>
                    <a:cubicBezTo>
                      <a:pt x="8003" y="3051"/>
                      <a:pt x="8021" y="3070"/>
                      <a:pt x="8039" y="3090"/>
                    </a:cubicBezTo>
                    <a:cubicBezTo>
                      <a:pt x="8057" y="3111"/>
                      <a:pt x="8076" y="3131"/>
                      <a:pt x="8094" y="3152"/>
                    </a:cubicBezTo>
                    <a:cubicBezTo>
                      <a:pt x="8110" y="3174"/>
                      <a:pt x="8126" y="3195"/>
                      <a:pt x="8142" y="3217"/>
                    </a:cubicBezTo>
                    <a:lnTo>
                      <a:pt x="8194" y="3281"/>
                    </a:lnTo>
                    <a:cubicBezTo>
                      <a:pt x="8210" y="3303"/>
                      <a:pt x="8226" y="3326"/>
                      <a:pt x="8242" y="3348"/>
                    </a:cubicBezTo>
                    <a:lnTo>
                      <a:pt x="8290" y="3414"/>
                    </a:lnTo>
                    <a:cubicBezTo>
                      <a:pt x="8305" y="3437"/>
                      <a:pt x="8319" y="3461"/>
                      <a:pt x="8334" y="3484"/>
                    </a:cubicBezTo>
                    <a:lnTo>
                      <a:pt x="8379" y="3553"/>
                    </a:lnTo>
                    <a:cubicBezTo>
                      <a:pt x="8393" y="3576"/>
                      <a:pt x="8407" y="3600"/>
                      <a:pt x="8421" y="3623"/>
                    </a:cubicBezTo>
                    <a:cubicBezTo>
                      <a:pt x="8435" y="3647"/>
                      <a:pt x="8448" y="3672"/>
                      <a:pt x="8462" y="3696"/>
                    </a:cubicBezTo>
                    <a:cubicBezTo>
                      <a:pt x="8476" y="3721"/>
                      <a:pt x="8491" y="3745"/>
                      <a:pt x="8505" y="3770"/>
                    </a:cubicBezTo>
                    <a:cubicBezTo>
                      <a:pt x="8517" y="3795"/>
                      <a:pt x="8529" y="3819"/>
                      <a:pt x="8541" y="3844"/>
                    </a:cubicBezTo>
                    <a:cubicBezTo>
                      <a:pt x="8553" y="3869"/>
                      <a:pt x="8566" y="3895"/>
                      <a:pt x="8578" y="3920"/>
                    </a:cubicBezTo>
                    <a:cubicBezTo>
                      <a:pt x="8590" y="3947"/>
                      <a:pt x="8602" y="3973"/>
                      <a:pt x="8614" y="4000"/>
                    </a:cubicBezTo>
                    <a:lnTo>
                      <a:pt x="8647" y="4075"/>
                    </a:lnTo>
                    <a:cubicBezTo>
                      <a:pt x="8658" y="4102"/>
                      <a:pt x="8668" y="4128"/>
                      <a:pt x="8679" y="4155"/>
                    </a:cubicBezTo>
                    <a:cubicBezTo>
                      <a:pt x="8690" y="4182"/>
                      <a:pt x="8701" y="4208"/>
                      <a:pt x="8712" y="4235"/>
                    </a:cubicBezTo>
                    <a:cubicBezTo>
                      <a:pt x="8721" y="4262"/>
                      <a:pt x="8731" y="4290"/>
                      <a:pt x="8740" y="4317"/>
                    </a:cubicBezTo>
                    <a:cubicBezTo>
                      <a:pt x="8749" y="4344"/>
                      <a:pt x="8758" y="4372"/>
                      <a:pt x="8767" y="4399"/>
                    </a:cubicBezTo>
                    <a:cubicBezTo>
                      <a:pt x="8775" y="4426"/>
                      <a:pt x="8784" y="4454"/>
                      <a:pt x="8792" y="4481"/>
                    </a:cubicBezTo>
                    <a:cubicBezTo>
                      <a:pt x="8800" y="4509"/>
                      <a:pt x="8809" y="4537"/>
                      <a:pt x="8817" y="4565"/>
                    </a:cubicBezTo>
                    <a:cubicBezTo>
                      <a:pt x="8823" y="4594"/>
                      <a:pt x="8830" y="4622"/>
                      <a:pt x="8836" y="4651"/>
                    </a:cubicBezTo>
                    <a:cubicBezTo>
                      <a:pt x="8843" y="4680"/>
                      <a:pt x="8850" y="4708"/>
                      <a:pt x="8857" y="4737"/>
                    </a:cubicBezTo>
                    <a:cubicBezTo>
                      <a:pt x="8864" y="4766"/>
                      <a:pt x="8870" y="4796"/>
                      <a:pt x="8877" y="4825"/>
                    </a:cubicBezTo>
                    <a:cubicBezTo>
                      <a:pt x="8882" y="4853"/>
                      <a:pt x="8888" y="4881"/>
                      <a:pt x="8893" y="4909"/>
                    </a:cubicBezTo>
                    <a:cubicBezTo>
                      <a:pt x="8898" y="4938"/>
                      <a:pt x="8902" y="4968"/>
                      <a:pt x="8907" y="4997"/>
                    </a:cubicBezTo>
                    <a:cubicBezTo>
                      <a:pt x="8911" y="5028"/>
                      <a:pt x="8916" y="5058"/>
                      <a:pt x="8920" y="5089"/>
                    </a:cubicBezTo>
                    <a:cubicBezTo>
                      <a:pt x="8923" y="5119"/>
                      <a:pt x="8927" y="5149"/>
                      <a:pt x="8930" y="5179"/>
                    </a:cubicBezTo>
                    <a:cubicBezTo>
                      <a:pt x="8934" y="5209"/>
                      <a:pt x="8937" y="5239"/>
                      <a:pt x="8941" y="5269"/>
                    </a:cubicBezTo>
                    <a:cubicBezTo>
                      <a:pt x="8943" y="5299"/>
                      <a:pt x="8944" y="5329"/>
                      <a:pt x="8946" y="5359"/>
                    </a:cubicBezTo>
                    <a:cubicBezTo>
                      <a:pt x="8949" y="5389"/>
                      <a:pt x="8951" y="5420"/>
                      <a:pt x="8954" y="5450"/>
                    </a:cubicBezTo>
                    <a:cubicBezTo>
                      <a:pt x="8954" y="5481"/>
                      <a:pt x="8955" y="5511"/>
                      <a:pt x="8955" y="5542"/>
                    </a:cubicBezTo>
                    <a:cubicBezTo>
                      <a:pt x="8956" y="5573"/>
                      <a:pt x="8956" y="5605"/>
                      <a:pt x="8957" y="5636"/>
                    </a:cubicBezTo>
                    <a:cubicBezTo>
                      <a:pt x="8956" y="5667"/>
                      <a:pt x="8956" y="5697"/>
                      <a:pt x="8955" y="5728"/>
                    </a:cubicBezTo>
                    <a:cubicBezTo>
                      <a:pt x="8955" y="5759"/>
                      <a:pt x="8954" y="5789"/>
                      <a:pt x="8954" y="5820"/>
                    </a:cubicBezTo>
                    <a:cubicBezTo>
                      <a:pt x="8951" y="5851"/>
                      <a:pt x="8949" y="5881"/>
                      <a:pt x="8946" y="5912"/>
                    </a:cubicBezTo>
                    <a:cubicBezTo>
                      <a:pt x="8944" y="5943"/>
                      <a:pt x="8943" y="5974"/>
                      <a:pt x="8941" y="6005"/>
                    </a:cubicBezTo>
                    <a:cubicBezTo>
                      <a:pt x="8937" y="6035"/>
                      <a:pt x="8934" y="6065"/>
                      <a:pt x="8930" y="6095"/>
                    </a:cubicBezTo>
                    <a:cubicBezTo>
                      <a:pt x="8927" y="6125"/>
                      <a:pt x="8923" y="6155"/>
                      <a:pt x="8920" y="6185"/>
                    </a:cubicBezTo>
                    <a:cubicBezTo>
                      <a:pt x="8916" y="6214"/>
                      <a:pt x="8911" y="6244"/>
                      <a:pt x="8907" y="6273"/>
                    </a:cubicBezTo>
                    <a:cubicBezTo>
                      <a:pt x="8902" y="6302"/>
                      <a:pt x="8898" y="6332"/>
                      <a:pt x="8893" y="6361"/>
                    </a:cubicBezTo>
                    <a:cubicBezTo>
                      <a:pt x="8888" y="6390"/>
                      <a:pt x="8882" y="6420"/>
                      <a:pt x="8877" y="6449"/>
                    </a:cubicBezTo>
                    <a:cubicBezTo>
                      <a:pt x="8870" y="6478"/>
                      <a:pt x="8864" y="6506"/>
                      <a:pt x="8857" y="6535"/>
                    </a:cubicBezTo>
                    <a:lnTo>
                      <a:pt x="8836" y="6619"/>
                    </a:lnTo>
                    <a:cubicBezTo>
                      <a:pt x="8830" y="6648"/>
                      <a:pt x="8823" y="6676"/>
                      <a:pt x="8817" y="6705"/>
                    </a:cubicBezTo>
                    <a:cubicBezTo>
                      <a:pt x="8809" y="6734"/>
                      <a:pt x="8800" y="6762"/>
                      <a:pt x="8792" y="6791"/>
                    </a:cubicBezTo>
                    <a:cubicBezTo>
                      <a:pt x="8784" y="6818"/>
                      <a:pt x="8775" y="6844"/>
                      <a:pt x="8767" y="6871"/>
                    </a:cubicBezTo>
                    <a:lnTo>
                      <a:pt x="8740" y="6955"/>
                    </a:lnTo>
                    <a:cubicBezTo>
                      <a:pt x="8731" y="6982"/>
                      <a:pt x="8721" y="7008"/>
                      <a:pt x="8712" y="7035"/>
                    </a:cubicBezTo>
                    <a:cubicBezTo>
                      <a:pt x="8701" y="7062"/>
                      <a:pt x="8690" y="7090"/>
                      <a:pt x="8679" y="7117"/>
                    </a:cubicBezTo>
                    <a:cubicBezTo>
                      <a:pt x="8668" y="7143"/>
                      <a:pt x="8658" y="7168"/>
                      <a:pt x="8647" y="7194"/>
                    </a:cubicBezTo>
                    <a:cubicBezTo>
                      <a:pt x="8636" y="7221"/>
                      <a:pt x="8625" y="7247"/>
                      <a:pt x="8614" y="7274"/>
                    </a:cubicBezTo>
                    <a:cubicBezTo>
                      <a:pt x="8602" y="7299"/>
                      <a:pt x="8590" y="7325"/>
                      <a:pt x="8578" y="7350"/>
                    </a:cubicBezTo>
                    <a:cubicBezTo>
                      <a:pt x="8566" y="7375"/>
                      <a:pt x="8553" y="7401"/>
                      <a:pt x="8541" y="7426"/>
                    </a:cubicBezTo>
                    <a:cubicBezTo>
                      <a:pt x="8529" y="7451"/>
                      <a:pt x="8517" y="7477"/>
                      <a:pt x="8505" y="7502"/>
                    </a:cubicBezTo>
                    <a:cubicBezTo>
                      <a:pt x="8491" y="7526"/>
                      <a:pt x="8476" y="7551"/>
                      <a:pt x="8462" y="7575"/>
                    </a:cubicBezTo>
                    <a:cubicBezTo>
                      <a:pt x="8448" y="7599"/>
                      <a:pt x="8435" y="7623"/>
                      <a:pt x="8421" y="7647"/>
                    </a:cubicBezTo>
                    <a:lnTo>
                      <a:pt x="8379" y="7719"/>
                    </a:lnTo>
                    <a:cubicBezTo>
                      <a:pt x="8364" y="7743"/>
                      <a:pt x="8349" y="7766"/>
                      <a:pt x="8334" y="7790"/>
                    </a:cubicBezTo>
                    <a:cubicBezTo>
                      <a:pt x="8319" y="7812"/>
                      <a:pt x="8305" y="7834"/>
                      <a:pt x="8290" y="7856"/>
                    </a:cubicBezTo>
                    <a:lnTo>
                      <a:pt x="8242" y="7925"/>
                    </a:lnTo>
                    <a:cubicBezTo>
                      <a:pt x="8226" y="7946"/>
                      <a:pt x="8210" y="7968"/>
                      <a:pt x="8194" y="7989"/>
                    </a:cubicBezTo>
                    <a:cubicBezTo>
                      <a:pt x="8177" y="8012"/>
                      <a:pt x="8159" y="8034"/>
                      <a:pt x="8142" y="8057"/>
                    </a:cubicBezTo>
                    <a:cubicBezTo>
                      <a:pt x="8126" y="8077"/>
                      <a:pt x="8110" y="8098"/>
                      <a:pt x="8094" y="8118"/>
                    </a:cubicBezTo>
                    <a:lnTo>
                      <a:pt x="8039" y="8179"/>
                    </a:lnTo>
                    <a:lnTo>
                      <a:pt x="7985" y="8239"/>
                    </a:lnTo>
                    <a:lnTo>
                      <a:pt x="7932" y="8298"/>
                    </a:lnTo>
                    <a:lnTo>
                      <a:pt x="7877" y="8356"/>
                    </a:lnTo>
                    <a:cubicBezTo>
                      <a:pt x="7857" y="8375"/>
                      <a:pt x="7838" y="8394"/>
                      <a:pt x="7818" y="8413"/>
                    </a:cubicBezTo>
                    <a:cubicBezTo>
                      <a:pt x="7799" y="8431"/>
                      <a:pt x="7780" y="8448"/>
                      <a:pt x="7761" y="8466"/>
                    </a:cubicBezTo>
                    <a:cubicBezTo>
                      <a:pt x="7741" y="8484"/>
                      <a:pt x="7721" y="8501"/>
                      <a:pt x="7701" y="8519"/>
                    </a:cubicBezTo>
                    <a:cubicBezTo>
                      <a:pt x="7680" y="8536"/>
                      <a:pt x="7659" y="8552"/>
                      <a:pt x="7638" y="8569"/>
                    </a:cubicBezTo>
                    <a:lnTo>
                      <a:pt x="7578" y="8620"/>
                    </a:lnTo>
                    <a:cubicBezTo>
                      <a:pt x="7557" y="8636"/>
                      <a:pt x="7535" y="8651"/>
                      <a:pt x="7514" y="8667"/>
                    </a:cubicBezTo>
                    <a:cubicBezTo>
                      <a:pt x="7493" y="8682"/>
                      <a:pt x="7473" y="8697"/>
                      <a:pt x="7452" y="8712"/>
                    </a:cubicBezTo>
                    <a:cubicBezTo>
                      <a:pt x="7430" y="8727"/>
                      <a:pt x="7409" y="8742"/>
                      <a:pt x="7387" y="8757"/>
                    </a:cubicBezTo>
                    <a:lnTo>
                      <a:pt x="7320" y="8800"/>
                    </a:lnTo>
                    <a:lnTo>
                      <a:pt x="7252" y="8841"/>
                    </a:lnTo>
                    <a:cubicBezTo>
                      <a:pt x="7230" y="8853"/>
                      <a:pt x="7208" y="8866"/>
                      <a:pt x="7186" y="8878"/>
                    </a:cubicBezTo>
                    <a:lnTo>
                      <a:pt x="7115" y="8917"/>
                    </a:lnTo>
                    <a:cubicBezTo>
                      <a:pt x="7093" y="8928"/>
                      <a:pt x="7070" y="8938"/>
                      <a:pt x="7048" y="8949"/>
                    </a:cubicBezTo>
                    <a:lnTo>
                      <a:pt x="6975" y="8982"/>
                    </a:lnTo>
                    <a:lnTo>
                      <a:pt x="6905" y="9015"/>
                    </a:lnTo>
                    <a:lnTo>
                      <a:pt x="6832" y="9046"/>
                    </a:lnTo>
                    <a:lnTo>
                      <a:pt x="6761" y="9070"/>
                    </a:lnTo>
                    <a:lnTo>
                      <a:pt x="6686" y="9097"/>
                    </a:lnTo>
                    <a:lnTo>
                      <a:pt x="6611" y="9121"/>
                    </a:lnTo>
                    <a:lnTo>
                      <a:pt x="6535" y="9142"/>
                    </a:lnTo>
                    <a:cubicBezTo>
                      <a:pt x="6510" y="9149"/>
                      <a:pt x="6485" y="9155"/>
                      <a:pt x="6460" y="9162"/>
                    </a:cubicBezTo>
                    <a:cubicBezTo>
                      <a:pt x="6434" y="9168"/>
                      <a:pt x="6408" y="9173"/>
                      <a:pt x="6382" y="9179"/>
                    </a:cubicBezTo>
                    <a:cubicBezTo>
                      <a:pt x="6356" y="9184"/>
                      <a:pt x="6331" y="9188"/>
                      <a:pt x="6305" y="9193"/>
                    </a:cubicBezTo>
                    <a:cubicBezTo>
                      <a:pt x="6279" y="9196"/>
                      <a:pt x="6253" y="9200"/>
                      <a:pt x="6227" y="9203"/>
                    </a:cubicBezTo>
                    <a:cubicBezTo>
                      <a:pt x="6201" y="9207"/>
                      <a:pt x="6175" y="9210"/>
                      <a:pt x="6149" y="9214"/>
                    </a:cubicBezTo>
                    <a:cubicBezTo>
                      <a:pt x="6123" y="9217"/>
                      <a:pt x="6096" y="9221"/>
                      <a:pt x="6070" y="9224"/>
                    </a:cubicBezTo>
                    <a:cubicBezTo>
                      <a:pt x="6044" y="9225"/>
                      <a:pt x="6018" y="9227"/>
                      <a:pt x="5992" y="9228"/>
                    </a:cubicBezTo>
                    <a:cubicBezTo>
                      <a:pt x="5965" y="9229"/>
                      <a:pt x="5939" y="9231"/>
                      <a:pt x="5912" y="9232"/>
                    </a:cubicBezTo>
                    <a:lnTo>
                      <a:pt x="5830" y="9232"/>
                    </a:lnTo>
                    <a:lnTo>
                      <a:pt x="5750" y="9232"/>
                    </a:lnTo>
                    <a:cubicBezTo>
                      <a:pt x="5723" y="9231"/>
                      <a:pt x="5697" y="9229"/>
                      <a:pt x="5670" y="9228"/>
                    </a:cubicBezTo>
                    <a:cubicBezTo>
                      <a:pt x="5643" y="9227"/>
                      <a:pt x="5615" y="9225"/>
                      <a:pt x="5588" y="9224"/>
                    </a:cubicBezTo>
                    <a:cubicBezTo>
                      <a:pt x="5562" y="9221"/>
                      <a:pt x="5536" y="9217"/>
                      <a:pt x="5510" y="9214"/>
                    </a:cubicBezTo>
                    <a:cubicBezTo>
                      <a:pt x="5484" y="9210"/>
                      <a:pt x="5458" y="9207"/>
                      <a:pt x="5432" y="9203"/>
                    </a:cubicBezTo>
                    <a:cubicBezTo>
                      <a:pt x="5406" y="9200"/>
                      <a:pt x="5379" y="9196"/>
                      <a:pt x="5353" y="9193"/>
                    </a:cubicBezTo>
                    <a:cubicBezTo>
                      <a:pt x="5328" y="9188"/>
                      <a:pt x="5302" y="9184"/>
                      <a:pt x="5277" y="9179"/>
                    </a:cubicBezTo>
                    <a:lnTo>
                      <a:pt x="5200" y="9162"/>
                    </a:lnTo>
                    <a:cubicBezTo>
                      <a:pt x="5175" y="9155"/>
                      <a:pt x="5149" y="9149"/>
                      <a:pt x="5124" y="9142"/>
                    </a:cubicBezTo>
                    <a:lnTo>
                      <a:pt x="5049" y="9121"/>
                    </a:lnTo>
                    <a:lnTo>
                      <a:pt x="4974" y="9097"/>
                    </a:lnTo>
                    <a:lnTo>
                      <a:pt x="4901" y="9070"/>
                    </a:lnTo>
                    <a:lnTo>
                      <a:pt x="4826" y="9046"/>
                    </a:lnTo>
                    <a:cubicBezTo>
                      <a:pt x="4802" y="9036"/>
                      <a:pt x="4778" y="9025"/>
                      <a:pt x="4754" y="9015"/>
                    </a:cubicBezTo>
                    <a:lnTo>
                      <a:pt x="4684" y="8982"/>
                    </a:lnTo>
                    <a:lnTo>
                      <a:pt x="4615" y="8949"/>
                    </a:lnTo>
                    <a:lnTo>
                      <a:pt x="4544" y="8917"/>
                    </a:lnTo>
                    <a:lnTo>
                      <a:pt x="4476" y="8878"/>
                    </a:lnTo>
                    <a:lnTo>
                      <a:pt x="4406" y="8841"/>
                    </a:lnTo>
                    <a:cubicBezTo>
                      <a:pt x="4384" y="8827"/>
                      <a:pt x="4361" y="8814"/>
                      <a:pt x="4339" y="8800"/>
                    </a:cubicBezTo>
                    <a:lnTo>
                      <a:pt x="4275" y="8757"/>
                    </a:lnTo>
                    <a:lnTo>
                      <a:pt x="4209" y="8712"/>
                    </a:lnTo>
                    <a:cubicBezTo>
                      <a:pt x="4188" y="8697"/>
                      <a:pt x="4166" y="8682"/>
                      <a:pt x="4145" y="8667"/>
                    </a:cubicBezTo>
                    <a:lnTo>
                      <a:pt x="4083" y="8620"/>
                    </a:lnTo>
                    <a:lnTo>
                      <a:pt x="4020" y="8569"/>
                    </a:lnTo>
                    <a:cubicBezTo>
                      <a:pt x="4000" y="8552"/>
                      <a:pt x="3980" y="8536"/>
                      <a:pt x="3960" y="8519"/>
                    </a:cubicBezTo>
                    <a:lnTo>
                      <a:pt x="3901" y="8466"/>
                    </a:lnTo>
                    <a:cubicBezTo>
                      <a:pt x="3881" y="8448"/>
                      <a:pt x="3861" y="8431"/>
                      <a:pt x="3841" y="8413"/>
                    </a:cubicBezTo>
                    <a:lnTo>
                      <a:pt x="3784" y="8356"/>
                    </a:lnTo>
                    <a:cubicBezTo>
                      <a:pt x="3765" y="8337"/>
                      <a:pt x="3746" y="8317"/>
                      <a:pt x="3727" y="8298"/>
                    </a:cubicBezTo>
                    <a:cubicBezTo>
                      <a:pt x="3709" y="8278"/>
                      <a:pt x="3691" y="8259"/>
                      <a:pt x="3673" y="8239"/>
                    </a:cubicBezTo>
                    <a:cubicBezTo>
                      <a:pt x="3655" y="8219"/>
                      <a:pt x="3638" y="8199"/>
                      <a:pt x="3620" y="8179"/>
                    </a:cubicBezTo>
                    <a:cubicBezTo>
                      <a:pt x="3602" y="8159"/>
                      <a:pt x="3584" y="8138"/>
                      <a:pt x="3566" y="8118"/>
                    </a:cubicBezTo>
                    <a:lnTo>
                      <a:pt x="3517" y="8057"/>
                    </a:lnTo>
                    <a:lnTo>
                      <a:pt x="3467" y="7989"/>
                    </a:lnTo>
                    <a:cubicBezTo>
                      <a:pt x="3450" y="7968"/>
                      <a:pt x="3434" y="7946"/>
                      <a:pt x="3417" y="7925"/>
                    </a:cubicBezTo>
                    <a:cubicBezTo>
                      <a:pt x="3402" y="7902"/>
                      <a:pt x="3386" y="7879"/>
                      <a:pt x="3371" y="7856"/>
                    </a:cubicBezTo>
                    <a:cubicBezTo>
                      <a:pt x="3355" y="7834"/>
                      <a:pt x="3340" y="7812"/>
                      <a:pt x="3324" y="7790"/>
                    </a:cubicBezTo>
                    <a:cubicBezTo>
                      <a:pt x="3310" y="7766"/>
                      <a:pt x="3296" y="7743"/>
                      <a:pt x="3282" y="7719"/>
                    </a:cubicBezTo>
                    <a:lnTo>
                      <a:pt x="3237" y="7647"/>
                    </a:lnTo>
                    <a:cubicBezTo>
                      <a:pt x="3223" y="7623"/>
                      <a:pt x="3210" y="7599"/>
                      <a:pt x="3196" y="7575"/>
                    </a:cubicBezTo>
                    <a:cubicBezTo>
                      <a:pt x="3183" y="7551"/>
                      <a:pt x="3170" y="7526"/>
                      <a:pt x="3157" y="7502"/>
                    </a:cubicBezTo>
                    <a:cubicBezTo>
                      <a:pt x="3144" y="7477"/>
                      <a:pt x="3131" y="7451"/>
                      <a:pt x="3118" y="7426"/>
                    </a:cubicBezTo>
                    <a:cubicBezTo>
                      <a:pt x="3106" y="7401"/>
                      <a:pt x="3093" y="7375"/>
                      <a:pt x="3081" y="7350"/>
                    </a:cubicBezTo>
                    <a:cubicBezTo>
                      <a:pt x="3069" y="7325"/>
                      <a:pt x="3057" y="7299"/>
                      <a:pt x="3045" y="7274"/>
                    </a:cubicBezTo>
                    <a:cubicBezTo>
                      <a:pt x="3034" y="7247"/>
                      <a:pt x="3024" y="7221"/>
                      <a:pt x="3013" y="7194"/>
                    </a:cubicBezTo>
                    <a:cubicBezTo>
                      <a:pt x="3002" y="7168"/>
                      <a:pt x="2990" y="7143"/>
                      <a:pt x="2979" y="7117"/>
                    </a:cubicBezTo>
                    <a:cubicBezTo>
                      <a:pt x="2970" y="7090"/>
                      <a:pt x="2960" y="7062"/>
                      <a:pt x="2951" y="7035"/>
                    </a:cubicBezTo>
                    <a:cubicBezTo>
                      <a:pt x="2941" y="7008"/>
                      <a:pt x="2932" y="6982"/>
                      <a:pt x="2922" y="6955"/>
                    </a:cubicBezTo>
                    <a:lnTo>
                      <a:pt x="2892" y="6871"/>
                    </a:lnTo>
                    <a:cubicBezTo>
                      <a:pt x="2884" y="6844"/>
                      <a:pt x="2877" y="6818"/>
                      <a:pt x="2869" y="6791"/>
                    </a:cubicBezTo>
                    <a:cubicBezTo>
                      <a:pt x="2861" y="6762"/>
                      <a:pt x="2854" y="6734"/>
                      <a:pt x="2846" y="6705"/>
                    </a:cubicBezTo>
                    <a:cubicBezTo>
                      <a:pt x="2838" y="6676"/>
                      <a:pt x="2831" y="6648"/>
                      <a:pt x="2823" y="6619"/>
                    </a:cubicBezTo>
                    <a:cubicBezTo>
                      <a:pt x="2816" y="6591"/>
                      <a:pt x="2808" y="6563"/>
                      <a:pt x="2801" y="6535"/>
                    </a:cubicBezTo>
                    <a:cubicBezTo>
                      <a:pt x="2795" y="6506"/>
                      <a:pt x="2789" y="6478"/>
                      <a:pt x="2783" y="6449"/>
                    </a:cubicBezTo>
                    <a:cubicBezTo>
                      <a:pt x="2778" y="6420"/>
                      <a:pt x="2772" y="6390"/>
                      <a:pt x="2767" y="6361"/>
                    </a:cubicBezTo>
                    <a:cubicBezTo>
                      <a:pt x="2762" y="6332"/>
                      <a:pt x="2758" y="6302"/>
                      <a:pt x="2753" y="6273"/>
                    </a:cubicBezTo>
                    <a:cubicBezTo>
                      <a:pt x="2749" y="6244"/>
                      <a:pt x="2745" y="6214"/>
                      <a:pt x="2741" y="6185"/>
                    </a:cubicBezTo>
                    <a:cubicBezTo>
                      <a:pt x="2737" y="6155"/>
                      <a:pt x="2734" y="6125"/>
                      <a:pt x="2730" y="6095"/>
                    </a:cubicBezTo>
                    <a:cubicBezTo>
                      <a:pt x="2726" y="6065"/>
                      <a:pt x="2723" y="6035"/>
                      <a:pt x="2719" y="6005"/>
                    </a:cubicBezTo>
                    <a:cubicBezTo>
                      <a:pt x="2717" y="5974"/>
                      <a:pt x="2714" y="5943"/>
                      <a:pt x="2712" y="5912"/>
                    </a:cubicBezTo>
                    <a:cubicBezTo>
                      <a:pt x="2711" y="5881"/>
                      <a:pt x="2710" y="5851"/>
                      <a:pt x="2709" y="5820"/>
                    </a:cubicBezTo>
                    <a:cubicBezTo>
                      <a:pt x="2708" y="5789"/>
                      <a:pt x="2706" y="5759"/>
                      <a:pt x="2705" y="5728"/>
                    </a:cubicBezTo>
                    <a:lnTo>
                      <a:pt x="2705" y="5636"/>
                    </a:lnTo>
                    <a:lnTo>
                      <a:pt x="2705" y="5542"/>
                    </a:lnTo>
                    <a:cubicBezTo>
                      <a:pt x="2706" y="5511"/>
                      <a:pt x="2708" y="5481"/>
                      <a:pt x="2709" y="5450"/>
                    </a:cubicBezTo>
                    <a:cubicBezTo>
                      <a:pt x="2710" y="5420"/>
                      <a:pt x="2711" y="5389"/>
                      <a:pt x="2712" y="5359"/>
                    </a:cubicBezTo>
                    <a:cubicBezTo>
                      <a:pt x="2714" y="5329"/>
                      <a:pt x="2717" y="5299"/>
                      <a:pt x="2719" y="5269"/>
                    </a:cubicBezTo>
                    <a:cubicBezTo>
                      <a:pt x="2723" y="5239"/>
                      <a:pt x="2726" y="5209"/>
                      <a:pt x="2730" y="5179"/>
                    </a:cubicBezTo>
                    <a:cubicBezTo>
                      <a:pt x="2734" y="5149"/>
                      <a:pt x="2737" y="5119"/>
                      <a:pt x="2741" y="5089"/>
                    </a:cubicBezTo>
                    <a:cubicBezTo>
                      <a:pt x="2745" y="5058"/>
                      <a:pt x="2749" y="5028"/>
                      <a:pt x="2753" y="4997"/>
                    </a:cubicBezTo>
                    <a:cubicBezTo>
                      <a:pt x="2758" y="4968"/>
                      <a:pt x="2762" y="4938"/>
                      <a:pt x="2767" y="4909"/>
                    </a:cubicBezTo>
                    <a:cubicBezTo>
                      <a:pt x="2772" y="4881"/>
                      <a:pt x="2778" y="4853"/>
                      <a:pt x="2783" y="4825"/>
                    </a:cubicBezTo>
                    <a:cubicBezTo>
                      <a:pt x="2789" y="4796"/>
                      <a:pt x="2795" y="4766"/>
                      <a:pt x="2801" y="4737"/>
                    </a:cubicBezTo>
                    <a:cubicBezTo>
                      <a:pt x="2808" y="4708"/>
                      <a:pt x="2816" y="4680"/>
                      <a:pt x="2823" y="4651"/>
                    </a:cubicBezTo>
                    <a:cubicBezTo>
                      <a:pt x="2831" y="4622"/>
                      <a:pt x="2838" y="4594"/>
                      <a:pt x="2846" y="4565"/>
                    </a:cubicBezTo>
                    <a:cubicBezTo>
                      <a:pt x="2854" y="4537"/>
                      <a:pt x="2861" y="4509"/>
                      <a:pt x="2869" y="4481"/>
                    </a:cubicBezTo>
                    <a:cubicBezTo>
                      <a:pt x="2877" y="4454"/>
                      <a:pt x="2884" y="4426"/>
                      <a:pt x="2892" y="4399"/>
                    </a:cubicBezTo>
                    <a:cubicBezTo>
                      <a:pt x="2902" y="4372"/>
                      <a:pt x="2912" y="4344"/>
                      <a:pt x="2922" y="4317"/>
                    </a:cubicBezTo>
                    <a:cubicBezTo>
                      <a:pt x="2932" y="4290"/>
                      <a:pt x="2941" y="4262"/>
                      <a:pt x="2951" y="4235"/>
                    </a:cubicBezTo>
                    <a:cubicBezTo>
                      <a:pt x="2960" y="4208"/>
                      <a:pt x="2970" y="4182"/>
                      <a:pt x="2979" y="4155"/>
                    </a:cubicBezTo>
                    <a:cubicBezTo>
                      <a:pt x="2990" y="4128"/>
                      <a:pt x="3002" y="4102"/>
                      <a:pt x="3013" y="4075"/>
                    </a:cubicBezTo>
                    <a:cubicBezTo>
                      <a:pt x="3024" y="4050"/>
                      <a:pt x="3034" y="4025"/>
                      <a:pt x="3045" y="4000"/>
                    </a:cubicBezTo>
                    <a:cubicBezTo>
                      <a:pt x="3057" y="3973"/>
                      <a:pt x="3069" y="3947"/>
                      <a:pt x="3081" y="3920"/>
                    </a:cubicBezTo>
                    <a:cubicBezTo>
                      <a:pt x="3093" y="3895"/>
                      <a:pt x="3106" y="3869"/>
                      <a:pt x="3118" y="3844"/>
                    </a:cubicBezTo>
                    <a:cubicBezTo>
                      <a:pt x="3131" y="3819"/>
                      <a:pt x="3144" y="3795"/>
                      <a:pt x="3157" y="3770"/>
                    </a:cubicBezTo>
                    <a:cubicBezTo>
                      <a:pt x="3170" y="3745"/>
                      <a:pt x="3183" y="3721"/>
                      <a:pt x="3196" y="3696"/>
                    </a:cubicBezTo>
                    <a:cubicBezTo>
                      <a:pt x="3210" y="3672"/>
                      <a:pt x="3223" y="3647"/>
                      <a:pt x="3237" y="3623"/>
                    </a:cubicBezTo>
                    <a:cubicBezTo>
                      <a:pt x="3252" y="3600"/>
                      <a:pt x="3267" y="3576"/>
                      <a:pt x="3282" y="3553"/>
                    </a:cubicBezTo>
                    <a:lnTo>
                      <a:pt x="3324" y="3484"/>
                    </a:lnTo>
                    <a:cubicBezTo>
                      <a:pt x="3340" y="3461"/>
                      <a:pt x="3355" y="3437"/>
                      <a:pt x="3371" y="3414"/>
                    </a:cubicBezTo>
                    <a:cubicBezTo>
                      <a:pt x="3386" y="3392"/>
                      <a:pt x="3402" y="3370"/>
                      <a:pt x="3417" y="3348"/>
                    </a:cubicBezTo>
                    <a:cubicBezTo>
                      <a:pt x="3434" y="3326"/>
                      <a:pt x="3450" y="3303"/>
                      <a:pt x="3467" y="3281"/>
                    </a:cubicBezTo>
                    <a:cubicBezTo>
                      <a:pt x="3484" y="3260"/>
                      <a:pt x="3500" y="3238"/>
                      <a:pt x="3517" y="3217"/>
                    </a:cubicBezTo>
                    <a:cubicBezTo>
                      <a:pt x="3533" y="3195"/>
                      <a:pt x="3550" y="3174"/>
                      <a:pt x="3566" y="3152"/>
                    </a:cubicBezTo>
                    <a:cubicBezTo>
                      <a:pt x="3584" y="3131"/>
                      <a:pt x="3602" y="3111"/>
                      <a:pt x="3620" y="3090"/>
                    </a:cubicBezTo>
                    <a:lnTo>
                      <a:pt x="3673" y="3031"/>
                    </a:lnTo>
                    <a:cubicBezTo>
                      <a:pt x="3691" y="3011"/>
                      <a:pt x="3709" y="2992"/>
                      <a:pt x="3727" y="2972"/>
                    </a:cubicBezTo>
                    <a:cubicBezTo>
                      <a:pt x="3746" y="2953"/>
                      <a:pt x="3765" y="2933"/>
                      <a:pt x="3784" y="2914"/>
                    </a:cubicBezTo>
                    <a:cubicBezTo>
                      <a:pt x="3803" y="2896"/>
                      <a:pt x="3822" y="2879"/>
                      <a:pt x="3841" y="2861"/>
                    </a:cubicBezTo>
                    <a:cubicBezTo>
                      <a:pt x="3861" y="2843"/>
                      <a:pt x="3881" y="2824"/>
                      <a:pt x="3901" y="2806"/>
                    </a:cubicBezTo>
                    <a:cubicBezTo>
                      <a:pt x="3921" y="2788"/>
                      <a:pt x="3940" y="2770"/>
                      <a:pt x="3960" y="2752"/>
                    </a:cubicBezTo>
                    <a:lnTo>
                      <a:pt x="4020" y="2701"/>
                    </a:lnTo>
                    <a:cubicBezTo>
                      <a:pt x="4041" y="2685"/>
                      <a:pt x="4062" y="2670"/>
                      <a:pt x="4083" y="2654"/>
                    </a:cubicBezTo>
                    <a:cubicBezTo>
                      <a:pt x="4104" y="2638"/>
                      <a:pt x="4124" y="2621"/>
                      <a:pt x="4145" y="2605"/>
                    </a:cubicBezTo>
                    <a:cubicBezTo>
                      <a:pt x="4166" y="2589"/>
                      <a:pt x="4188" y="2574"/>
                      <a:pt x="4209" y="2558"/>
                    </a:cubicBezTo>
                    <a:cubicBezTo>
                      <a:pt x="4231" y="2544"/>
                      <a:pt x="4253" y="2529"/>
                      <a:pt x="4275" y="2515"/>
                    </a:cubicBezTo>
                    <a:lnTo>
                      <a:pt x="4339" y="2472"/>
                    </a:lnTo>
                    <a:lnTo>
                      <a:pt x="4406" y="2433"/>
                    </a:lnTo>
                    <a:lnTo>
                      <a:pt x="4476" y="2394"/>
                    </a:lnTo>
                    <a:lnTo>
                      <a:pt x="4544" y="2355"/>
                    </a:lnTo>
                    <a:lnTo>
                      <a:pt x="4615" y="2320"/>
                    </a:lnTo>
                    <a:cubicBezTo>
                      <a:pt x="4638" y="2309"/>
                      <a:pt x="4661" y="2299"/>
                      <a:pt x="4684" y="2288"/>
                    </a:cubicBezTo>
                    <a:lnTo>
                      <a:pt x="4754" y="2257"/>
                    </a:lnTo>
                    <a:cubicBezTo>
                      <a:pt x="4778" y="2247"/>
                      <a:pt x="4802" y="2238"/>
                      <a:pt x="4826" y="2228"/>
                    </a:cubicBezTo>
                    <a:cubicBezTo>
                      <a:pt x="4851" y="2218"/>
                      <a:pt x="4876" y="2209"/>
                      <a:pt x="4901" y="2199"/>
                    </a:cubicBezTo>
                    <a:lnTo>
                      <a:pt x="4974" y="2175"/>
                    </a:lnTo>
                    <a:cubicBezTo>
                      <a:pt x="4999" y="2167"/>
                      <a:pt x="5024" y="2160"/>
                      <a:pt x="5049" y="2152"/>
                    </a:cubicBezTo>
                    <a:cubicBezTo>
                      <a:pt x="5074" y="2145"/>
                      <a:pt x="5099" y="2137"/>
                      <a:pt x="5124" y="2130"/>
                    </a:cubicBezTo>
                    <a:cubicBezTo>
                      <a:pt x="5149" y="2124"/>
                      <a:pt x="5175" y="2117"/>
                      <a:pt x="5200" y="2111"/>
                    </a:cubicBezTo>
                    <a:cubicBezTo>
                      <a:pt x="5226" y="2106"/>
                      <a:pt x="5251" y="2100"/>
                      <a:pt x="5277" y="2095"/>
                    </a:cubicBezTo>
                    <a:cubicBezTo>
                      <a:pt x="5302" y="2090"/>
                      <a:pt x="5328" y="2086"/>
                      <a:pt x="5353" y="2081"/>
                    </a:cubicBezTo>
                    <a:lnTo>
                      <a:pt x="5432" y="2066"/>
                    </a:lnTo>
                    <a:cubicBezTo>
                      <a:pt x="5458" y="2063"/>
                      <a:pt x="5484" y="2059"/>
                      <a:pt x="5510" y="2056"/>
                    </a:cubicBezTo>
                    <a:lnTo>
                      <a:pt x="5588" y="2050"/>
                    </a:lnTo>
                    <a:cubicBezTo>
                      <a:pt x="5615" y="2047"/>
                      <a:pt x="5643" y="2045"/>
                      <a:pt x="5670" y="2042"/>
                    </a:cubicBezTo>
                    <a:cubicBezTo>
                      <a:pt x="5697" y="2041"/>
                      <a:pt x="5723" y="2041"/>
                      <a:pt x="5750" y="2040"/>
                    </a:cubicBezTo>
                    <a:cubicBezTo>
                      <a:pt x="5777" y="2039"/>
                      <a:pt x="5803" y="2039"/>
                      <a:pt x="5830" y="2038"/>
                    </a:cubicBezTo>
                    <a:close/>
                    <a:moveTo>
                      <a:pt x="5432" y="3879"/>
                    </a:moveTo>
                    <a:lnTo>
                      <a:pt x="5432" y="3879"/>
                    </a:lnTo>
                    <a:cubicBezTo>
                      <a:pt x="5419" y="3871"/>
                      <a:pt x="5407" y="3862"/>
                      <a:pt x="5394" y="3854"/>
                    </a:cubicBezTo>
                    <a:lnTo>
                      <a:pt x="5355" y="3836"/>
                    </a:lnTo>
                    <a:cubicBezTo>
                      <a:pt x="5342" y="3830"/>
                      <a:pt x="5329" y="3825"/>
                      <a:pt x="5316" y="3819"/>
                    </a:cubicBezTo>
                    <a:cubicBezTo>
                      <a:pt x="5303" y="3814"/>
                      <a:pt x="5290" y="3810"/>
                      <a:pt x="5277" y="3805"/>
                    </a:cubicBezTo>
                    <a:lnTo>
                      <a:pt x="5236" y="3793"/>
                    </a:lnTo>
                    <a:cubicBezTo>
                      <a:pt x="5222" y="3790"/>
                      <a:pt x="5209" y="3788"/>
                      <a:pt x="5195" y="3785"/>
                    </a:cubicBezTo>
                    <a:cubicBezTo>
                      <a:pt x="5181" y="3783"/>
                      <a:pt x="5168" y="3782"/>
                      <a:pt x="5154" y="3780"/>
                    </a:cubicBezTo>
                    <a:cubicBezTo>
                      <a:pt x="5139" y="3779"/>
                      <a:pt x="5124" y="3779"/>
                      <a:pt x="5109" y="3778"/>
                    </a:cubicBezTo>
                    <a:lnTo>
                      <a:pt x="5069" y="3778"/>
                    </a:lnTo>
                    <a:cubicBezTo>
                      <a:pt x="5055" y="3779"/>
                      <a:pt x="5040" y="3779"/>
                      <a:pt x="5026" y="3780"/>
                    </a:cubicBezTo>
                    <a:cubicBezTo>
                      <a:pt x="5011" y="3782"/>
                      <a:pt x="4996" y="3785"/>
                      <a:pt x="4981" y="3787"/>
                    </a:cubicBezTo>
                    <a:cubicBezTo>
                      <a:pt x="4967" y="3790"/>
                      <a:pt x="4953" y="3794"/>
                      <a:pt x="4939" y="3797"/>
                    </a:cubicBezTo>
                    <a:cubicBezTo>
                      <a:pt x="4924" y="3800"/>
                      <a:pt x="4909" y="3804"/>
                      <a:pt x="4894" y="3807"/>
                    </a:cubicBezTo>
                    <a:cubicBezTo>
                      <a:pt x="4880" y="3812"/>
                      <a:pt x="4865" y="3816"/>
                      <a:pt x="4851" y="3821"/>
                    </a:cubicBezTo>
                    <a:cubicBezTo>
                      <a:pt x="4837" y="3827"/>
                      <a:pt x="4824" y="3832"/>
                      <a:pt x="4810" y="3838"/>
                    </a:cubicBezTo>
                    <a:lnTo>
                      <a:pt x="4766" y="3856"/>
                    </a:lnTo>
                    <a:lnTo>
                      <a:pt x="4723" y="3881"/>
                    </a:lnTo>
                    <a:cubicBezTo>
                      <a:pt x="4709" y="3888"/>
                      <a:pt x="4696" y="3896"/>
                      <a:pt x="4682" y="3903"/>
                    </a:cubicBezTo>
                    <a:cubicBezTo>
                      <a:pt x="4668" y="3912"/>
                      <a:pt x="4655" y="3921"/>
                      <a:pt x="4641" y="3930"/>
                    </a:cubicBezTo>
                    <a:cubicBezTo>
                      <a:pt x="4627" y="3940"/>
                      <a:pt x="4613" y="3949"/>
                      <a:pt x="4599" y="3959"/>
                    </a:cubicBezTo>
                    <a:cubicBezTo>
                      <a:pt x="4585" y="3969"/>
                      <a:pt x="4572" y="3979"/>
                      <a:pt x="4558" y="3989"/>
                    </a:cubicBezTo>
                    <a:cubicBezTo>
                      <a:pt x="4545" y="4001"/>
                      <a:pt x="4532" y="4014"/>
                      <a:pt x="4519" y="4026"/>
                    </a:cubicBezTo>
                    <a:cubicBezTo>
                      <a:pt x="4506" y="4038"/>
                      <a:pt x="4492" y="4049"/>
                      <a:pt x="4479" y="4061"/>
                    </a:cubicBezTo>
                    <a:lnTo>
                      <a:pt x="4440" y="4100"/>
                    </a:lnTo>
                    <a:cubicBezTo>
                      <a:pt x="4428" y="4113"/>
                      <a:pt x="4415" y="4126"/>
                      <a:pt x="4403" y="4139"/>
                    </a:cubicBezTo>
                    <a:cubicBezTo>
                      <a:pt x="4391" y="4153"/>
                      <a:pt x="4379" y="4168"/>
                      <a:pt x="4367" y="4182"/>
                    </a:cubicBezTo>
                    <a:cubicBezTo>
                      <a:pt x="4355" y="4197"/>
                      <a:pt x="4342" y="4212"/>
                      <a:pt x="4330" y="4227"/>
                    </a:cubicBezTo>
                    <a:cubicBezTo>
                      <a:pt x="4319" y="4242"/>
                      <a:pt x="4309" y="4257"/>
                      <a:pt x="4298" y="4272"/>
                    </a:cubicBezTo>
                    <a:cubicBezTo>
                      <a:pt x="4287" y="4289"/>
                      <a:pt x="4275" y="4306"/>
                      <a:pt x="4264" y="4323"/>
                    </a:cubicBezTo>
                    <a:cubicBezTo>
                      <a:pt x="4254" y="4339"/>
                      <a:pt x="4244" y="4356"/>
                      <a:pt x="4234" y="4372"/>
                    </a:cubicBezTo>
                    <a:cubicBezTo>
                      <a:pt x="4224" y="4391"/>
                      <a:pt x="4214" y="4409"/>
                      <a:pt x="4204" y="4428"/>
                    </a:cubicBezTo>
                    <a:cubicBezTo>
                      <a:pt x="4194" y="4446"/>
                      <a:pt x="4183" y="4463"/>
                      <a:pt x="4173" y="4481"/>
                    </a:cubicBezTo>
                    <a:cubicBezTo>
                      <a:pt x="4164" y="4499"/>
                      <a:pt x="4156" y="4518"/>
                      <a:pt x="4147" y="4536"/>
                    </a:cubicBezTo>
                    <a:cubicBezTo>
                      <a:pt x="4139" y="4555"/>
                      <a:pt x="4130" y="4574"/>
                      <a:pt x="4122" y="4593"/>
                    </a:cubicBezTo>
                    <a:cubicBezTo>
                      <a:pt x="4114" y="4612"/>
                      <a:pt x="4107" y="4632"/>
                      <a:pt x="4099" y="4651"/>
                    </a:cubicBezTo>
                    <a:cubicBezTo>
                      <a:pt x="4092" y="4670"/>
                      <a:pt x="4086" y="4689"/>
                      <a:pt x="4079" y="4708"/>
                    </a:cubicBezTo>
                    <a:cubicBezTo>
                      <a:pt x="4072" y="4727"/>
                      <a:pt x="4066" y="4747"/>
                      <a:pt x="4059" y="4766"/>
                    </a:cubicBezTo>
                    <a:cubicBezTo>
                      <a:pt x="4054" y="4786"/>
                      <a:pt x="4050" y="4805"/>
                      <a:pt x="4045" y="4825"/>
                    </a:cubicBezTo>
                    <a:cubicBezTo>
                      <a:pt x="4040" y="4844"/>
                      <a:pt x="4036" y="4863"/>
                      <a:pt x="4031" y="4882"/>
                    </a:cubicBezTo>
                    <a:cubicBezTo>
                      <a:pt x="4027" y="4901"/>
                      <a:pt x="4023" y="4919"/>
                      <a:pt x="4019" y="4938"/>
                    </a:cubicBezTo>
                    <a:cubicBezTo>
                      <a:pt x="4016" y="4957"/>
                      <a:pt x="4014" y="4976"/>
                      <a:pt x="4011" y="4995"/>
                    </a:cubicBezTo>
                    <a:lnTo>
                      <a:pt x="4002" y="5052"/>
                    </a:lnTo>
                    <a:cubicBezTo>
                      <a:pt x="4000" y="5071"/>
                      <a:pt x="3997" y="5091"/>
                      <a:pt x="3995" y="5110"/>
                    </a:cubicBezTo>
                    <a:cubicBezTo>
                      <a:pt x="3995" y="5129"/>
                      <a:pt x="3994" y="5148"/>
                      <a:pt x="3994" y="5167"/>
                    </a:cubicBezTo>
                    <a:cubicBezTo>
                      <a:pt x="3993" y="5185"/>
                      <a:pt x="3993" y="5204"/>
                      <a:pt x="3992" y="5222"/>
                    </a:cubicBezTo>
                    <a:cubicBezTo>
                      <a:pt x="3993" y="5240"/>
                      <a:pt x="3993" y="5257"/>
                      <a:pt x="3994" y="5275"/>
                    </a:cubicBezTo>
                    <a:cubicBezTo>
                      <a:pt x="3994" y="5294"/>
                      <a:pt x="3995" y="5312"/>
                      <a:pt x="3995" y="5331"/>
                    </a:cubicBezTo>
                    <a:cubicBezTo>
                      <a:pt x="3997" y="5349"/>
                      <a:pt x="3999" y="5366"/>
                      <a:pt x="4001" y="5384"/>
                    </a:cubicBezTo>
                    <a:cubicBezTo>
                      <a:pt x="4003" y="5401"/>
                      <a:pt x="4006" y="5418"/>
                      <a:pt x="4008" y="5435"/>
                    </a:cubicBezTo>
                    <a:cubicBezTo>
                      <a:pt x="4011" y="5453"/>
                      <a:pt x="4014" y="5470"/>
                      <a:pt x="4017" y="5488"/>
                    </a:cubicBezTo>
                    <a:cubicBezTo>
                      <a:pt x="4020" y="5505"/>
                      <a:pt x="4024" y="5521"/>
                      <a:pt x="4027" y="5538"/>
                    </a:cubicBezTo>
                    <a:cubicBezTo>
                      <a:pt x="4032" y="5554"/>
                      <a:pt x="4037" y="5569"/>
                      <a:pt x="4042" y="5585"/>
                    </a:cubicBezTo>
                    <a:cubicBezTo>
                      <a:pt x="4047" y="5601"/>
                      <a:pt x="4051" y="5616"/>
                      <a:pt x="4056" y="5632"/>
                    </a:cubicBezTo>
                    <a:cubicBezTo>
                      <a:pt x="4061" y="5648"/>
                      <a:pt x="4067" y="5665"/>
                      <a:pt x="4072" y="5681"/>
                    </a:cubicBezTo>
                    <a:cubicBezTo>
                      <a:pt x="4078" y="5695"/>
                      <a:pt x="4085" y="5710"/>
                      <a:pt x="4091" y="5724"/>
                    </a:cubicBezTo>
                    <a:cubicBezTo>
                      <a:pt x="4098" y="5738"/>
                      <a:pt x="4104" y="5751"/>
                      <a:pt x="4111" y="5765"/>
                    </a:cubicBezTo>
                    <a:cubicBezTo>
                      <a:pt x="4119" y="5779"/>
                      <a:pt x="4126" y="5794"/>
                      <a:pt x="4134" y="5808"/>
                    </a:cubicBezTo>
                    <a:cubicBezTo>
                      <a:pt x="4142" y="5821"/>
                      <a:pt x="4151" y="5834"/>
                      <a:pt x="4159" y="5847"/>
                    </a:cubicBezTo>
                    <a:lnTo>
                      <a:pt x="4186" y="5886"/>
                    </a:lnTo>
                    <a:cubicBezTo>
                      <a:pt x="4195" y="5897"/>
                      <a:pt x="4205" y="5907"/>
                      <a:pt x="4214" y="5918"/>
                    </a:cubicBezTo>
                    <a:cubicBezTo>
                      <a:pt x="4225" y="5929"/>
                      <a:pt x="4235" y="5940"/>
                      <a:pt x="4246" y="5951"/>
                    </a:cubicBezTo>
                    <a:cubicBezTo>
                      <a:pt x="4257" y="5961"/>
                      <a:pt x="4267" y="5972"/>
                      <a:pt x="4278" y="5982"/>
                    </a:cubicBezTo>
                    <a:cubicBezTo>
                      <a:pt x="4289" y="5992"/>
                      <a:pt x="4301" y="6001"/>
                      <a:pt x="4312" y="6011"/>
                    </a:cubicBezTo>
                    <a:lnTo>
                      <a:pt x="4350" y="6037"/>
                    </a:lnTo>
                    <a:cubicBezTo>
                      <a:pt x="4362" y="6044"/>
                      <a:pt x="4375" y="6051"/>
                      <a:pt x="4387" y="6058"/>
                    </a:cubicBezTo>
                    <a:cubicBezTo>
                      <a:pt x="4399" y="6065"/>
                      <a:pt x="4410" y="6071"/>
                      <a:pt x="4422" y="6078"/>
                    </a:cubicBezTo>
                    <a:lnTo>
                      <a:pt x="4455" y="6093"/>
                    </a:lnTo>
                    <a:cubicBezTo>
                      <a:pt x="4467" y="6096"/>
                      <a:pt x="4478" y="6098"/>
                      <a:pt x="4490" y="6101"/>
                    </a:cubicBezTo>
                    <a:lnTo>
                      <a:pt x="4520" y="6107"/>
                    </a:lnTo>
                    <a:lnTo>
                      <a:pt x="4554" y="6107"/>
                    </a:lnTo>
                    <a:cubicBezTo>
                      <a:pt x="4564" y="6106"/>
                      <a:pt x="4573" y="6104"/>
                      <a:pt x="4583" y="6103"/>
                    </a:cubicBezTo>
                    <a:cubicBezTo>
                      <a:pt x="4594" y="6102"/>
                      <a:pt x="4604" y="6100"/>
                      <a:pt x="4615" y="6099"/>
                    </a:cubicBezTo>
                    <a:cubicBezTo>
                      <a:pt x="4624" y="6095"/>
                      <a:pt x="4634" y="6092"/>
                      <a:pt x="4643" y="6088"/>
                    </a:cubicBezTo>
                    <a:cubicBezTo>
                      <a:pt x="4653" y="6083"/>
                      <a:pt x="4662" y="6079"/>
                      <a:pt x="4672" y="6074"/>
                    </a:cubicBezTo>
                    <a:cubicBezTo>
                      <a:pt x="4681" y="6069"/>
                      <a:pt x="4689" y="6063"/>
                      <a:pt x="4698" y="6058"/>
                    </a:cubicBezTo>
                    <a:cubicBezTo>
                      <a:pt x="4708" y="6052"/>
                      <a:pt x="4717" y="6045"/>
                      <a:pt x="4727" y="6039"/>
                    </a:cubicBezTo>
                    <a:lnTo>
                      <a:pt x="4754" y="6015"/>
                    </a:lnTo>
                    <a:cubicBezTo>
                      <a:pt x="4763" y="6007"/>
                      <a:pt x="4773" y="6000"/>
                      <a:pt x="4782" y="5992"/>
                    </a:cubicBezTo>
                    <a:cubicBezTo>
                      <a:pt x="4790" y="5983"/>
                      <a:pt x="4797" y="5973"/>
                      <a:pt x="4805" y="5964"/>
                    </a:cubicBezTo>
                    <a:cubicBezTo>
                      <a:pt x="4815" y="5954"/>
                      <a:pt x="4824" y="5943"/>
                      <a:pt x="4834" y="5933"/>
                    </a:cubicBezTo>
                    <a:cubicBezTo>
                      <a:pt x="4842" y="5921"/>
                      <a:pt x="4851" y="5908"/>
                      <a:pt x="4859" y="5896"/>
                    </a:cubicBezTo>
                    <a:cubicBezTo>
                      <a:pt x="4867" y="5884"/>
                      <a:pt x="4874" y="5873"/>
                      <a:pt x="4882" y="5861"/>
                    </a:cubicBezTo>
                    <a:cubicBezTo>
                      <a:pt x="4898" y="5835"/>
                      <a:pt x="4915" y="5809"/>
                      <a:pt x="4931" y="5783"/>
                    </a:cubicBezTo>
                    <a:cubicBezTo>
                      <a:pt x="4948" y="5754"/>
                      <a:pt x="4964" y="5726"/>
                      <a:pt x="4981" y="5697"/>
                    </a:cubicBezTo>
                    <a:cubicBezTo>
                      <a:pt x="4998" y="5666"/>
                      <a:pt x="5016" y="5636"/>
                      <a:pt x="5033" y="5605"/>
                    </a:cubicBezTo>
                    <a:cubicBezTo>
                      <a:pt x="5050" y="5572"/>
                      <a:pt x="5066" y="5538"/>
                      <a:pt x="5083" y="5505"/>
                    </a:cubicBezTo>
                    <a:lnTo>
                      <a:pt x="5134" y="5400"/>
                    </a:lnTo>
                    <a:cubicBezTo>
                      <a:pt x="5170" y="5327"/>
                      <a:pt x="5205" y="5254"/>
                      <a:pt x="5241" y="5181"/>
                    </a:cubicBezTo>
                    <a:lnTo>
                      <a:pt x="5353" y="4964"/>
                    </a:lnTo>
                    <a:cubicBezTo>
                      <a:pt x="5370" y="4930"/>
                      <a:pt x="5388" y="4896"/>
                      <a:pt x="5405" y="4862"/>
                    </a:cubicBezTo>
                    <a:cubicBezTo>
                      <a:pt x="5429" y="4813"/>
                      <a:pt x="5475" y="4714"/>
                      <a:pt x="5497" y="4667"/>
                    </a:cubicBezTo>
                    <a:cubicBezTo>
                      <a:pt x="5510" y="4637"/>
                      <a:pt x="5524" y="4607"/>
                      <a:pt x="5537" y="4577"/>
                    </a:cubicBezTo>
                    <a:cubicBezTo>
                      <a:pt x="5549" y="4548"/>
                      <a:pt x="5560" y="4518"/>
                      <a:pt x="5572" y="4489"/>
                    </a:cubicBezTo>
                    <a:cubicBezTo>
                      <a:pt x="5576" y="4475"/>
                      <a:pt x="5581" y="4460"/>
                      <a:pt x="5585" y="4446"/>
                    </a:cubicBezTo>
                    <a:cubicBezTo>
                      <a:pt x="5589" y="4432"/>
                      <a:pt x="5593" y="4419"/>
                      <a:pt x="5597" y="4405"/>
                    </a:cubicBezTo>
                    <a:cubicBezTo>
                      <a:pt x="5601" y="4392"/>
                      <a:pt x="5604" y="4379"/>
                      <a:pt x="5608" y="4366"/>
                    </a:cubicBezTo>
                    <a:cubicBezTo>
                      <a:pt x="5611" y="4352"/>
                      <a:pt x="5614" y="4339"/>
                      <a:pt x="5617" y="4325"/>
                    </a:cubicBezTo>
                    <a:cubicBezTo>
                      <a:pt x="5619" y="4312"/>
                      <a:pt x="5620" y="4299"/>
                      <a:pt x="5622" y="4286"/>
                    </a:cubicBezTo>
                    <a:cubicBezTo>
                      <a:pt x="5623" y="4274"/>
                      <a:pt x="5623" y="4261"/>
                      <a:pt x="5624" y="4249"/>
                    </a:cubicBezTo>
                    <a:cubicBezTo>
                      <a:pt x="5625" y="4237"/>
                      <a:pt x="5625" y="4225"/>
                      <a:pt x="5626" y="4213"/>
                    </a:cubicBezTo>
                    <a:cubicBezTo>
                      <a:pt x="5625" y="4201"/>
                      <a:pt x="5625" y="4190"/>
                      <a:pt x="5624" y="4178"/>
                    </a:cubicBezTo>
                    <a:cubicBezTo>
                      <a:pt x="5622" y="4166"/>
                      <a:pt x="5620" y="4153"/>
                      <a:pt x="5618" y="4141"/>
                    </a:cubicBezTo>
                    <a:cubicBezTo>
                      <a:pt x="5616" y="4130"/>
                      <a:pt x="5613" y="4119"/>
                      <a:pt x="5611" y="4108"/>
                    </a:cubicBezTo>
                    <a:cubicBezTo>
                      <a:pt x="5608" y="4097"/>
                      <a:pt x="5604" y="4086"/>
                      <a:pt x="5601" y="4075"/>
                    </a:cubicBezTo>
                    <a:lnTo>
                      <a:pt x="5586" y="4045"/>
                    </a:lnTo>
                    <a:cubicBezTo>
                      <a:pt x="5581" y="4035"/>
                      <a:pt x="5575" y="4024"/>
                      <a:pt x="5570" y="4014"/>
                    </a:cubicBezTo>
                    <a:cubicBezTo>
                      <a:pt x="5563" y="4004"/>
                      <a:pt x="5556" y="3995"/>
                      <a:pt x="5549" y="3985"/>
                    </a:cubicBezTo>
                    <a:cubicBezTo>
                      <a:pt x="5541" y="3976"/>
                      <a:pt x="5534" y="3966"/>
                      <a:pt x="5526" y="3957"/>
                    </a:cubicBezTo>
                    <a:cubicBezTo>
                      <a:pt x="5516" y="3948"/>
                      <a:pt x="5507" y="3939"/>
                      <a:pt x="5497" y="3930"/>
                    </a:cubicBezTo>
                    <a:lnTo>
                      <a:pt x="5467" y="3903"/>
                    </a:lnTo>
                    <a:cubicBezTo>
                      <a:pt x="5455" y="3895"/>
                      <a:pt x="5444" y="3887"/>
                      <a:pt x="5432" y="3879"/>
                    </a:cubicBezTo>
                    <a:close/>
                    <a:moveTo>
                      <a:pt x="7341" y="3897"/>
                    </a:moveTo>
                    <a:lnTo>
                      <a:pt x="7341" y="3897"/>
                    </a:lnTo>
                    <a:cubicBezTo>
                      <a:pt x="7316" y="3870"/>
                      <a:pt x="7291" y="3842"/>
                      <a:pt x="7266" y="3815"/>
                    </a:cubicBezTo>
                    <a:lnTo>
                      <a:pt x="7188" y="3740"/>
                    </a:lnTo>
                    <a:lnTo>
                      <a:pt x="7108" y="3666"/>
                    </a:lnTo>
                    <a:cubicBezTo>
                      <a:pt x="7080" y="3643"/>
                      <a:pt x="7052" y="3621"/>
                      <a:pt x="7024" y="3598"/>
                    </a:cubicBezTo>
                    <a:cubicBezTo>
                      <a:pt x="7010" y="3586"/>
                      <a:pt x="6996" y="3575"/>
                      <a:pt x="6982" y="3563"/>
                    </a:cubicBezTo>
                    <a:cubicBezTo>
                      <a:pt x="6968" y="3553"/>
                      <a:pt x="6953" y="3543"/>
                      <a:pt x="6939" y="3533"/>
                    </a:cubicBezTo>
                    <a:cubicBezTo>
                      <a:pt x="6924" y="3523"/>
                      <a:pt x="6908" y="3514"/>
                      <a:pt x="6893" y="3504"/>
                    </a:cubicBezTo>
                    <a:cubicBezTo>
                      <a:pt x="6878" y="3494"/>
                      <a:pt x="6863" y="3483"/>
                      <a:pt x="6848" y="3473"/>
                    </a:cubicBezTo>
                    <a:cubicBezTo>
                      <a:pt x="6833" y="3464"/>
                      <a:pt x="6817" y="3456"/>
                      <a:pt x="6802" y="3447"/>
                    </a:cubicBezTo>
                    <a:cubicBezTo>
                      <a:pt x="6787" y="3439"/>
                      <a:pt x="6771" y="3430"/>
                      <a:pt x="6756" y="3422"/>
                    </a:cubicBezTo>
                    <a:cubicBezTo>
                      <a:pt x="6740" y="3413"/>
                      <a:pt x="6725" y="3404"/>
                      <a:pt x="6709" y="3395"/>
                    </a:cubicBezTo>
                    <a:lnTo>
                      <a:pt x="6661" y="3371"/>
                    </a:lnTo>
                    <a:cubicBezTo>
                      <a:pt x="6645" y="3363"/>
                      <a:pt x="6629" y="3356"/>
                      <a:pt x="6613" y="3348"/>
                    </a:cubicBezTo>
                    <a:cubicBezTo>
                      <a:pt x="6596" y="3341"/>
                      <a:pt x="6580" y="3333"/>
                      <a:pt x="6563" y="3326"/>
                    </a:cubicBezTo>
                    <a:cubicBezTo>
                      <a:pt x="6547" y="3320"/>
                      <a:pt x="6531" y="3313"/>
                      <a:pt x="6515" y="3307"/>
                    </a:cubicBezTo>
                    <a:lnTo>
                      <a:pt x="6466" y="3289"/>
                    </a:lnTo>
                    <a:cubicBezTo>
                      <a:pt x="6449" y="3284"/>
                      <a:pt x="6433" y="3278"/>
                      <a:pt x="6416" y="3273"/>
                    </a:cubicBezTo>
                    <a:cubicBezTo>
                      <a:pt x="6399" y="3267"/>
                      <a:pt x="6381" y="3260"/>
                      <a:pt x="6364" y="3254"/>
                    </a:cubicBezTo>
                    <a:cubicBezTo>
                      <a:pt x="6347" y="3249"/>
                      <a:pt x="6330" y="3245"/>
                      <a:pt x="6313" y="3240"/>
                    </a:cubicBezTo>
                    <a:cubicBezTo>
                      <a:pt x="6296" y="3237"/>
                      <a:pt x="6278" y="3233"/>
                      <a:pt x="6261" y="3230"/>
                    </a:cubicBezTo>
                    <a:cubicBezTo>
                      <a:pt x="6244" y="3226"/>
                      <a:pt x="6226" y="3221"/>
                      <a:pt x="6209" y="3217"/>
                    </a:cubicBezTo>
                    <a:cubicBezTo>
                      <a:pt x="6191" y="3214"/>
                      <a:pt x="6174" y="3210"/>
                      <a:pt x="6156" y="3207"/>
                    </a:cubicBezTo>
                    <a:cubicBezTo>
                      <a:pt x="6138" y="3204"/>
                      <a:pt x="6119" y="3202"/>
                      <a:pt x="6101" y="3199"/>
                    </a:cubicBezTo>
                    <a:cubicBezTo>
                      <a:pt x="6083" y="3196"/>
                      <a:pt x="6065" y="3194"/>
                      <a:pt x="6047" y="3191"/>
                    </a:cubicBezTo>
                    <a:cubicBezTo>
                      <a:pt x="6029" y="3190"/>
                      <a:pt x="6012" y="3188"/>
                      <a:pt x="5994" y="3187"/>
                    </a:cubicBezTo>
                    <a:cubicBezTo>
                      <a:pt x="5976" y="3185"/>
                      <a:pt x="5959" y="3182"/>
                      <a:pt x="5941" y="3180"/>
                    </a:cubicBezTo>
                    <a:cubicBezTo>
                      <a:pt x="5922" y="3179"/>
                      <a:pt x="5904" y="3179"/>
                      <a:pt x="5885" y="3178"/>
                    </a:cubicBezTo>
                    <a:lnTo>
                      <a:pt x="5830" y="3178"/>
                    </a:lnTo>
                    <a:lnTo>
                      <a:pt x="5775" y="3178"/>
                    </a:lnTo>
                    <a:cubicBezTo>
                      <a:pt x="5757" y="3179"/>
                      <a:pt x="5738" y="3179"/>
                      <a:pt x="5720" y="3180"/>
                    </a:cubicBezTo>
                    <a:cubicBezTo>
                      <a:pt x="5702" y="3182"/>
                      <a:pt x="5683" y="3185"/>
                      <a:pt x="5665" y="3187"/>
                    </a:cubicBezTo>
                    <a:cubicBezTo>
                      <a:pt x="5647" y="3188"/>
                      <a:pt x="5629" y="3190"/>
                      <a:pt x="5611" y="3191"/>
                    </a:cubicBezTo>
                    <a:cubicBezTo>
                      <a:pt x="5593" y="3194"/>
                      <a:pt x="5576" y="3196"/>
                      <a:pt x="5558" y="3199"/>
                    </a:cubicBezTo>
                    <a:cubicBezTo>
                      <a:pt x="5540" y="3202"/>
                      <a:pt x="5523" y="3204"/>
                      <a:pt x="5505" y="3207"/>
                    </a:cubicBezTo>
                    <a:cubicBezTo>
                      <a:pt x="5488" y="3210"/>
                      <a:pt x="5470" y="3214"/>
                      <a:pt x="5453" y="3217"/>
                    </a:cubicBezTo>
                    <a:cubicBezTo>
                      <a:pt x="5435" y="3221"/>
                      <a:pt x="5418" y="3226"/>
                      <a:pt x="5400" y="3230"/>
                    </a:cubicBezTo>
                    <a:cubicBezTo>
                      <a:pt x="5383" y="3233"/>
                      <a:pt x="5365" y="3237"/>
                      <a:pt x="5348" y="3240"/>
                    </a:cubicBezTo>
                    <a:cubicBezTo>
                      <a:pt x="5331" y="3245"/>
                      <a:pt x="5313" y="3249"/>
                      <a:pt x="5296" y="3254"/>
                    </a:cubicBezTo>
                    <a:cubicBezTo>
                      <a:pt x="5279" y="3260"/>
                      <a:pt x="5263" y="3267"/>
                      <a:pt x="5246" y="3273"/>
                    </a:cubicBezTo>
                    <a:cubicBezTo>
                      <a:pt x="5229" y="3278"/>
                      <a:pt x="5212" y="3284"/>
                      <a:pt x="5195" y="3289"/>
                    </a:cubicBezTo>
                    <a:lnTo>
                      <a:pt x="5145" y="3307"/>
                    </a:lnTo>
                    <a:cubicBezTo>
                      <a:pt x="5128" y="3313"/>
                      <a:pt x="5112" y="3320"/>
                      <a:pt x="5095" y="3326"/>
                    </a:cubicBezTo>
                    <a:cubicBezTo>
                      <a:pt x="5079" y="3333"/>
                      <a:pt x="5063" y="3341"/>
                      <a:pt x="5047" y="3348"/>
                    </a:cubicBezTo>
                    <a:cubicBezTo>
                      <a:pt x="5030" y="3356"/>
                      <a:pt x="5014" y="3363"/>
                      <a:pt x="4997" y="3371"/>
                    </a:cubicBezTo>
                    <a:cubicBezTo>
                      <a:pt x="4982" y="3379"/>
                      <a:pt x="4966" y="3387"/>
                      <a:pt x="4951" y="3395"/>
                    </a:cubicBezTo>
                    <a:lnTo>
                      <a:pt x="4903" y="3422"/>
                    </a:lnTo>
                    <a:cubicBezTo>
                      <a:pt x="4888" y="3430"/>
                      <a:pt x="4874" y="3439"/>
                      <a:pt x="4859" y="3447"/>
                    </a:cubicBezTo>
                    <a:lnTo>
                      <a:pt x="4812" y="3473"/>
                    </a:lnTo>
                    <a:lnTo>
                      <a:pt x="4766" y="3504"/>
                    </a:lnTo>
                    <a:cubicBezTo>
                      <a:pt x="4752" y="3514"/>
                      <a:pt x="4737" y="3523"/>
                      <a:pt x="4723" y="3533"/>
                    </a:cubicBezTo>
                    <a:cubicBezTo>
                      <a:pt x="4708" y="3543"/>
                      <a:pt x="4694" y="3553"/>
                      <a:pt x="4679" y="3563"/>
                    </a:cubicBezTo>
                    <a:cubicBezTo>
                      <a:pt x="4665" y="3575"/>
                      <a:pt x="4650" y="3586"/>
                      <a:pt x="4636" y="3598"/>
                    </a:cubicBezTo>
                    <a:cubicBezTo>
                      <a:pt x="4608" y="3621"/>
                      <a:pt x="4580" y="3643"/>
                      <a:pt x="4552" y="3666"/>
                    </a:cubicBezTo>
                    <a:cubicBezTo>
                      <a:pt x="4525" y="3691"/>
                      <a:pt x="4498" y="3715"/>
                      <a:pt x="4471" y="3740"/>
                    </a:cubicBezTo>
                    <a:cubicBezTo>
                      <a:pt x="4445" y="3765"/>
                      <a:pt x="4420" y="3790"/>
                      <a:pt x="4394" y="3815"/>
                    </a:cubicBezTo>
                    <a:lnTo>
                      <a:pt x="4321" y="3897"/>
                    </a:lnTo>
                    <a:cubicBezTo>
                      <a:pt x="4297" y="3926"/>
                      <a:pt x="4272" y="3954"/>
                      <a:pt x="4248" y="3983"/>
                    </a:cubicBezTo>
                    <a:lnTo>
                      <a:pt x="4182" y="4073"/>
                    </a:lnTo>
                    <a:cubicBezTo>
                      <a:pt x="4161" y="4104"/>
                      <a:pt x="4139" y="4134"/>
                      <a:pt x="4118" y="4165"/>
                    </a:cubicBezTo>
                    <a:cubicBezTo>
                      <a:pt x="4098" y="4197"/>
                      <a:pt x="4078" y="4230"/>
                      <a:pt x="4058" y="4262"/>
                    </a:cubicBezTo>
                    <a:cubicBezTo>
                      <a:pt x="4049" y="4278"/>
                      <a:pt x="4040" y="4295"/>
                      <a:pt x="4031" y="4311"/>
                    </a:cubicBezTo>
                    <a:cubicBezTo>
                      <a:pt x="4022" y="4327"/>
                      <a:pt x="4013" y="4344"/>
                      <a:pt x="4004" y="4360"/>
                    </a:cubicBezTo>
                    <a:cubicBezTo>
                      <a:pt x="3995" y="4378"/>
                      <a:pt x="3987" y="4395"/>
                      <a:pt x="3978" y="4413"/>
                    </a:cubicBezTo>
                    <a:cubicBezTo>
                      <a:pt x="3970" y="4430"/>
                      <a:pt x="3961" y="4447"/>
                      <a:pt x="3953" y="4464"/>
                    </a:cubicBezTo>
                    <a:cubicBezTo>
                      <a:pt x="3945" y="4482"/>
                      <a:pt x="3936" y="4500"/>
                      <a:pt x="3928" y="4518"/>
                    </a:cubicBezTo>
                    <a:cubicBezTo>
                      <a:pt x="3920" y="4535"/>
                      <a:pt x="3913" y="4552"/>
                      <a:pt x="3905" y="4569"/>
                    </a:cubicBezTo>
                    <a:cubicBezTo>
                      <a:pt x="3898" y="4587"/>
                      <a:pt x="3890" y="4606"/>
                      <a:pt x="3883" y="4624"/>
                    </a:cubicBezTo>
                    <a:cubicBezTo>
                      <a:pt x="3876" y="4643"/>
                      <a:pt x="3869" y="4661"/>
                      <a:pt x="3862" y="4680"/>
                    </a:cubicBezTo>
                    <a:cubicBezTo>
                      <a:pt x="3855" y="4698"/>
                      <a:pt x="3849" y="4717"/>
                      <a:pt x="3842" y="4735"/>
                    </a:cubicBezTo>
                    <a:cubicBezTo>
                      <a:pt x="3836" y="4753"/>
                      <a:pt x="3831" y="4772"/>
                      <a:pt x="3825" y="4790"/>
                    </a:cubicBezTo>
                    <a:lnTo>
                      <a:pt x="3807" y="4847"/>
                    </a:lnTo>
                    <a:cubicBezTo>
                      <a:pt x="3801" y="4866"/>
                      <a:pt x="3795" y="4886"/>
                      <a:pt x="3789" y="4905"/>
                    </a:cubicBezTo>
                    <a:cubicBezTo>
                      <a:pt x="3784" y="4924"/>
                      <a:pt x="3780" y="4943"/>
                      <a:pt x="3775" y="4962"/>
                    </a:cubicBezTo>
                    <a:lnTo>
                      <a:pt x="3760" y="5022"/>
                    </a:lnTo>
                    <a:cubicBezTo>
                      <a:pt x="3756" y="5042"/>
                      <a:pt x="3752" y="5061"/>
                      <a:pt x="3748" y="5081"/>
                    </a:cubicBezTo>
                    <a:cubicBezTo>
                      <a:pt x="3744" y="5101"/>
                      <a:pt x="3741" y="5120"/>
                      <a:pt x="3737" y="5140"/>
                    </a:cubicBezTo>
                    <a:cubicBezTo>
                      <a:pt x="3734" y="5160"/>
                      <a:pt x="3730" y="5180"/>
                      <a:pt x="3727" y="5200"/>
                    </a:cubicBezTo>
                    <a:cubicBezTo>
                      <a:pt x="3725" y="5220"/>
                      <a:pt x="3722" y="5241"/>
                      <a:pt x="3720" y="5261"/>
                    </a:cubicBezTo>
                    <a:cubicBezTo>
                      <a:pt x="3717" y="5282"/>
                      <a:pt x="3714" y="5304"/>
                      <a:pt x="3711" y="5325"/>
                    </a:cubicBezTo>
                    <a:cubicBezTo>
                      <a:pt x="3709" y="5345"/>
                      <a:pt x="3707" y="5366"/>
                      <a:pt x="3705" y="5386"/>
                    </a:cubicBezTo>
                    <a:cubicBezTo>
                      <a:pt x="3703" y="5406"/>
                      <a:pt x="3702" y="5427"/>
                      <a:pt x="3700" y="5447"/>
                    </a:cubicBezTo>
                    <a:cubicBezTo>
                      <a:pt x="3699" y="5468"/>
                      <a:pt x="3697" y="5488"/>
                      <a:pt x="3696" y="5509"/>
                    </a:cubicBezTo>
                    <a:cubicBezTo>
                      <a:pt x="3696" y="5530"/>
                      <a:pt x="3695" y="5551"/>
                      <a:pt x="3695" y="5572"/>
                    </a:cubicBezTo>
                    <a:lnTo>
                      <a:pt x="3695" y="5636"/>
                    </a:lnTo>
                    <a:lnTo>
                      <a:pt x="3695" y="5699"/>
                    </a:lnTo>
                    <a:cubicBezTo>
                      <a:pt x="3695" y="5720"/>
                      <a:pt x="3696" y="5740"/>
                      <a:pt x="3696" y="5761"/>
                    </a:cubicBezTo>
                    <a:cubicBezTo>
                      <a:pt x="3697" y="5783"/>
                      <a:pt x="3699" y="5804"/>
                      <a:pt x="3700" y="5826"/>
                    </a:cubicBezTo>
                    <a:cubicBezTo>
                      <a:pt x="3702" y="5847"/>
                      <a:pt x="3703" y="5867"/>
                      <a:pt x="3705" y="5888"/>
                    </a:cubicBezTo>
                    <a:cubicBezTo>
                      <a:pt x="3707" y="5908"/>
                      <a:pt x="3709" y="5929"/>
                      <a:pt x="3711" y="5949"/>
                    </a:cubicBezTo>
                    <a:cubicBezTo>
                      <a:pt x="3714" y="5970"/>
                      <a:pt x="3717" y="5990"/>
                      <a:pt x="3720" y="6011"/>
                    </a:cubicBezTo>
                    <a:cubicBezTo>
                      <a:pt x="3722" y="6031"/>
                      <a:pt x="3725" y="6050"/>
                      <a:pt x="3727" y="6070"/>
                    </a:cubicBezTo>
                    <a:cubicBezTo>
                      <a:pt x="3730" y="6090"/>
                      <a:pt x="3734" y="6111"/>
                      <a:pt x="3737" y="6131"/>
                    </a:cubicBezTo>
                    <a:cubicBezTo>
                      <a:pt x="3741" y="6151"/>
                      <a:pt x="3744" y="6171"/>
                      <a:pt x="3748" y="6191"/>
                    </a:cubicBezTo>
                    <a:cubicBezTo>
                      <a:pt x="3752" y="6211"/>
                      <a:pt x="3756" y="6230"/>
                      <a:pt x="3760" y="6250"/>
                    </a:cubicBezTo>
                    <a:cubicBezTo>
                      <a:pt x="3765" y="6269"/>
                      <a:pt x="3770" y="6289"/>
                      <a:pt x="3775" y="6308"/>
                    </a:cubicBezTo>
                    <a:cubicBezTo>
                      <a:pt x="3780" y="6328"/>
                      <a:pt x="3784" y="6347"/>
                      <a:pt x="3789" y="6367"/>
                    </a:cubicBezTo>
                    <a:lnTo>
                      <a:pt x="3807" y="6424"/>
                    </a:lnTo>
                    <a:cubicBezTo>
                      <a:pt x="3813" y="6443"/>
                      <a:pt x="3819" y="6463"/>
                      <a:pt x="3825" y="6482"/>
                    </a:cubicBezTo>
                    <a:cubicBezTo>
                      <a:pt x="3831" y="6500"/>
                      <a:pt x="3836" y="6519"/>
                      <a:pt x="3842" y="6537"/>
                    </a:cubicBezTo>
                    <a:cubicBezTo>
                      <a:pt x="3849" y="6556"/>
                      <a:pt x="3855" y="6575"/>
                      <a:pt x="3862" y="6594"/>
                    </a:cubicBezTo>
                    <a:lnTo>
                      <a:pt x="3883" y="6648"/>
                    </a:lnTo>
                    <a:cubicBezTo>
                      <a:pt x="3890" y="6666"/>
                      <a:pt x="3898" y="6683"/>
                      <a:pt x="3905" y="6701"/>
                    </a:cubicBezTo>
                    <a:cubicBezTo>
                      <a:pt x="3913" y="6719"/>
                      <a:pt x="3920" y="6736"/>
                      <a:pt x="3928" y="6754"/>
                    </a:cubicBezTo>
                    <a:cubicBezTo>
                      <a:pt x="3936" y="6772"/>
                      <a:pt x="3945" y="6789"/>
                      <a:pt x="3953" y="6807"/>
                    </a:cubicBezTo>
                    <a:cubicBezTo>
                      <a:pt x="3961" y="6825"/>
                      <a:pt x="3970" y="6843"/>
                      <a:pt x="3978" y="6861"/>
                    </a:cubicBezTo>
                    <a:cubicBezTo>
                      <a:pt x="3987" y="6877"/>
                      <a:pt x="3995" y="6894"/>
                      <a:pt x="4004" y="6910"/>
                    </a:cubicBezTo>
                    <a:cubicBezTo>
                      <a:pt x="4013" y="6926"/>
                      <a:pt x="4022" y="6943"/>
                      <a:pt x="4031" y="6959"/>
                    </a:cubicBezTo>
                    <a:lnTo>
                      <a:pt x="4058" y="7010"/>
                    </a:lnTo>
                    <a:lnTo>
                      <a:pt x="4118" y="7106"/>
                    </a:lnTo>
                    <a:lnTo>
                      <a:pt x="4182" y="7200"/>
                    </a:lnTo>
                    <a:cubicBezTo>
                      <a:pt x="4204" y="7230"/>
                      <a:pt x="4226" y="7259"/>
                      <a:pt x="4248" y="7289"/>
                    </a:cubicBezTo>
                    <a:cubicBezTo>
                      <a:pt x="4272" y="7317"/>
                      <a:pt x="4297" y="7345"/>
                      <a:pt x="4321" y="7373"/>
                    </a:cubicBezTo>
                    <a:cubicBezTo>
                      <a:pt x="4345" y="7400"/>
                      <a:pt x="4370" y="7427"/>
                      <a:pt x="4394" y="7454"/>
                    </a:cubicBezTo>
                    <a:cubicBezTo>
                      <a:pt x="4420" y="7480"/>
                      <a:pt x="4445" y="7506"/>
                      <a:pt x="4471" y="7532"/>
                    </a:cubicBezTo>
                    <a:cubicBezTo>
                      <a:pt x="4498" y="7557"/>
                      <a:pt x="4525" y="7581"/>
                      <a:pt x="4552" y="7606"/>
                    </a:cubicBezTo>
                    <a:cubicBezTo>
                      <a:pt x="4580" y="7629"/>
                      <a:pt x="4608" y="7651"/>
                      <a:pt x="4636" y="7674"/>
                    </a:cubicBezTo>
                    <a:cubicBezTo>
                      <a:pt x="4650" y="7685"/>
                      <a:pt x="4665" y="7695"/>
                      <a:pt x="4679" y="7706"/>
                    </a:cubicBezTo>
                    <a:cubicBezTo>
                      <a:pt x="4694" y="7716"/>
                      <a:pt x="4708" y="7727"/>
                      <a:pt x="4723" y="7737"/>
                    </a:cubicBezTo>
                    <a:lnTo>
                      <a:pt x="4766" y="7768"/>
                    </a:lnTo>
                    <a:lnTo>
                      <a:pt x="4812" y="7796"/>
                    </a:lnTo>
                    <a:lnTo>
                      <a:pt x="4859" y="7825"/>
                    </a:lnTo>
                    <a:cubicBezTo>
                      <a:pt x="4874" y="7834"/>
                      <a:pt x="4888" y="7843"/>
                      <a:pt x="4903" y="7852"/>
                    </a:cubicBezTo>
                    <a:cubicBezTo>
                      <a:pt x="4919" y="7861"/>
                      <a:pt x="4935" y="7869"/>
                      <a:pt x="4951" y="7878"/>
                    </a:cubicBezTo>
                    <a:cubicBezTo>
                      <a:pt x="4966" y="7886"/>
                      <a:pt x="4982" y="7893"/>
                      <a:pt x="4997" y="7901"/>
                    </a:cubicBezTo>
                    <a:cubicBezTo>
                      <a:pt x="5014" y="7908"/>
                      <a:pt x="5030" y="7916"/>
                      <a:pt x="5047" y="7923"/>
                    </a:cubicBezTo>
                    <a:lnTo>
                      <a:pt x="5095" y="7944"/>
                    </a:lnTo>
                    <a:cubicBezTo>
                      <a:pt x="5112" y="7951"/>
                      <a:pt x="5128" y="7957"/>
                      <a:pt x="5145" y="7964"/>
                    </a:cubicBezTo>
                    <a:lnTo>
                      <a:pt x="5195" y="7985"/>
                    </a:lnTo>
                    <a:cubicBezTo>
                      <a:pt x="5212" y="7990"/>
                      <a:pt x="5229" y="7996"/>
                      <a:pt x="5246" y="8001"/>
                    </a:cubicBezTo>
                    <a:lnTo>
                      <a:pt x="5296" y="8016"/>
                    </a:lnTo>
                    <a:cubicBezTo>
                      <a:pt x="5313" y="8021"/>
                      <a:pt x="5331" y="8027"/>
                      <a:pt x="5348" y="8032"/>
                    </a:cubicBezTo>
                    <a:lnTo>
                      <a:pt x="5400" y="8044"/>
                    </a:lnTo>
                    <a:cubicBezTo>
                      <a:pt x="5418" y="8048"/>
                      <a:pt x="5435" y="8053"/>
                      <a:pt x="5453" y="8057"/>
                    </a:cubicBezTo>
                    <a:cubicBezTo>
                      <a:pt x="5470" y="8060"/>
                      <a:pt x="5488" y="8062"/>
                      <a:pt x="5505" y="8065"/>
                    </a:cubicBezTo>
                    <a:cubicBezTo>
                      <a:pt x="5523" y="8068"/>
                      <a:pt x="5540" y="8072"/>
                      <a:pt x="5558" y="8075"/>
                    </a:cubicBezTo>
                    <a:lnTo>
                      <a:pt x="5611" y="8081"/>
                    </a:lnTo>
                    <a:lnTo>
                      <a:pt x="5665" y="8087"/>
                    </a:lnTo>
                    <a:cubicBezTo>
                      <a:pt x="5683" y="8088"/>
                      <a:pt x="5702" y="8090"/>
                      <a:pt x="5720" y="8091"/>
                    </a:cubicBezTo>
                    <a:cubicBezTo>
                      <a:pt x="5738" y="8092"/>
                      <a:pt x="5757" y="8092"/>
                      <a:pt x="5775" y="8093"/>
                    </a:cubicBezTo>
                    <a:lnTo>
                      <a:pt x="5830" y="8093"/>
                    </a:lnTo>
                    <a:lnTo>
                      <a:pt x="5885" y="8093"/>
                    </a:lnTo>
                    <a:cubicBezTo>
                      <a:pt x="5904" y="8092"/>
                      <a:pt x="5922" y="8092"/>
                      <a:pt x="5941" y="8091"/>
                    </a:cubicBezTo>
                    <a:cubicBezTo>
                      <a:pt x="5959" y="8090"/>
                      <a:pt x="5976" y="8088"/>
                      <a:pt x="5994" y="8087"/>
                    </a:cubicBezTo>
                    <a:lnTo>
                      <a:pt x="6047" y="8081"/>
                    </a:lnTo>
                    <a:lnTo>
                      <a:pt x="6101" y="8075"/>
                    </a:lnTo>
                    <a:cubicBezTo>
                      <a:pt x="6119" y="8072"/>
                      <a:pt x="6138" y="8068"/>
                      <a:pt x="6156" y="8065"/>
                    </a:cubicBezTo>
                    <a:cubicBezTo>
                      <a:pt x="6174" y="8062"/>
                      <a:pt x="6191" y="8060"/>
                      <a:pt x="6209" y="8057"/>
                    </a:cubicBezTo>
                    <a:cubicBezTo>
                      <a:pt x="6226" y="8053"/>
                      <a:pt x="6244" y="8048"/>
                      <a:pt x="6261" y="8044"/>
                    </a:cubicBezTo>
                    <a:lnTo>
                      <a:pt x="6313" y="8032"/>
                    </a:lnTo>
                    <a:cubicBezTo>
                      <a:pt x="6330" y="8027"/>
                      <a:pt x="6347" y="8021"/>
                      <a:pt x="6364" y="8016"/>
                    </a:cubicBezTo>
                    <a:lnTo>
                      <a:pt x="6416" y="8001"/>
                    </a:lnTo>
                    <a:cubicBezTo>
                      <a:pt x="6433" y="7996"/>
                      <a:pt x="6449" y="7990"/>
                      <a:pt x="6466" y="7985"/>
                    </a:cubicBezTo>
                    <a:lnTo>
                      <a:pt x="6515" y="7964"/>
                    </a:lnTo>
                    <a:cubicBezTo>
                      <a:pt x="6531" y="7957"/>
                      <a:pt x="6547" y="7951"/>
                      <a:pt x="6563" y="7944"/>
                    </a:cubicBezTo>
                    <a:lnTo>
                      <a:pt x="6613" y="7923"/>
                    </a:lnTo>
                    <a:cubicBezTo>
                      <a:pt x="6629" y="7916"/>
                      <a:pt x="6645" y="7908"/>
                      <a:pt x="6661" y="7901"/>
                    </a:cubicBezTo>
                    <a:cubicBezTo>
                      <a:pt x="6677" y="7893"/>
                      <a:pt x="6693" y="7886"/>
                      <a:pt x="6709" y="7878"/>
                    </a:cubicBezTo>
                    <a:lnTo>
                      <a:pt x="6756" y="7852"/>
                    </a:lnTo>
                    <a:cubicBezTo>
                      <a:pt x="6771" y="7843"/>
                      <a:pt x="6787" y="7834"/>
                      <a:pt x="6802" y="7825"/>
                    </a:cubicBezTo>
                    <a:cubicBezTo>
                      <a:pt x="6817" y="7815"/>
                      <a:pt x="6833" y="7806"/>
                      <a:pt x="6848" y="7796"/>
                    </a:cubicBezTo>
                    <a:cubicBezTo>
                      <a:pt x="6863" y="7787"/>
                      <a:pt x="6878" y="7777"/>
                      <a:pt x="6893" y="7768"/>
                    </a:cubicBezTo>
                    <a:lnTo>
                      <a:pt x="6939" y="7737"/>
                    </a:lnTo>
                    <a:lnTo>
                      <a:pt x="6982" y="7706"/>
                    </a:lnTo>
                    <a:cubicBezTo>
                      <a:pt x="6996" y="7695"/>
                      <a:pt x="7010" y="7685"/>
                      <a:pt x="7024" y="7674"/>
                    </a:cubicBezTo>
                    <a:cubicBezTo>
                      <a:pt x="7052" y="7651"/>
                      <a:pt x="7080" y="7629"/>
                      <a:pt x="7108" y="7606"/>
                    </a:cubicBezTo>
                    <a:lnTo>
                      <a:pt x="7188" y="7532"/>
                    </a:lnTo>
                    <a:lnTo>
                      <a:pt x="7266" y="7454"/>
                    </a:lnTo>
                    <a:lnTo>
                      <a:pt x="7341" y="7373"/>
                    </a:lnTo>
                    <a:cubicBezTo>
                      <a:pt x="7364" y="7345"/>
                      <a:pt x="7388" y="7317"/>
                      <a:pt x="7411" y="7289"/>
                    </a:cubicBezTo>
                    <a:cubicBezTo>
                      <a:pt x="7454" y="7229"/>
                      <a:pt x="7565" y="7065"/>
                      <a:pt x="7601" y="7010"/>
                    </a:cubicBezTo>
                    <a:lnTo>
                      <a:pt x="7628" y="6959"/>
                    </a:lnTo>
                    <a:cubicBezTo>
                      <a:pt x="7638" y="6943"/>
                      <a:pt x="7648" y="6926"/>
                      <a:pt x="7658" y="6910"/>
                    </a:cubicBezTo>
                    <a:cubicBezTo>
                      <a:pt x="7666" y="6894"/>
                      <a:pt x="7675" y="6877"/>
                      <a:pt x="7683" y="6861"/>
                    </a:cubicBezTo>
                    <a:lnTo>
                      <a:pt x="7710" y="6807"/>
                    </a:lnTo>
                    <a:cubicBezTo>
                      <a:pt x="7717" y="6789"/>
                      <a:pt x="7724" y="6772"/>
                      <a:pt x="7731" y="6754"/>
                    </a:cubicBezTo>
                    <a:cubicBezTo>
                      <a:pt x="7739" y="6736"/>
                      <a:pt x="7746" y="6719"/>
                      <a:pt x="7754" y="6701"/>
                    </a:cubicBezTo>
                    <a:cubicBezTo>
                      <a:pt x="7762" y="6683"/>
                      <a:pt x="7769" y="6666"/>
                      <a:pt x="7777" y="6648"/>
                    </a:cubicBezTo>
                    <a:cubicBezTo>
                      <a:pt x="7784" y="6630"/>
                      <a:pt x="7792" y="6612"/>
                      <a:pt x="7799" y="6594"/>
                    </a:cubicBezTo>
                    <a:cubicBezTo>
                      <a:pt x="7805" y="6575"/>
                      <a:pt x="7812" y="6556"/>
                      <a:pt x="7818" y="6537"/>
                    </a:cubicBezTo>
                    <a:cubicBezTo>
                      <a:pt x="7825" y="6519"/>
                      <a:pt x="7831" y="6500"/>
                      <a:pt x="7838" y="6482"/>
                    </a:cubicBezTo>
                    <a:cubicBezTo>
                      <a:pt x="7843" y="6463"/>
                      <a:pt x="7849" y="6443"/>
                      <a:pt x="7854" y="6424"/>
                    </a:cubicBezTo>
                    <a:cubicBezTo>
                      <a:pt x="7859" y="6405"/>
                      <a:pt x="7865" y="6386"/>
                      <a:pt x="7870" y="6367"/>
                    </a:cubicBezTo>
                    <a:cubicBezTo>
                      <a:pt x="7875" y="6347"/>
                      <a:pt x="7879" y="6328"/>
                      <a:pt x="7884" y="6308"/>
                    </a:cubicBezTo>
                    <a:cubicBezTo>
                      <a:pt x="7889" y="6289"/>
                      <a:pt x="7893" y="6269"/>
                      <a:pt x="7898" y="6250"/>
                    </a:cubicBezTo>
                    <a:cubicBezTo>
                      <a:pt x="7902" y="6230"/>
                      <a:pt x="7907" y="6211"/>
                      <a:pt x="7911" y="6191"/>
                    </a:cubicBezTo>
                    <a:cubicBezTo>
                      <a:pt x="7914" y="6171"/>
                      <a:pt x="7918" y="6151"/>
                      <a:pt x="7921" y="6131"/>
                    </a:cubicBezTo>
                    <a:cubicBezTo>
                      <a:pt x="7925" y="6111"/>
                      <a:pt x="7928" y="6090"/>
                      <a:pt x="7932" y="6070"/>
                    </a:cubicBezTo>
                    <a:cubicBezTo>
                      <a:pt x="7935" y="6050"/>
                      <a:pt x="7938" y="6031"/>
                      <a:pt x="7941" y="6011"/>
                    </a:cubicBezTo>
                    <a:cubicBezTo>
                      <a:pt x="7943" y="5990"/>
                      <a:pt x="7946" y="5970"/>
                      <a:pt x="7948" y="5949"/>
                    </a:cubicBezTo>
                    <a:cubicBezTo>
                      <a:pt x="7950" y="5929"/>
                      <a:pt x="7953" y="5908"/>
                      <a:pt x="7955" y="5888"/>
                    </a:cubicBezTo>
                    <a:cubicBezTo>
                      <a:pt x="7956" y="5867"/>
                      <a:pt x="7958" y="5847"/>
                      <a:pt x="7959" y="5826"/>
                    </a:cubicBezTo>
                    <a:cubicBezTo>
                      <a:pt x="7960" y="5804"/>
                      <a:pt x="7961" y="5783"/>
                      <a:pt x="7962" y="5761"/>
                    </a:cubicBezTo>
                    <a:cubicBezTo>
                      <a:pt x="7963" y="5740"/>
                      <a:pt x="7965" y="5720"/>
                      <a:pt x="7966" y="5699"/>
                    </a:cubicBezTo>
                    <a:lnTo>
                      <a:pt x="7966" y="5636"/>
                    </a:lnTo>
                    <a:lnTo>
                      <a:pt x="7966" y="5572"/>
                    </a:lnTo>
                    <a:cubicBezTo>
                      <a:pt x="7965" y="5551"/>
                      <a:pt x="7963" y="5530"/>
                      <a:pt x="7962" y="5509"/>
                    </a:cubicBezTo>
                    <a:cubicBezTo>
                      <a:pt x="7961" y="5488"/>
                      <a:pt x="7960" y="5468"/>
                      <a:pt x="7959" y="5447"/>
                    </a:cubicBezTo>
                    <a:cubicBezTo>
                      <a:pt x="7958" y="5427"/>
                      <a:pt x="7956" y="5406"/>
                      <a:pt x="7955" y="5386"/>
                    </a:cubicBezTo>
                    <a:cubicBezTo>
                      <a:pt x="7953" y="5366"/>
                      <a:pt x="7950" y="5345"/>
                      <a:pt x="7948" y="5325"/>
                    </a:cubicBezTo>
                    <a:cubicBezTo>
                      <a:pt x="7946" y="5304"/>
                      <a:pt x="7943" y="5282"/>
                      <a:pt x="7941" y="5261"/>
                    </a:cubicBezTo>
                    <a:cubicBezTo>
                      <a:pt x="7938" y="5241"/>
                      <a:pt x="7935" y="5220"/>
                      <a:pt x="7932" y="5200"/>
                    </a:cubicBezTo>
                    <a:cubicBezTo>
                      <a:pt x="7928" y="5180"/>
                      <a:pt x="7925" y="5160"/>
                      <a:pt x="7921" y="5140"/>
                    </a:cubicBezTo>
                    <a:cubicBezTo>
                      <a:pt x="7918" y="5120"/>
                      <a:pt x="7914" y="5101"/>
                      <a:pt x="7911" y="5081"/>
                    </a:cubicBezTo>
                    <a:cubicBezTo>
                      <a:pt x="7907" y="5061"/>
                      <a:pt x="7902" y="5042"/>
                      <a:pt x="7898" y="5022"/>
                    </a:cubicBezTo>
                    <a:cubicBezTo>
                      <a:pt x="7893" y="5002"/>
                      <a:pt x="7889" y="4982"/>
                      <a:pt x="7884" y="4962"/>
                    </a:cubicBezTo>
                    <a:cubicBezTo>
                      <a:pt x="7879" y="4943"/>
                      <a:pt x="7875" y="4924"/>
                      <a:pt x="7870" y="4905"/>
                    </a:cubicBezTo>
                    <a:cubicBezTo>
                      <a:pt x="7865" y="4886"/>
                      <a:pt x="7859" y="4866"/>
                      <a:pt x="7854" y="4847"/>
                    </a:cubicBezTo>
                    <a:cubicBezTo>
                      <a:pt x="7849" y="4828"/>
                      <a:pt x="7843" y="4809"/>
                      <a:pt x="7838" y="4790"/>
                    </a:cubicBezTo>
                    <a:cubicBezTo>
                      <a:pt x="7831" y="4772"/>
                      <a:pt x="7825" y="4753"/>
                      <a:pt x="7818" y="4735"/>
                    </a:cubicBezTo>
                    <a:cubicBezTo>
                      <a:pt x="7812" y="4717"/>
                      <a:pt x="7805" y="4698"/>
                      <a:pt x="7799" y="4680"/>
                    </a:cubicBezTo>
                    <a:cubicBezTo>
                      <a:pt x="7792" y="4661"/>
                      <a:pt x="7784" y="4643"/>
                      <a:pt x="7777" y="4624"/>
                    </a:cubicBezTo>
                    <a:cubicBezTo>
                      <a:pt x="7769" y="4606"/>
                      <a:pt x="7762" y="4587"/>
                      <a:pt x="7754" y="4569"/>
                    </a:cubicBezTo>
                    <a:cubicBezTo>
                      <a:pt x="7746" y="4552"/>
                      <a:pt x="7739" y="4535"/>
                      <a:pt x="7731" y="4518"/>
                    </a:cubicBezTo>
                    <a:lnTo>
                      <a:pt x="7710" y="4464"/>
                    </a:lnTo>
                    <a:lnTo>
                      <a:pt x="7683" y="4413"/>
                    </a:lnTo>
                    <a:cubicBezTo>
                      <a:pt x="7675" y="4395"/>
                      <a:pt x="7666" y="4378"/>
                      <a:pt x="7658" y="4360"/>
                    </a:cubicBezTo>
                    <a:cubicBezTo>
                      <a:pt x="7648" y="4344"/>
                      <a:pt x="7638" y="4327"/>
                      <a:pt x="7628" y="4311"/>
                    </a:cubicBezTo>
                    <a:cubicBezTo>
                      <a:pt x="7619" y="4295"/>
                      <a:pt x="7610" y="4278"/>
                      <a:pt x="7601" y="4262"/>
                    </a:cubicBezTo>
                    <a:cubicBezTo>
                      <a:pt x="7581" y="4230"/>
                      <a:pt x="7562" y="4197"/>
                      <a:pt x="7542" y="4165"/>
                    </a:cubicBezTo>
                    <a:cubicBezTo>
                      <a:pt x="7521" y="4134"/>
                      <a:pt x="7499" y="4104"/>
                      <a:pt x="7478" y="4073"/>
                    </a:cubicBezTo>
                    <a:cubicBezTo>
                      <a:pt x="7456" y="4043"/>
                      <a:pt x="7433" y="4013"/>
                      <a:pt x="7411" y="3983"/>
                    </a:cubicBezTo>
                    <a:cubicBezTo>
                      <a:pt x="7388" y="3954"/>
                      <a:pt x="7364" y="3926"/>
                      <a:pt x="7341" y="3897"/>
                    </a:cubicBezTo>
                    <a:close/>
                    <a:moveTo>
                      <a:pt x="4205" y="0"/>
                    </a:moveTo>
                    <a:lnTo>
                      <a:pt x="3515" y="1509"/>
                    </a:lnTo>
                    <a:lnTo>
                      <a:pt x="1180" y="1509"/>
                    </a:lnTo>
                    <a:lnTo>
                      <a:pt x="1119" y="1509"/>
                    </a:lnTo>
                    <a:cubicBezTo>
                      <a:pt x="1100" y="1510"/>
                      <a:pt x="1080" y="1512"/>
                      <a:pt x="1061" y="1513"/>
                    </a:cubicBezTo>
                    <a:cubicBezTo>
                      <a:pt x="1041" y="1517"/>
                      <a:pt x="1020" y="1520"/>
                      <a:pt x="1000" y="1524"/>
                    </a:cubicBezTo>
                    <a:lnTo>
                      <a:pt x="943" y="1536"/>
                    </a:lnTo>
                    <a:cubicBezTo>
                      <a:pt x="924" y="1541"/>
                      <a:pt x="905" y="1547"/>
                      <a:pt x="886" y="1552"/>
                    </a:cubicBezTo>
                    <a:cubicBezTo>
                      <a:pt x="868" y="1558"/>
                      <a:pt x="849" y="1563"/>
                      <a:pt x="831" y="1569"/>
                    </a:cubicBezTo>
                    <a:cubicBezTo>
                      <a:pt x="812" y="1576"/>
                      <a:pt x="793" y="1584"/>
                      <a:pt x="774" y="1591"/>
                    </a:cubicBezTo>
                    <a:cubicBezTo>
                      <a:pt x="756" y="1599"/>
                      <a:pt x="739" y="1608"/>
                      <a:pt x="721" y="1616"/>
                    </a:cubicBezTo>
                    <a:cubicBezTo>
                      <a:pt x="704" y="1625"/>
                      <a:pt x="686" y="1633"/>
                      <a:pt x="669" y="1642"/>
                    </a:cubicBezTo>
                    <a:cubicBezTo>
                      <a:pt x="652" y="1652"/>
                      <a:pt x="635" y="1663"/>
                      <a:pt x="618" y="1673"/>
                    </a:cubicBezTo>
                    <a:cubicBezTo>
                      <a:pt x="602" y="1683"/>
                      <a:pt x="587" y="1694"/>
                      <a:pt x="571" y="1704"/>
                    </a:cubicBezTo>
                    <a:cubicBezTo>
                      <a:pt x="554" y="1716"/>
                      <a:pt x="538" y="1729"/>
                      <a:pt x="521" y="1741"/>
                    </a:cubicBezTo>
                    <a:lnTo>
                      <a:pt x="475" y="1778"/>
                    </a:lnTo>
                    <a:lnTo>
                      <a:pt x="431" y="1819"/>
                    </a:lnTo>
                    <a:lnTo>
                      <a:pt x="388" y="1862"/>
                    </a:lnTo>
                    <a:cubicBezTo>
                      <a:pt x="374" y="1877"/>
                      <a:pt x="361" y="1892"/>
                      <a:pt x="347" y="1907"/>
                    </a:cubicBezTo>
                    <a:cubicBezTo>
                      <a:pt x="334" y="1923"/>
                      <a:pt x="321" y="1938"/>
                      <a:pt x="308" y="1954"/>
                    </a:cubicBezTo>
                    <a:cubicBezTo>
                      <a:pt x="296" y="1971"/>
                      <a:pt x="283" y="1988"/>
                      <a:pt x="271" y="2005"/>
                    </a:cubicBezTo>
                    <a:cubicBezTo>
                      <a:pt x="259" y="2021"/>
                      <a:pt x="247" y="2038"/>
                      <a:pt x="235" y="2054"/>
                    </a:cubicBezTo>
                    <a:cubicBezTo>
                      <a:pt x="224" y="2072"/>
                      <a:pt x="214" y="2091"/>
                      <a:pt x="203" y="2109"/>
                    </a:cubicBezTo>
                    <a:lnTo>
                      <a:pt x="173" y="2163"/>
                    </a:lnTo>
                    <a:cubicBezTo>
                      <a:pt x="163" y="2182"/>
                      <a:pt x="152" y="2201"/>
                      <a:pt x="142" y="2220"/>
                    </a:cubicBezTo>
                    <a:cubicBezTo>
                      <a:pt x="134" y="2239"/>
                      <a:pt x="125" y="2258"/>
                      <a:pt x="117" y="2277"/>
                    </a:cubicBezTo>
                    <a:cubicBezTo>
                      <a:pt x="109" y="2298"/>
                      <a:pt x="101" y="2318"/>
                      <a:pt x="93" y="2339"/>
                    </a:cubicBezTo>
                    <a:cubicBezTo>
                      <a:pt x="86" y="2359"/>
                      <a:pt x="80" y="2378"/>
                      <a:pt x="73" y="2398"/>
                    </a:cubicBezTo>
                    <a:cubicBezTo>
                      <a:pt x="66" y="2420"/>
                      <a:pt x="60" y="2442"/>
                      <a:pt x="53" y="2464"/>
                    </a:cubicBezTo>
                    <a:cubicBezTo>
                      <a:pt x="48" y="2485"/>
                      <a:pt x="42" y="2506"/>
                      <a:pt x="37" y="2527"/>
                    </a:cubicBezTo>
                    <a:cubicBezTo>
                      <a:pt x="33" y="2548"/>
                      <a:pt x="29" y="2570"/>
                      <a:pt x="25" y="2591"/>
                    </a:cubicBezTo>
                    <a:cubicBezTo>
                      <a:pt x="21" y="2614"/>
                      <a:pt x="18" y="2637"/>
                      <a:pt x="14" y="2660"/>
                    </a:cubicBezTo>
                    <a:cubicBezTo>
                      <a:pt x="12" y="2683"/>
                      <a:pt x="9" y="2705"/>
                      <a:pt x="7" y="2728"/>
                    </a:cubicBezTo>
                    <a:cubicBezTo>
                      <a:pt x="5" y="2750"/>
                      <a:pt x="4" y="2773"/>
                      <a:pt x="2" y="2795"/>
                    </a:cubicBezTo>
                    <a:cubicBezTo>
                      <a:pt x="1" y="2818"/>
                      <a:pt x="1" y="2842"/>
                      <a:pt x="0" y="2865"/>
                    </a:cubicBezTo>
                    <a:lnTo>
                      <a:pt x="0" y="8646"/>
                    </a:lnTo>
                    <a:cubicBezTo>
                      <a:pt x="1" y="8669"/>
                      <a:pt x="1" y="8691"/>
                      <a:pt x="2" y="8714"/>
                    </a:cubicBezTo>
                    <a:cubicBezTo>
                      <a:pt x="4" y="8737"/>
                      <a:pt x="5" y="8761"/>
                      <a:pt x="7" y="8784"/>
                    </a:cubicBezTo>
                    <a:cubicBezTo>
                      <a:pt x="9" y="8806"/>
                      <a:pt x="12" y="8827"/>
                      <a:pt x="14" y="8849"/>
                    </a:cubicBezTo>
                    <a:cubicBezTo>
                      <a:pt x="18" y="8872"/>
                      <a:pt x="21" y="8894"/>
                      <a:pt x="25" y="8917"/>
                    </a:cubicBezTo>
                    <a:cubicBezTo>
                      <a:pt x="29" y="8939"/>
                      <a:pt x="33" y="8960"/>
                      <a:pt x="37" y="8982"/>
                    </a:cubicBezTo>
                    <a:cubicBezTo>
                      <a:pt x="42" y="9004"/>
                      <a:pt x="48" y="9026"/>
                      <a:pt x="53" y="9048"/>
                    </a:cubicBezTo>
                    <a:cubicBezTo>
                      <a:pt x="60" y="9068"/>
                      <a:pt x="66" y="9089"/>
                      <a:pt x="73" y="9109"/>
                    </a:cubicBezTo>
                    <a:cubicBezTo>
                      <a:pt x="80" y="9130"/>
                      <a:pt x="86" y="9150"/>
                      <a:pt x="93" y="9171"/>
                    </a:cubicBezTo>
                    <a:cubicBezTo>
                      <a:pt x="101" y="9191"/>
                      <a:pt x="109" y="9210"/>
                      <a:pt x="117" y="9230"/>
                    </a:cubicBezTo>
                    <a:cubicBezTo>
                      <a:pt x="125" y="9250"/>
                      <a:pt x="134" y="9269"/>
                      <a:pt x="142" y="9289"/>
                    </a:cubicBezTo>
                    <a:cubicBezTo>
                      <a:pt x="152" y="9308"/>
                      <a:pt x="163" y="9328"/>
                      <a:pt x="173" y="9347"/>
                    </a:cubicBezTo>
                    <a:cubicBezTo>
                      <a:pt x="183" y="9365"/>
                      <a:pt x="193" y="9384"/>
                      <a:pt x="203" y="9402"/>
                    </a:cubicBezTo>
                    <a:cubicBezTo>
                      <a:pt x="214" y="9419"/>
                      <a:pt x="224" y="9436"/>
                      <a:pt x="235" y="9453"/>
                    </a:cubicBezTo>
                    <a:cubicBezTo>
                      <a:pt x="247" y="9471"/>
                      <a:pt x="259" y="9488"/>
                      <a:pt x="271" y="9506"/>
                    </a:cubicBezTo>
                    <a:cubicBezTo>
                      <a:pt x="283" y="9523"/>
                      <a:pt x="296" y="9539"/>
                      <a:pt x="308" y="9556"/>
                    </a:cubicBezTo>
                    <a:cubicBezTo>
                      <a:pt x="321" y="9572"/>
                      <a:pt x="334" y="9587"/>
                      <a:pt x="347" y="9603"/>
                    </a:cubicBezTo>
                    <a:lnTo>
                      <a:pt x="388" y="9650"/>
                    </a:lnTo>
                    <a:cubicBezTo>
                      <a:pt x="402" y="9664"/>
                      <a:pt x="417" y="9677"/>
                      <a:pt x="431" y="9691"/>
                    </a:cubicBezTo>
                    <a:lnTo>
                      <a:pt x="475" y="9732"/>
                    </a:lnTo>
                    <a:lnTo>
                      <a:pt x="521" y="9769"/>
                    </a:lnTo>
                    <a:cubicBezTo>
                      <a:pt x="538" y="9780"/>
                      <a:pt x="554" y="9792"/>
                      <a:pt x="571" y="9803"/>
                    </a:cubicBezTo>
                    <a:cubicBezTo>
                      <a:pt x="587" y="9814"/>
                      <a:pt x="602" y="9825"/>
                      <a:pt x="618" y="9836"/>
                    </a:cubicBezTo>
                    <a:cubicBezTo>
                      <a:pt x="635" y="9846"/>
                      <a:pt x="652" y="9857"/>
                      <a:pt x="669" y="9867"/>
                    </a:cubicBezTo>
                    <a:cubicBezTo>
                      <a:pt x="686" y="9876"/>
                      <a:pt x="704" y="9885"/>
                      <a:pt x="721" y="9894"/>
                    </a:cubicBezTo>
                    <a:lnTo>
                      <a:pt x="774" y="9918"/>
                    </a:lnTo>
                    <a:lnTo>
                      <a:pt x="831" y="9939"/>
                    </a:lnTo>
                    <a:lnTo>
                      <a:pt x="886" y="9957"/>
                    </a:lnTo>
                    <a:lnTo>
                      <a:pt x="943" y="9975"/>
                    </a:lnTo>
                    <a:cubicBezTo>
                      <a:pt x="962" y="9979"/>
                      <a:pt x="981" y="9982"/>
                      <a:pt x="1000" y="9986"/>
                    </a:cubicBezTo>
                    <a:cubicBezTo>
                      <a:pt x="1020" y="9989"/>
                      <a:pt x="1041" y="9991"/>
                      <a:pt x="1061" y="9994"/>
                    </a:cubicBezTo>
                    <a:lnTo>
                      <a:pt x="1119" y="10000"/>
                    </a:lnTo>
                    <a:lnTo>
                      <a:pt x="1180" y="10000"/>
                    </a:lnTo>
                    <a:lnTo>
                      <a:pt x="8820" y="10000"/>
                    </a:lnTo>
                    <a:lnTo>
                      <a:pt x="8882" y="10000"/>
                    </a:lnTo>
                    <a:lnTo>
                      <a:pt x="8941" y="9994"/>
                    </a:lnTo>
                    <a:cubicBezTo>
                      <a:pt x="8961" y="9991"/>
                      <a:pt x="8980" y="9989"/>
                      <a:pt x="9000" y="9986"/>
                    </a:cubicBezTo>
                    <a:cubicBezTo>
                      <a:pt x="9020" y="9982"/>
                      <a:pt x="9039" y="9979"/>
                      <a:pt x="9059" y="9975"/>
                    </a:cubicBezTo>
                    <a:lnTo>
                      <a:pt x="9114" y="9957"/>
                    </a:lnTo>
                    <a:lnTo>
                      <a:pt x="9172" y="9939"/>
                    </a:lnTo>
                    <a:lnTo>
                      <a:pt x="9226" y="9918"/>
                    </a:lnTo>
                    <a:lnTo>
                      <a:pt x="9279" y="9894"/>
                    </a:lnTo>
                    <a:cubicBezTo>
                      <a:pt x="9296" y="9885"/>
                      <a:pt x="9314" y="9876"/>
                      <a:pt x="9331" y="9867"/>
                    </a:cubicBezTo>
                    <a:cubicBezTo>
                      <a:pt x="9348" y="9857"/>
                      <a:pt x="9365" y="9846"/>
                      <a:pt x="9382" y="9836"/>
                    </a:cubicBezTo>
                    <a:cubicBezTo>
                      <a:pt x="9399" y="9825"/>
                      <a:pt x="9415" y="9814"/>
                      <a:pt x="9432" y="9803"/>
                    </a:cubicBezTo>
                    <a:cubicBezTo>
                      <a:pt x="9448" y="9792"/>
                      <a:pt x="9464" y="9780"/>
                      <a:pt x="9480" y="9769"/>
                    </a:cubicBezTo>
                    <a:cubicBezTo>
                      <a:pt x="9495" y="9757"/>
                      <a:pt x="9510" y="9744"/>
                      <a:pt x="9525" y="9732"/>
                    </a:cubicBezTo>
                    <a:cubicBezTo>
                      <a:pt x="9540" y="9718"/>
                      <a:pt x="9556" y="9705"/>
                      <a:pt x="9571" y="9691"/>
                    </a:cubicBezTo>
                    <a:lnTo>
                      <a:pt x="9612" y="9650"/>
                    </a:lnTo>
                    <a:lnTo>
                      <a:pt x="9653" y="9603"/>
                    </a:lnTo>
                    <a:cubicBezTo>
                      <a:pt x="9666" y="9587"/>
                      <a:pt x="9679" y="9572"/>
                      <a:pt x="9692" y="9556"/>
                    </a:cubicBezTo>
                    <a:cubicBezTo>
                      <a:pt x="9704" y="9539"/>
                      <a:pt x="9717" y="9523"/>
                      <a:pt x="9729" y="9506"/>
                    </a:cubicBezTo>
                    <a:cubicBezTo>
                      <a:pt x="9741" y="9488"/>
                      <a:pt x="9753" y="9471"/>
                      <a:pt x="9765" y="9453"/>
                    </a:cubicBezTo>
                    <a:cubicBezTo>
                      <a:pt x="9776" y="9436"/>
                      <a:pt x="9786" y="9419"/>
                      <a:pt x="9797" y="9402"/>
                    </a:cubicBezTo>
                    <a:cubicBezTo>
                      <a:pt x="9808" y="9384"/>
                      <a:pt x="9818" y="9365"/>
                      <a:pt x="9829" y="9347"/>
                    </a:cubicBezTo>
                    <a:cubicBezTo>
                      <a:pt x="9839" y="9328"/>
                      <a:pt x="9848" y="9308"/>
                      <a:pt x="9858" y="9289"/>
                    </a:cubicBezTo>
                    <a:cubicBezTo>
                      <a:pt x="9866" y="9269"/>
                      <a:pt x="9875" y="9250"/>
                      <a:pt x="9883" y="9230"/>
                    </a:cubicBezTo>
                    <a:cubicBezTo>
                      <a:pt x="9891" y="9210"/>
                      <a:pt x="9899" y="9191"/>
                      <a:pt x="9907" y="9171"/>
                    </a:cubicBezTo>
                    <a:cubicBezTo>
                      <a:pt x="9914" y="9150"/>
                      <a:pt x="9920" y="9130"/>
                      <a:pt x="9927" y="9109"/>
                    </a:cubicBezTo>
                    <a:cubicBezTo>
                      <a:pt x="9934" y="9089"/>
                      <a:pt x="9940" y="9068"/>
                      <a:pt x="9947" y="9048"/>
                    </a:cubicBezTo>
                    <a:cubicBezTo>
                      <a:pt x="9952" y="9026"/>
                      <a:pt x="9958" y="9004"/>
                      <a:pt x="9963" y="8982"/>
                    </a:cubicBezTo>
                    <a:cubicBezTo>
                      <a:pt x="9967" y="8960"/>
                      <a:pt x="9971" y="8939"/>
                      <a:pt x="9975" y="8917"/>
                    </a:cubicBezTo>
                    <a:cubicBezTo>
                      <a:pt x="9979" y="8894"/>
                      <a:pt x="9982" y="8872"/>
                      <a:pt x="9986" y="8849"/>
                    </a:cubicBezTo>
                    <a:cubicBezTo>
                      <a:pt x="9989" y="8827"/>
                      <a:pt x="9992" y="8806"/>
                      <a:pt x="9995" y="8784"/>
                    </a:cubicBezTo>
                    <a:cubicBezTo>
                      <a:pt x="9996" y="8761"/>
                      <a:pt x="9997" y="8737"/>
                      <a:pt x="9998" y="8714"/>
                    </a:cubicBezTo>
                    <a:cubicBezTo>
                      <a:pt x="9999" y="8691"/>
                      <a:pt x="9999" y="8669"/>
                      <a:pt x="10000" y="8646"/>
                    </a:cubicBezTo>
                    <a:lnTo>
                      <a:pt x="10000" y="2865"/>
                    </a:lnTo>
                    <a:cubicBezTo>
                      <a:pt x="9999" y="2842"/>
                      <a:pt x="9999" y="2818"/>
                      <a:pt x="9998" y="2795"/>
                    </a:cubicBezTo>
                    <a:cubicBezTo>
                      <a:pt x="9997" y="2773"/>
                      <a:pt x="9996" y="2750"/>
                      <a:pt x="9995" y="2728"/>
                    </a:cubicBezTo>
                    <a:cubicBezTo>
                      <a:pt x="9992" y="2705"/>
                      <a:pt x="9989" y="2683"/>
                      <a:pt x="9986" y="2660"/>
                    </a:cubicBezTo>
                    <a:cubicBezTo>
                      <a:pt x="9982" y="2637"/>
                      <a:pt x="9979" y="2614"/>
                      <a:pt x="9975" y="2591"/>
                    </a:cubicBezTo>
                    <a:cubicBezTo>
                      <a:pt x="9971" y="2570"/>
                      <a:pt x="9967" y="2548"/>
                      <a:pt x="9963" y="2527"/>
                    </a:cubicBezTo>
                    <a:cubicBezTo>
                      <a:pt x="9958" y="2506"/>
                      <a:pt x="9952" y="2485"/>
                      <a:pt x="9947" y="2464"/>
                    </a:cubicBezTo>
                    <a:cubicBezTo>
                      <a:pt x="9940" y="2442"/>
                      <a:pt x="9934" y="2420"/>
                      <a:pt x="9927" y="2398"/>
                    </a:cubicBezTo>
                    <a:cubicBezTo>
                      <a:pt x="9920" y="2378"/>
                      <a:pt x="9914" y="2359"/>
                      <a:pt x="9907" y="2339"/>
                    </a:cubicBezTo>
                    <a:cubicBezTo>
                      <a:pt x="9899" y="2318"/>
                      <a:pt x="9891" y="2298"/>
                      <a:pt x="9883" y="2277"/>
                    </a:cubicBezTo>
                    <a:cubicBezTo>
                      <a:pt x="9875" y="2258"/>
                      <a:pt x="9866" y="2239"/>
                      <a:pt x="9858" y="2220"/>
                    </a:cubicBezTo>
                    <a:cubicBezTo>
                      <a:pt x="9848" y="2201"/>
                      <a:pt x="9839" y="2182"/>
                      <a:pt x="9829" y="2163"/>
                    </a:cubicBezTo>
                    <a:cubicBezTo>
                      <a:pt x="9818" y="2145"/>
                      <a:pt x="9808" y="2127"/>
                      <a:pt x="9797" y="2109"/>
                    </a:cubicBezTo>
                    <a:cubicBezTo>
                      <a:pt x="9786" y="2091"/>
                      <a:pt x="9776" y="2072"/>
                      <a:pt x="9765" y="2054"/>
                    </a:cubicBezTo>
                    <a:cubicBezTo>
                      <a:pt x="9753" y="2038"/>
                      <a:pt x="9741" y="2021"/>
                      <a:pt x="9729" y="2005"/>
                    </a:cubicBezTo>
                    <a:cubicBezTo>
                      <a:pt x="9717" y="1988"/>
                      <a:pt x="9704" y="1971"/>
                      <a:pt x="9692" y="1954"/>
                    </a:cubicBezTo>
                    <a:cubicBezTo>
                      <a:pt x="9679" y="1938"/>
                      <a:pt x="9666" y="1923"/>
                      <a:pt x="9653" y="1907"/>
                    </a:cubicBezTo>
                    <a:cubicBezTo>
                      <a:pt x="9639" y="1892"/>
                      <a:pt x="9626" y="1877"/>
                      <a:pt x="9612" y="1862"/>
                    </a:cubicBezTo>
                    <a:cubicBezTo>
                      <a:pt x="9598" y="1848"/>
                      <a:pt x="9585" y="1833"/>
                      <a:pt x="9571" y="1819"/>
                    </a:cubicBezTo>
                    <a:cubicBezTo>
                      <a:pt x="9556" y="1805"/>
                      <a:pt x="9540" y="1792"/>
                      <a:pt x="9525" y="1778"/>
                    </a:cubicBezTo>
                    <a:cubicBezTo>
                      <a:pt x="9510" y="1766"/>
                      <a:pt x="9495" y="1753"/>
                      <a:pt x="9480" y="1741"/>
                    </a:cubicBezTo>
                    <a:cubicBezTo>
                      <a:pt x="9464" y="1729"/>
                      <a:pt x="9448" y="1716"/>
                      <a:pt x="9432" y="1704"/>
                    </a:cubicBezTo>
                    <a:cubicBezTo>
                      <a:pt x="9415" y="1694"/>
                      <a:pt x="9399" y="1683"/>
                      <a:pt x="9382" y="1673"/>
                    </a:cubicBezTo>
                    <a:cubicBezTo>
                      <a:pt x="9365" y="1663"/>
                      <a:pt x="9348" y="1652"/>
                      <a:pt x="9331" y="1642"/>
                    </a:cubicBezTo>
                    <a:cubicBezTo>
                      <a:pt x="9314" y="1633"/>
                      <a:pt x="9296" y="1625"/>
                      <a:pt x="9279" y="1616"/>
                    </a:cubicBezTo>
                    <a:cubicBezTo>
                      <a:pt x="9261" y="1608"/>
                      <a:pt x="9244" y="1599"/>
                      <a:pt x="9226" y="1591"/>
                    </a:cubicBezTo>
                    <a:cubicBezTo>
                      <a:pt x="9208" y="1584"/>
                      <a:pt x="9190" y="1576"/>
                      <a:pt x="9172" y="1569"/>
                    </a:cubicBezTo>
                    <a:cubicBezTo>
                      <a:pt x="9153" y="1563"/>
                      <a:pt x="9133" y="1558"/>
                      <a:pt x="9114" y="1552"/>
                    </a:cubicBezTo>
                    <a:cubicBezTo>
                      <a:pt x="9096" y="1547"/>
                      <a:pt x="9077" y="1541"/>
                      <a:pt x="9059" y="1536"/>
                    </a:cubicBezTo>
                    <a:lnTo>
                      <a:pt x="9000" y="1524"/>
                    </a:lnTo>
                    <a:cubicBezTo>
                      <a:pt x="8980" y="1520"/>
                      <a:pt x="8961" y="1517"/>
                      <a:pt x="8941" y="1513"/>
                    </a:cubicBezTo>
                    <a:cubicBezTo>
                      <a:pt x="8921" y="1512"/>
                      <a:pt x="8902" y="1510"/>
                      <a:pt x="8882" y="1509"/>
                    </a:cubicBezTo>
                    <a:lnTo>
                      <a:pt x="8820" y="1509"/>
                    </a:lnTo>
                    <a:lnTo>
                      <a:pt x="8446" y="1509"/>
                    </a:lnTo>
                    <a:lnTo>
                      <a:pt x="7653" y="0"/>
                    </a:lnTo>
                    <a:lnTo>
                      <a:pt x="4205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 baseline="-250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4624388" y="2221171"/>
                <a:ext cx="326669" cy="279142"/>
              </a:xfrm>
              <a:prstGeom prst="ellipse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文本框 38"/>
            <p:cNvSpPr txBox="1"/>
            <p:nvPr/>
          </p:nvSpPr>
          <p:spPr>
            <a:xfrm>
              <a:off x="4603197" y="2425401"/>
              <a:ext cx="3898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rPr>
                <a:t>2</a:t>
              </a:r>
              <a:endPara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582959" y="4438148"/>
            <a:ext cx="656876" cy="545925"/>
            <a:chOff x="4423124" y="2341142"/>
            <a:chExt cx="656876" cy="545925"/>
          </a:xfrm>
        </p:grpSpPr>
        <p:grpSp>
          <p:nvGrpSpPr>
            <p:cNvPr id="43" name="组合 42"/>
            <p:cNvGrpSpPr/>
            <p:nvPr/>
          </p:nvGrpSpPr>
          <p:grpSpPr>
            <a:xfrm>
              <a:off x="4423124" y="2341142"/>
              <a:ext cx="656876" cy="545925"/>
              <a:chOff x="4423124" y="2061742"/>
              <a:chExt cx="627848" cy="521801"/>
            </a:xfrm>
          </p:grpSpPr>
          <p:sp>
            <p:nvSpPr>
              <p:cNvPr id="45" name="KSO_Shape"/>
              <p:cNvSpPr/>
              <p:nvPr/>
            </p:nvSpPr>
            <p:spPr bwMode="auto">
              <a:xfrm>
                <a:off x="4423124" y="2061742"/>
                <a:ext cx="627848" cy="521801"/>
              </a:xfrm>
              <a:custGeom>
                <a:avLst/>
                <a:gdLst>
                  <a:gd name="T0" fmla="*/ 2147483646 w 5619"/>
                  <a:gd name="T1" fmla="*/ 2147483646 h 4883"/>
                  <a:gd name="T2" fmla="*/ 2147483646 w 5619"/>
                  <a:gd name="T3" fmla="*/ 2147483646 h 4883"/>
                  <a:gd name="T4" fmla="*/ 2147483646 w 5619"/>
                  <a:gd name="T5" fmla="*/ 2147483646 h 4883"/>
                  <a:gd name="T6" fmla="*/ 2147483646 w 5619"/>
                  <a:gd name="T7" fmla="*/ 2147483646 h 4883"/>
                  <a:gd name="T8" fmla="*/ 2147483646 w 5619"/>
                  <a:gd name="T9" fmla="*/ 1711296715 h 4883"/>
                  <a:gd name="T10" fmla="*/ 2147483646 w 5619"/>
                  <a:gd name="T11" fmla="*/ 2147483646 h 4883"/>
                  <a:gd name="T12" fmla="*/ 2147483646 w 5619"/>
                  <a:gd name="T13" fmla="*/ 2147483646 h 4883"/>
                  <a:gd name="T14" fmla="*/ 2147483646 w 5619"/>
                  <a:gd name="T15" fmla="*/ 2147483646 h 4883"/>
                  <a:gd name="T16" fmla="*/ 2147483646 w 5619"/>
                  <a:gd name="T17" fmla="*/ 2147483646 h 4883"/>
                  <a:gd name="T18" fmla="*/ 2147483646 w 5619"/>
                  <a:gd name="T19" fmla="*/ 2147483646 h 4883"/>
                  <a:gd name="T20" fmla="*/ 2147483646 w 5619"/>
                  <a:gd name="T21" fmla="*/ 2147483646 h 4883"/>
                  <a:gd name="T22" fmla="*/ 2147483646 w 5619"/>
                  <a:gd name="T23" fmla="*/ 2147483646 h 4883"/>
                  <a:gd name="T24" fmla="*/ 2147483646 w 5619"/>
                  <a:gd name="T25" fmla="*/ 2147483646 h 4883"/>
                  <a:gd name="T26" fmla="*/ 2147483646 w 5619"/>
                  <a:gd name="T27" fmla="*/ 2147483646 h 4883"/>
                  <a:gd name="T28" fmla="*/ 2147483646 w 5619"/>
                  <a:gd name="T29" fmla="*/ 2147483646 h 4883"/>
                  <a:gd name="T30" fmla="*/ 2147483646 w 5619"/>
                  <a:gd name="T31" fmla="*/ 2147483646 h 4883"/>
                  <a:gd name="T32" fmla="*/ 2147483646 w 5619"/>
                  <a:gd name="T33" fmla="*/ 2147483646 h 4883"/>
                  <a:gd name="T34" fmla="*/ 2147483646 w 5619"/>
                  <a:gd name="T35" fmla="*/ 2147483646 h 4883"/>
                  <a:gd name="T36" fmla="*/ 2147483646 w 5619"/>
                  <a:gd name="T37" fmla="*/ 2147483646 h 4883"/>
                  <a:gd name="T38" fmla="*/ 2147483646 w 5619"/>
                  <a:gd name="T39" fmla="*/ 2147483646 h 4883"/>
                  <a:gd name="T40" fmla="*/ 2147483646 w 5619"/>
                  <a:gd name="T41" fmla="*/ 2147483646 h 4883"/>
                  <a:gd name="T42" fmla="*/ 2147483646 w 5619"/>
                  <a:gd name="T43" fmla="*/ 2147483646 h 4883"/>
                  <a:gd name="T44" fmla="*/ 2147483646 w 5619"/>
                  <a:gd name="T45" fmla="*/ 2147483646 h 4883"/>
                  <a:gd name="T46" fmla="*/ 2147483646 w 5619"/>
                  <a:gd name="T47" fmla="*/ 2147483646 h 4883"/>
                  <a:gd name="T48" fmla="*/ 2147483646 w 5619"/>
                  <a:gd name="T49" fmla="*/ 2147483646 h 4883"/>
                  <a:gd name="T50" fmla="*/ 2147483646 w 5619"/>
                  <a:gd name="T51" fmla="*/ 2147483646 h 4883"/>
                  <a:gd name="T52" fmla="*/ 2147483646 w 5619"/>
                  <a:gd name="T53" fmla="*/ 2147483646 h 4883"/>
                  <a:gd name="T54" fmla="*/ 2147483646 w 5619"/>
                  <a:gd name="T55" fmla="*/ 2147483646 h 4883"/>
                  <a:gd name="T56" fmla="*/ 2147483646 w 5619"/>
                  <a:gd name="T57" fmla="*/ 2147483646 h 4883"/>
                  <a:gd name="T58" fmla="*/ 2147483646 w 5619"/>
                  <a:gd name="T59" fmla="*/ 2147483646 h 4883"/>
                  <a:gd name="T60" fmla="*/ 2147483646 w 5619"/>
                  <a:gd name="T61" fmla="*/ 2147483646 h 4883"/>
                  <a:gd name="T62" fmla="*/ 2147483646 w 5619"/>
                  <a:gd name="T63" fmla="*/ 2147483646 h 4883"/>
                  <a:gd name="T64" fmla="*/ 2147483646 w 5619"/>
                  <a:gd name="T65" fmla="*/ 2147483646 h 4883"/>
                  <a:gd name="T66" fmla="*/ 2147483646 w 5619"/>
                  <a:gd name="T67" fmla="*/ 2147483646 h 4883"/>
                  <a:gd name="T68" fmla="*/ 2147483646 w 5619"/>
                  <a:gd name="T69" fmla="*/ 2147483646 h 4883"/>
                  <a:gd name="T70" fmla="*/ 2147483646 w 5619"/>
                  <a:gd name="T71" fmla="*/ 2147483646 h 4883"/>
                  <a:gd name="T72" fmla="*/ 2147483646 w 5619"/>
                  <a:gd name="T73" fmla="*/ 2147483646 h 4883"/>
                  <a:gd name="T74" fmla="*/ 2147483646 w 5619"/>
                  <a:gd name="T75" fmla="*/ 2147483646 h 4883"/>
                  <a:gd name="T76" fmla="*/ 2147483646 w 5619"/>
                  <a:gd name="T77" fmla="*/ 2147483646 h 4883"/>
                  <a:gd name="T78" fmla="*/ 2147483646 w 5619"/>
                  <a:gd name="T79" fmla="*/ 2147483646 h 4883"/>
                  <a:gd name="T80" fmla="*/ 2147483646 w 5619"/>
                  <a:gd name="T81" fmla="*/ 2147483646 h 4883"/>
                  <a:gd name="T82" fmla="*/ 2147483646 w 5619"/>
                  <a:gd name="T83" fmla="*/ 2147483646 h 4883"/>
                  <a:gd name="T84" fmla="*/ 2147483646 w 5619"/>
                  <a:gd name="T85" fmla="*/ 2147483646 h 4883"/>
                  <a:gd name="T86" fmla="*/ 2147483646 w 5619"/>
                  <a:gd name="T87" fmla="*/ 2147483646 h 4883"/>
                  <a:gd name="T88" fmla="*/ 2147483646 w 5619"/>
                  <a:gd name="T89" fmla="*/ 2147483646 h 4883"/>
                  <a:gd name="T90" fmla="*/ 2147483646 w 5619"/>
                  <a:gd name="T91" fmla="*/ 2147483646 h 4883"/>
                  <a:gd name="T92" fmla="*/ 2147483646 w 5619"/>
                  <a:gd name="T93" fmla="*/ 2147483646 h 4883"/>
                  <a:gd name="T94" fmla="*/ 2147483646 w 5619"/>
                  <a:gd name="T95" fmla="*/ 2147483646 h 4883"/>
                  <a:gd name="T96" fmla="*/ 2147483646 w 5619"/>
                  <a:gd name="T97" fmla="*/ 2147483646 h 4883"/>
                  <a:gd name="T98" fmla="*/ 2147483646 w 5619"/>
                  <a:gd name="T99" fmla="*/ 2147483646 h 4883"/>
                  <a:gd name="T100" fmla="*/ 2147483646 w 5619"/>
                  <a:gd name="T101" fmla="*/ 2147483646 h 4883"/>
                  <a:gd name="T102" fmla="*/ 2147483646 w 5619"/>
                  <a:gd name="T103" fmla="*/ 2147483646 h 4883"/>
                  <a:gd name="T104" fmla="*/ 2147483646 w 5619"/>
                  <a:gd name="T105" fmla="*/ 2147483646 h 4883"/>
                  <a:gd name="T106" fmla="*/ 2147483646 w 5619"/>
                  <a:gd name="T107" fmla="*/ 2147483646 h 4883"/>
                  <a:gd name="T108" fmla="*/ 2026280593 w 5619"/>
                  <a:gd name="T109" fmla="*/ 2147483646 h 4883"/>
                  <a:gd name="T110" fmla="*/ 311717872 w 5619"/>
                  <a:gd name="T111" fmla="*/ 2147483646 h 4883"/>
                  <a:gd name="T112" fmla="*/ 2147483646 w 5619"/>
                  <a:gd name="T113" fmla="*/ 2147483646 h 4883"/>
                  <a:gd name="T114" fmla="*/ 2147483646 w 5619"/>
                  <a:gd name="T115" fmla="*/ 2147483646 h 4883"/>
                  <a:gd name="T116" fmla="*/ 2147483646 w 5619"/>
                  <a:gd name="T117" fmla="*/ 2147483646 h 4883"/>
                  <a:gd name="T118" fmla="*/ 2147483646 w 5619"/>
                  <a:gd name="T119" fmla="*/ 2147483646 h 4883"/>
                  <a:gd name="T120" fmla="*/ 2147483646 w 5619"/>
                  <a:gd name="T121" fmla="*/ 2147483646 h 4883"/>
                  <a:gd name="T122" fmla="*/ 2147483646 w 5619"/>
                  <a:gd name="T123" fmla="*/ 2147483646 h 4883"/>
                  <a:gd name="T124" fmla="*/ 2147483646 w 5619"/>
                  <a:gd name="T125" fmla="*/ 2147483646 h 488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connsiteX0" fmla="*/ 2161 w 10000"/>
                  <a:gd name="connsiteY0" fmla="*/ 80 h 10000"/>
                  <a:gd name="connsiteX1" fmla="*/ 2161 w 10000"/>
                  <a:gd name="connsiteY1" fmla="*/ 80 h 10000"/>
                  <a:gd name="connsiteX2" fmla="*/ 2207 w 10000"/>
                  <a:gd name="connsiteY2" fmla="*/ 80 h 10000"/>
                  <a:gd name="connsiteX3" fmla="*/ 2253 w 10000"/>
                  <a:gd name="connsiteY3" fmla="*/ 86 h 10000"/>
                  <a:gd name="connsiteX4" fmla="*/ 2296 w 10000"/>
                  <a:gd name="connsiteY4" fmla="*/ 90 h 10000"/>
                  <a:gd name="connsiteX5" fmla="*/ 2338 w 10000"/>
                  <a:gd name="connsiteY5" fmla="*/ 100 h 10000"/>
                  <a:gd name="connsiteX6" fmla="*/ 2383 w 10000"/>
                  <a:gd name="connsiteY6" fmla="*/ 109 h 10000"/>
                  <a:gd name="connsiteX7" fmla="*/ 2426 w 10000"/>
                  <a:gd name="connsiteY7" fmla="*/ 121 h 10000"/>
                  <a:gd name="connsiteX8" fmla="*/ 2467 w 10000"/>
                  <a:gd name="connsiteY8" fmla="*/ 135 h 10000"/>
                  <a:gd name="connsiteX9" fmla="*/ 2506 w 10000"/>
                  <a:gd name="connsiteY9" fmla="*/ 152 h 10000"/>
                  <a:gd name="connsiteX10" fmla="*/ 2545 w 10000"/>
                  <a:gd name="connsiteY10" fmla="*/ 170 h 10000"/>
                  <a:gd name="connsiteX11" fmla="*/ 2584 w 10000"/>
                  <a:gd name="connsiteY11" fmla="*/ 193 h 10000"/>
                  <a:gd name="connsiteX12" fmla="*/ 2621 w 10000"/>
                  <a:gd name="connsiteY12" fmla="*/ 213 h 10000"/>
                  <a:gd name="connsiteX13" fmla="*/ 2659 w 10000"/>
                  <a:gd name="connsiteY13" fmla="*/ 240 h 10000"/>
                  <a:gd name="connsiteX14" fmla="*/ 2696 w 10000"/>
                  <a:gd name="connsiteY14" fmla="*/ 264 h 10000"/>
                  <a:gd name="connsiteX15" fmla="*/ 2730 w 10000"/>
                  <a:gd name="connsiteY15" fmla="*/ 293 h 10000"/>
                  <a:gd name="connsiteX16" fmla="*/ 2764 w 10000"/>
                  <a:gd name="connsiteY16" fmla="*/ 322 h 10000"/>
                  <a:gd name="connsiteX17" fmla="*/ 2796 w 10000"/>
                  <a:gd name="connsiteY17" fmla="*/ 354 h 10000"/>
                  <a:gd name="connsiteX18" fmla="*/ 2826 w 10000"/>
                  <a:gd name="connsiteY18" fmla="*/ 385 h 10000"/>
                  <a:gd name="connsiteX19" fmla="*/ 2858 w 10000"/>
                  <a:gd name="connsiteY19" fmla="*/ 420 h 10000"/>
                  <a:gd name="connsiteX20" fmla="*/ 2887 w 10000"/>
                  <a:gd name="connsiteY20" fmla="*/ 457 h 10000"/>
                  <a:gd name="connsiteX21" fmla="*/ 2913 w 10000"/>
                  <a:gd name="connsiteY21" fmla="*/ 492 h 10000"/>
                  <a:gd name="connsiteX22" fmla="*/ 2938 w 10000"/>
                  <a:gd name="connsiteY22" fmla="*/ 530 h 10000"/>
                  <a:gd name="connsiteX23" fmla="*/ 2963 w 10000"/>
                  <a:gd name="connsiteY23" fmla="*/ 571 h 10000"/>
                  <a:gd name="connsiteX24" fmla="*/ 2986 w 10000"/>
                  <a:gd name="connsiteY24" fmla="*/ 610 h 10000"/>
                  <a:gd name="connsiteX25" fmla="*/ 3008 w 10000"/>
                  <a:gd name="connsiteY25" fmla="*/ 653 h 10000"/>
                  <a:gd name="connsiteX26" fmla="*/ 3027 w 10000"/>
                  <a:gd name="connsiteY26" fmla="*/ 696 h 10000"/>
                  <a:gd name="connsiteX27" fmla="*/ 3045 w 10000"/>
                  <a:gd name="connsiteY27" fmla="*/ 741 h 10000"/>
                  <a:gd name="connsiteX28" fmla="*/ 3063 w 10000"/>
                  <a:gd name="connsiteY28" fmla="*/ 786 h 10000"/>
                  <a:gd name="connsiteX29" fmla="*/ 3077 w 10000"/>
                  <a:gd name="connsiteY29" fmla="*/ 831 h 10000"/>
                  <a:gd name="connsiteX30" fmla="*/ 3090 w 10000"/>
                  <a:gd name="connsiteY30" fmla="*/ 879 h 10000"/>
                  <a:gd name="connsiteX31" fmla="*/ 3102 w 10000"/>
                  <a:gd name="connsiteY31" fmla="*/ 928 h 10000"/>
                  <a:gd name="connsiteX32" fmla="*/ 3109 w 10000"/>
                  <a:gd name="connsiteY32" fmla="*/ 977 h 10000"/>
                  <a:gd name="connsiteX33" fmla="*/ 3118 w 10000"/>
                  <a:gd name="connsiteY33" fmla="*/ 1026 h 10000"/>
                  <a:gd name="connsiteX34" fmla="*/ 1207 w 10000"/>
                  <a:gd name="connsiteY34" fmla="*/ 1026 h 10000"/>
                  <a:gd name="connsiteX35" fmla="*/ 1214 w 10000"/>
                  <a:gd name="connsiteY35" fmla="*/ 977 h 10000"/>
                  <a:gd name="connsiteX36" fmla="*/ 1223 w 10000"/>
                  <a:gd name="connsiteY36" fmla="*/ 928 h 10000"/>
                  <a:gd name="connsiteX37" fmla="*/ 1233 w 10000"/>
                  <a:gd name="connsiteY37" fmla="*/ 879 h 10000"/>
                  <a:gd name="connsiteX38" fmla="*/ 1248 w 10000"/>
                  <a:gd name="connsiteY38" fmla="*/ 831 h 10000"/>
                  <a:gd name="connsiteX39" fmla="*/ 1262 w 10000"/>
                  <a:gd name="connsiteY39" fmla="*/ 786 h 10000"/>
                  <a:gd name="connsiteX40" fmla="*/ 1280 w 10000"/>
                  <a:gd name="connsiteY40" fmla="*/ 741 h 10000"/>
                  <a:gd name="connsiteX41" fmla="*/ 1296 w 10000"/>
                  <a:gd name="connsiteY41" fmla="*/ 696 h 10000"/>
                  <a:gd name="connsiteX42" fmla="*/ 1317 w 10000"/>
                  <a:gd name="connsiteY42" fmla="*/ 653 h 10000"/>
                  <a:gd name="connsiteX43" fmla="*/ 1337 w 10000"/>
                  <a:gd name="connsiteY43" fmla="*/ 610 h 10000"/>
                  <a:gd name="connsiteX44" fmla="*/ 1360 w 10000"/>
                  <a:gd name="connsiteY44" fmla="*/ 571 h 10000"/>
                  <a:gd name="connsiteX45" fmla="*/ 1385 w 10000"/>
                  <a:gd name="connsiteY45" fmla="*/ 530 h 10000"/>
                  <a:gd name="connsiteX46" fmla="*/ 1411 w 10000"/>
                  <a:gd name="connsiteY46" fmla="*/ 492 h 10000"/>
                  <a:gd name="connsiteX47" fmla="*/ 1438 w 10000"/>
                  <a:gd name="connsiteY47" fmla="*/ 457 h 10000"/>
                  <a:gd name="connsiteX48" fmla="*/ 1466 w 10000"/>
                  <a:gd name="connsiteY48" fmla="*/ 420 h 10000"/>
                  <a:gd name="connsiteX49" fmla="*/ 1497 w 10000"/>
                  <a:gd name="connsiteY49" fmla="*/ 385 h 10000"/>
                  <a:gd name="connsiteX50" fmla="*/ 1527 w 10000"/>
                  <a:gd name="connsiteY50" fmla="*/ 354 h 10000"/>
                  <a:gd name="connsiteX51" fmla="*/ 1561 w 10000"/>
                  <a:gd name="connsiteY51" fmla="*/ 322 h 10000"/>
                  <a:gd name="connsiteX52" fmla="*/ 1593 w 10000"/>
                  <a:gd name="connsiteY52" fmla="*/ 293 h 10000"/>
                  <a:gd name="connsiteX53" fmla="*/ 1628 w 10000"/>
                  <a:gd name="connsiteY53" fmla="*/ 264 h 10000"/>
                  <a:gd name="connsiteX54" fmla="*/ 1664 w 10000"/>
                  <a:gd name="connsiteY54" fmla="*/ 240 h 10000"/>
                  <a:gd name="connsiteX55" fmla="*/ 1701 w 10000"/>
                  <a:gd name="connsiteY55" fmla="*/ 213 h 10000"/>
                  <a:gd name="connsiteX56" fmla="*/ 1737 w 10000"/>
                  <a:gd name="connsiteY56" fmla="*/ 193 h 10000"/>
                  <a:gd name="connsiteX57" fmla="*/ 1778 w 10000"/>
                  <a:gd name="connsiteY57" fmla="*/ 170 h 10000"/>
                  <a:gd name="connsiteX58" fmla="*/ 1817 w 10000"/>
                  <a:gd name="connsiteY58" fmla="*/ 152 h 10000"/>
                  <a:gd name="connsiteX59" fmla="*/ 1858 w 10000"/>
                  <a:gd name="connsiteY59" fmla="*/ 135 h 10000"/>
                  <a:gd name="connsiteX60" fmla="*/ 1899 w 10000"/>
                  <a:gd name="connsiteY60" fmla="*/ 121 h 10000"/>
                  <a:gd name="connsiteX61" fmla="*/ 1940 w 10000"/>
                  <a:gd name="connsiteY61" fmla="*/ 109 h 10000"/>
                  <a:gd name="connsiteX62" fmla="*/ 1984 w 10000"/>
                  <a:gd name="connsiteY62" fmla="*/ 100 h 10000"/>
                  <a:gd name="connsiteX63" fmla="*/ 2027 w 10000"/>
                  <a:gd name="connsiteY63" fmla="*/ 90 h 10000"/>
                  <a:gd name="connsiteX64" fmla="*/ 2073 w 10000"/>
                  <a:gd name="connsiteY64" fmla="*/ 86 h 10000"/>
                  <a:gd name="connsiteX65" fmla="*/ 2116 w 10000"/>
                  <a:gd name="connsiteY65" fmla="*/ 80 h 10000"/>
                  <a:gd name="connsiteX66" fmla="*/ 2161 w 10000"/>
                  <a:gd name="connsiteY66" fmla="*/ 80 h 10000"/>
                  <a:gd name="connsiteX67" fmla="*/ 5830 w 10000"/>
                  <a:gd name="connsiteY67" fmla="*/ 2038 h 10000"/>
                  <a:gd name="connsiteX68" fmla="*/ 5830 w 10000"/>
                  <a:gd name="connsiteY68" fmla="*/ 2038 h 10000"/>
                  <a:gd name="connsiteX69" fmla="*/ 5912 w 10000"/>
                  <a:gd name="connsiteY69" fmla="*/ 2040 h 10000"/>
                  <a:gd name="connsiteX70" fmla="*/ 5992 w 10000"/>
                  <a:gd name="connsiteY70" fmla="*/ 2042 h 10000"/>
                  <a:gd name="connsiteX71" fmla="*/ 6070 w 10000"/>
                  <a:gd name="connsiteY71" fmla="*/ 2050 h 10000"/>
                  <a:gd name="connsiteX72" fmla="*/ 6149 w 10000"/>
                  <a:gd name="connsiteY72" fmla="*/ 2056 h 10000"/>
                  <a:gd name="connsiteX73" fmla="*/ 6227 w 10000"/>
                  <a:gd name="connsiteY73" fmla="*/ 2066 h 10000"/>
                  <a:gd name="connsiteX74" fmla="*/ 6305 w 10000"/>
                  <a:gd name="connsiteY74" fmla="*/ 2081 h 10000"/>
                  <a:gd name="connsiteX75" fmla="*/ 6382 w 10000"/>
                  <a:gd name="connsiteY75" fmla="*/ 2095 h 10000"/>
                  <a:gd name="connsiteX76" fmla="*/ 6460 w 10000"/>
                  <a:gd name="connsiteY76" fmla="*/ 2111 h 10000"/>
                  <a:gd name="connsiteX77" fmla="*/ 6535 w 10000"/>
                  <a:gd name="connsiteY77" fmla="*/ 2130 h 10000"/>
                  <a:gd name="connsiteX78" fmla="*/ 6611 w 10000"/>
                  <a:gd name="connsiteY78" fmla="*/ 2152 h 10000"/>
                  <a:gd name="connsiteX79" fmla="*/ 6686 w 10000"/>
                  <a:gd name="connsiteY79" fmla="*/ 2175 h 10000"/>
                  <a:gd name="connsiteX80" fmla="*/ 6761 w 10000"/>
                  <a:gd name="connsiteY80" fmla="*/ 2199 h 10000"/>
                  <a:gd name="connsiteX81" fmla="*/ 6832 w 10000"/>
                  <a:gd name="connsiteY81" fmla="*/ 2228 h 10000"/>
                  <a:gd name="connsiteX82" fmla="*/ 6905 w 10000"/>
                  <a:gd name="connsiteY82" fmla="*/ 2257 h 10000"/>
                  <a:gd name="connsiteX83" fmla="*/ 6975 w 10000"/>
                  <a:gd name="connsiteY83" fmla="*/ 2288 h 10000"/>
                  <a:gd name="connsiteX84" fmla="*/ 7048 w 10000"/>
                  <a:gd name="connsiteY84" fmla="*/ 2320 h 10000"/>
                  <a:gd name="connsiteX85" fmla="*/ 7115 w 10000"/>
                  <a:gd name="connsiteY85" fmla="*/ 2355 h 10000"/>
                  <a:gd name="connsiteX86" fmla="*/ 7186 w 10000"/>
                  <a:gd name="connsiteY86" fmla="*/ 2394 h 10000"/>
                  <a:gd name="connsiteX87" fmla="*/ 7252 w 10000"/>
                  <a:gd name="connsiteY87" fmla="*/ 2433 h 10000"/>
                  <a:gd name="connsiteX88" fmla="*/ 7320 w 10000"/>
                  <a:gd name="connsiteY88" fmla="*/ 2472 h 10000"/>
                  <a:gd name="connsiteX89" fmla="*/ 7387 w 10000"/>
                  <a:gd name="connsiteY89" fmla="*/ 2515 h 10000"/>
                  <a:gd name="connsiteX90" fmla="*/ 7452 w 10000"/>
                  <a:gd name="connsiteY90" fmla="*/ 2558 h 10000"/>
                  <a:gd name="connsiteX91" fmla="*/ 7514 w 10000"/>
                  <a:gd name="connsiteY91" fmla="*/ 2605 h 10000"/>
                  <a:gd name="connsiteX92" fmla="*/ 7578 w 10000"/>
                  <a:gd name="connsiteY92" fmla="*/ 2654 h 10000"/>
                  <a:gd name="connsiteX93" fmla="*/ 7638 w 10000"/>
                  <a:gd name="connsiteY93" fmla="*/ 2701 h 10000"/>
                  <a:gd name="connsiteX94" fmla="*/ 7701 w 10000"/>
                  <a:gd name="connsiteY94" fmla="*/ 2752 h 10000"/>
                  <a:gd name="connsiteX95" fmla="*/ 7761 w 10000"/>
                  <a:gd name="connsiteY95" fmla="*/ 2806 h 10000"/>
                  <a:gd name="connsiteX96" fmla="*/ 7818 w 10000"/>
                  <a:gd name="connsiteY96" fmla="*/ 2861 h 10000"/>
                  <a:gd name="connsiteX97" fmla="*/ 7877 w 10000"/>
                  <a:gd name="connsiteY97" fmla="*/ 2914 h 10000"/>
                  <a:gd name="connsiteX98" fmla="*/ 7932 w 10000"/>
                  <a:gd name="connsiteY98" fmla="*/ 2972 h 10000"/>
                  <a:gd name="connsiteX99" fmla="*/ 7985 w 10000"/>
                  <a:gd name="connsiteY99" fmla="*/ 3031 h 10000"/>
                  <a:gd name="connsiteX100" fmla="*/ 8039 w 10000"/>
                  <a:gd name="connsiteY100" fmla="*/ 3090 h 10000"/>
                  <a:gd name="connsiteX101" fmla="*/ 8094 w 10000"/>
                  <a:gd name="connsiteY101" fmla="*/ 3152 h 10000"/>
                  <a:gd name="connsiteX102" fmla="*/ 8142 w 10000"/>
                  <a:gd name="connsiteY102" fmla="*/ 3217 h 10000"/>
                  <a:gd name="connsiteX103" fmla="*/ 8194 w 10000"/>
                  <a:gd name="connsiteY103" fmla="*/ 3281 h 10000"/>
                  <a:gd name="connsiteX104" fmla="*/ 8242 w 10000"/>
                  <a:gd name="connsiteY104" fmla="*/ 3348 h 10000"/>
                  <a:gd name="connsiteX105" fmla="*/ 8290 w 10000"/>
                  <a:gd name="connsiteY105" fmla="*/ 3414 h 10000"/>
                  <a:gd name="connsiteX106" fmla="*/ 8334 w 10000"/>
                  <a:gd name="connsiteY106" fmla="*/ 3484 h 10000"/>
                  <a:gd name="connsiteX107" fmla="*/ 8379 w 10000"/>
                  <a:gd name="connsiteY107" fmla="*/ 3553 h 10000"/>
                  <a:gd name="connsiteX108" fmla="*/ 8421 w 10000"/>
                  <a:gd name="connsiteY108" fmla="*/ 3623 h 10000"/>
                  <a:gd name="connsiteX109" fmla="*/ 8462 w 10000"/>
                  <a:gd name="connsiteY109" fmla="*/ 3696 h 10000"/>
                  <a:gd name="connsiteX110" fmla="*/ 8505 w 10000"/>
                  <a:gd name="connsiteY110" fmla="*/ 3770 h 10000"/>
                  <a:gd name="connsiteX111" fmla="*/ 8541 w 10000"/>
                  <a:gd name="connsiteY111" fmla="*/ 3844 h 10000"/>
                  <a:gd name="connsiteX112" fmla="*/ 8578 w 10000"/>
                  <a:gd name="connsiteY112" fmla="*/ 3920 h 10000"/>
                  <a:gd name="connsiteX113" fmla="*/ 8614 w 10000"/>
                  <a:gd name="connsiteY113" fmla="*/ 4000 h 10000"/>
                  <a:gd name="connsiteX114" fmla="*/ 8647 w 10000"/>
                  <a:gd name="connsiteY114" fmla="*/ 4075 h 10000"/>
                  <a:gd name="connsiteX115" fmla="*/ 8679 w 10000"/>
                  <a:gd name="connsiteY115" fmla="*/ 4155 h 10000"/>
                  <a:gd name="connsiteX116" fmla="*/ 8712 w 10000"/>
                  <a:gd name="connsiteY116" fmla="*/ 4235 h 10000"/>
                  <a:gd name="connsiteX117" fmla="*/ 8740 w 10000"/>
                  <a:gd name="connsiteY117" fmla="*/ 4317 h 10000"/>
                  <a:gd name="connsiteX118" fmla="*/ 8767 w 10000"/>
                  <a:gd name="connsiteY118" fmla="*/ 4399 h 10000"/>
                  <a:gd name="connsiteX119" fmla="*/ 8792 w 10000"/>
                  <a:gd name="connsiteY119" fmla="*/ 4481 h 10000"/>
                  <a:gd name="connsiteX120" fmla="*/ 8817 w 10000"/>
                  <a:gd name="connsiteY120" fmla="*/ 4565 h 10000"/>
                  <a:gd name="connsiteX121" fmla="*/ 8836 w 10000"/>
                  <a:gd name="connsiteY121" fmla="*/ 4651 h 10000"/>
                  <a:gd name="connsiteX122" fmla="*/ 8857 w 10000"/>
                  <a:gd name="connsiteY122" fmla="*/ 4737 h 10000"/>
                  <a:gd name="connsiteX123" fmla="*/ 8877 w 10000"/>
                  <a:gd name="connsiteY123" fmla="*/ 4825 h 10000"/>
                  <a:gd name="connsiteX124" fmla="*/ 8893 w 10000"/>
                  <a:gd name="connsiteY124" fmla="*/ 4909 h 10000"/>
                  <a:gd name="connsiteX125" fmla="*/ 8907 w 10000"/>
                  <a:gd name="connsiteY125" fmla="*/ 4997 h 10000"/>
                  <a:gd name="connsiteX126" fmla="*/ 8920 w 10000"/>
                  <a:gd name="connsiteY126" fmla="*/ 5089 h 10000"/>
                  <a:gd name="connsiteX127" fmla="*/ 8930 w 10000"/>
                  <a:gd name="connsiteY127" fmla="*/ 5179 h 10000"/>
                  <a:gd name="connsiteX128" fmla="*/ 8941 w 10000"/>
                  <a:gd name="connsiteY128" fmla="*/ 5269 h 10000"/>
                  <a:gd name="connsiteX129" fmla="*/ 8946 w 10000"/>
                  <a:gd name="connsiteY129" fmla="*/ 5359 h 10000"/>
                  <a:gd name="connsiteX130" fmla="*/ 8954 w 10000"/>
                  <a:gd name="connsiteY130" fmla="*/ 5450 h 10000"/>
                  <a:gd name="connsiteX131" fmla="*/ 8955 w 10000"/>
                  <a:gd name="connsiteY131" fmla="*/ 5542 h 10000"/>
                  <a:gd name="connsiteX132" fmla="*/ 8957 w 10000"/>
                  <a:gd name="connsiteY132" fmla="*/ 5636 h 10000"/>
                  <a:gd name="connsiteX133" fmla="*/ 8955 w 10000"/>
                  <a:gd name="connsiteY133" fmla="*/ 5728 h 10000"/>
                  <a:gd name="connsiteX134" fmla="*/ 8954 w 10000"/>
                  <a:gd name="connsiteY134" fmla="*/ 5820 h 10000"/>
                  <a:gd name="connsiteX135" fmla="*/ 8946 w 10000"/>
                  <a:gd name="connsiteY135" fmla="*/ 5912 h 10000"/>
                  <a:gd name="connsiteX136" fmla="*/ 8941 w 10000"/>
                  <a:gd name="connsiteY136" fmla="*/ 6005 h 10000"/>
                  <a:gd name="connsiteX137" fmla="*/ 8930 w 10000"/>
                  <a:gd name="connsiteY137" fmla="*/ 6095 h 10000"/>
                  <a:gd name="connsiteX138" fmla="*/ 8920 w 10000"/>
                  <a:gd name="connsiteY138" fmla="*/ 6185 h 10000"/>
                  <a:gd name="connsiteX139" fmla="*/ 8907 w 10000"/>
                  <a:gd name="connsiteY139" fmla="*/ 6273 h 10000"/>
                  <a:gd name="connsiteX140" fmla="*/ 8893 w 10000"/>
                  <a:gd name="connsiteY140" fmla="*/ 6361 h 10000"/>
                  <a:gd name="connsiteX141" fmla="*/ 8877 w 10000"/>
                  <a:gd name="connsiteY141" fmla="*/ 6449 h 10000"/>
                  <a:gd name="connsiteX142" fmla="*/ 8857 w 10000"/>
                  <a:gd name="connsiteY142" fmla="*/ 6535 h 10000"/>
                  <a:gd name="connsiteX143" fmla="*/ 8836 w 10000"/>
                  <a:gd name="connsiteY143" fmla="*/ 6619 h 10000"/>
                  <a:gd name="connsiteX144" fmla="*/ 8817 w 10000"/>
                  <a:gd name="connsiteY144" fmla="*/ 6705 h 10000"/>
                  <a:gd name="connsiteX145" fmla="*/ 8792 w 10000"/>
                  <a:gd name="connsiteY145" fmla="*/ 6791 h 10000"/>
                  <a:gd name="connsiteX146" fmla="*/ 8767 w 10000"/>
                  <a:gd name="connsiteY146" fmla="*/ 6871 h 10000"/>
                  <a:gd name="connsiteX147" fmla="*/ 8740 w 10000"/>
                  <a:gd name="connsiteY147" fmla="*/ 6955 h 10000"/>
                  <a:gd name="connsiteX148" fmla="*/ 8712 w 10000"/>
                  <a:gd name="connsiteY148" fmla="*/ 7035 h 10000"/>
                  <a:gd name="connsiteX149" fmla="*/ 8679 w 10000"/>
                  <a:gd name="connsiteY149" fmla="*/ 7117 h 10000"/>
                  <a:gd name="connsiteX150" fmla="*/ 8647 w 10000"/>
                  <a:gd name="connsiteY150" fmla="*/ 7194 h 10000"/>
                  <a:gd name="connsiteX151" fmla="*/ 8614 w 10000"/>
                  <a:gd name="connsiteY151" fmla="*/ 7274 h 10000"/>
                  <a:gd name="connsiteX152" fmla="*/ 8578 w 10000"/>
                  <a:gd name="connsiteY152" fmla="*/ 7350 h 10000"/>
                  <a:gd name="connsiteX153" fmla="*/ 8541 w 10000"/>
                  <a:gd name="connsiteY153" fmla="*/ 7426 h 10000"/>
                  <a:gd name="connsiteX154" fmla="*/ 8505 w 10000"/>
                  <a:gd name="connsiteY154" fmla="*/ 7502 h 10000"/>
                  <a:gd name="connsiteX155" fmla="*/ 8462 w 10000"/>
                  <a:gd name="connsiteY155" fmla="*/ 7575 h 10000"/>
                  <a:gd name="connsiteX156" fmla="*/ 8421 w 10000"/>
                  <a:gd name="connsiteY156" fmla="*/ 7647 h 10000"/>
                  <a:gd name="connsiteX157" fmla="*/ 8379 w 10000"/>
                  <a:gd name="connsiteY157" fmla="*/ 7719 h 10000"/>
                  <a:gd name="connsiteX158" fmla="*/ 8334 w 10000"/>
                  <a:gd name="connsiteY158" fmla="*/ 7790 h 10000"/>
                  <a:gd name="connsiteX159" fmla="*/ 8290 w 10000"/>
                  <a:gd name="connsiteY159" fmla="*/ 7856 h 10000"/>
                  <a:gd name="connsiteX160" fmla="*/ 8242 w 10000"/>
                  <a:gd name="connsiteY160" fmla="*/ 7925 h 10000"/>
                  <a:gd name="connsiteX161" fmla="*/ 8194 w 10000"/>
                  <a:gd name="connsiteY161" fmla="*/ 7989 h 10000"/>
                  <a:gd name="connsiteX162" fmla="*/ 8142 w 10000"/>
                  <a:gd name="connsiteY162" fmla="*/ 8057 h 10000"/>
                  <a:gd name="connsiteX163" fmla="*/ 8094 w 10000"/>
                  <a:gd name="connsiteY163" fmla="*/ 8118 h 10000"/>
                  <a:gd name="connsiteX164" fmla="*/ 8039 w 10000"/>
                  <a:gd name="connsiteY164" fmla="*/ 8179 h 10000"/>
                  <a:gd name="connsiteX165" fmla="*/ 7985 w 10000"/>
                  <a:gd name="connsiteY165" fmla="*/ 8239 h 10000"/>
                  <a:gd name="connsiteX166" fmla="*/ 7932 w 10000"/>
                  <a:gd name="connsiteY166" fmla="*/ 8298 h 10000"/>
                  <a:gd name="connsiteX167" fmla="*/ 7877 w 10000"/>
                  <a:gd name="connsiteY167" fmla="*/ 8356 h 10000"/>
                  <a:gd name="connsiteX168" fmla="*/ 7818 w 10000"/>
                  <a:gd name="connsiteY168" fmla="*/ 8413 h 10000"/>
                  <a:gd name="connsiteX169" fmla="*/ 7761 w 10000"/>
                  <a:gd name="connsiteY169" fmla="*/ 8466 h 10000"/>
                  <a:gd name="connsiteX170" fmla="*/ 7701 w 10000"/>
                  <a:gd name="connsiteY170" fmla="*/ 8519 h 10000"/>
                  <a:gd name="connsiteX171" fmla="*/ 7638 w 10000"/>
                  <a:gd name="connsiteY171" fmla="*/ 8569 h 10000"/>
                  <a:gd name="connsiteX172" fmla="*/ 7578 w 10000"/>
                  <a:gd name="connsiteY172" fmla="*/ 8620 h 10000"/>
                  <a:gd name="connsiteX173" fmla="*/ 7514 w 10000"/>
                  <a:gd name="connsiteY173" fmla="*/ 8667 h 10000"/>
                  <a:gd name="connsiteX174" fmla="*/ 7452 w 10000"/>
                  <a:gd name="connsiteY174" fmla="*/ 8712 h 10000"/>
                  <a:gd name="connsiteX175" fmla="*/ 7387 w 10000"/>
                  <a:gd name="connsiteY175" fmla="*/ 8757 h 10000"/>
                  <a:gd name="connsiteX176" fmla="*/ 7320 w 10000"/>
                  <a:gd name="connsiteY176" fmla="*/ 8800 h 10000"/>
                  <a:gd name="connsiteX177" fmla="*/ 7252 w 10000"/>
                  <a:gd name="connsiteY177" fmla="*/ 8841 h 10000"/>
                  <a:gd name="connsiteX178" fmla="*/ 7186 w 10000"/>
                  <a:gd name="connsiteY178" fmla="*/ 8878 h 10000"/>
                  <a:gd name="connsiteX179" fmla="*/ 7115 w 10000"/>
                  <a:gd name="connsiteY179" fmla="*/ 8917 h 10000"/>
                  <a:gd name="connsiteX180" fmla="*/ 7048 w 10000"/>
                  <a:gd name="connsiteY180" fmla="*/ 8949 h 10000"/>
                  <a:gd name="connsiteX181" fmla="*/ 6975 w 10000"/>
                  <a:gd name="connsiteY181" fmla="*/ 8982 h 10000"/>
                  <a:gd name="connsiteX182" fmla="*/ 6905 w 10000"/>
                  <a:gd name="connsiteY182" fmla="*/ 9015 h 10000"/>
                  <a:gd name="connsiteX183" fmla="*/ 6832 w 10000"/>
                  <a:gd name="connsiteY183" fmla="*/ 9046 h 10000"/>
                  <a:gd name="connsiteX184" fmla="*/ 6761 w 10000"/>
                  <a:gd name="connsiteY184" fmla="*/ 9070 h 10000"/>
                  <a:gd name="connsiteX185" fmla="*/ 6686 w 10000"/>
                  <a:gd name="connsiteY185" fmla="*/ 9097 h 10000"/>
                  <a:gd name="connsiteX186" fmla="*/ 6611 w 10000"/>
                  <a:gd name="connsiteY186" fmla="*/ 9121 h 10000"/>
                  <a:gd name="connsiteX187" fmla="*/ 6535 w 10000"/>
                  <a:gd name="connsiteY187" fmla="*/ 9142 h 10000"/>
                  <a:gd name="connsiteX188" fmla="*/ 6460 w 10000"/>
                  <a:gd name="connsiteY188" fmla="*/ 9162 h 10000"/>
                  <a:gd name="connsiteX189" fmla="*/ 6382 w 10000"/>
                  <a:gd name="connsiteY189" fmla="*/ 9179 h 10000"/>
                  <a:gd name="connsiteX190" fmla="*/ 6305 w 10000"/>
                  <a:gd name="connsiteY190" fmla="*/ 9193 h 10000"/>
                  <a:gd name="connsiteX191" fmla="*/ 6227 w 10000"/>
                  <a:gd name="connsiteY191" fmla="*/ 9203 h 10000"/>
                  <a:gd name="connsiteX192" fmla="*/ 6149 w 10000"/>
                  <a:gd name="connsiteY192" fmla="*/ 9214 h 10000"/>
                  <a:gd name="connsiteX193" fmla="*/ 6070 w 10000"/>
                  <a:gd name="connsiteY193" fmla="*/ 9224 h 10000"/>
                  <a:gd name="connsiteX194" fmla="*/ 5992 w 10000"/>
                  <a:gd name="connsiteY194" fmla="*/ 9228 h 10000"/>
                  <a:gd name="connsiteX195" fmla="*/ 5912 w 10000"/>
                  <a:gd name="connsiteY195" fmla="*/ 9232 h 10000"/>
                  <a:gd name="connsiteX196" fmla="*/ 5830 w 10000"/>
                  <a:gd name="connsiteY196" fmla="*/ 9232 h 10000"/>
                  <a:gd name="connsiteX197" fmla="*/ 5750 w 10000"/>
                  <a:gd name="connsiteY197" fmla="*/ 9232 h 10000"/>
                  <a:gd name="connsiteX198" fmla="*/ 5670 w 10000"/>
                  <a:gd name="connsiteY198" fmla="*/ 9228 h 10000"/>
                  <a:gd name="connsiteX199" fmla="*/ 5588 w 10000"/>
                  <a:gd name="connsiteY199" fmla="*/ 9224 h 10000"/>
                  <a:gd name="connsiteX200" fmla="*/ 5510 w 10000"/>
                  <a:gd name="connsiteY200" fmla="*/ 9214 h 10000"/>
                  <a:gd name="connsiteX201" fmla="*/ 5432 w 10000"/>
                  <a:gd name="connsiteY201" fmla="*/ 9203 h 10000"/>
                  <a:gd name="connsiteX202" fmla="*/ 5353 w 10000"/>
                  <a:gd name="connsiteY202" fmla="*/ 9193 h 10000"/>
                  <a:gd name="connsiteX203" fmla="*/ 5277 w 10000"/>
                  <a:gd name="connsiteY203" fmla="*/ 9179 h 10000"/>
                  <a:gd name="connsiteX204" fmla="*/ 5200 w 10000"/>
                  <a:gd name="connsiteY204" fmla="*/ 9162 h 10000"/>
                  <a:gd name="connsiteX205" fmla="*/ 5124 w 10000"/>
                  <a:gd name="connsiteY205" fmla="*/ 9142 h 10000"/>
                  <a:gd name="connsiteX206" fmla="*/ 5049 w 10000"/>
                  <a:gd name="connsiteY206" fmla="*/ 9121 h 10000"/>
                  <a:gd name="connsiteX207" fmla="*/ 4974 w 10000"/>
                  <a:gd name="connsiteY207" fmla="*/ 9097 h 10000"/>
                  <a:gd name="connsiteX208" fmla="*/ 4901 w 10000"/>
                  <a:gd name="connsiteY208" fmla="*/ 9070 h 10000"/>
                  <a:gd name="connsiteX209" fmla="*/ 4826 w 10000"/>
                  <a:gd name="connsiteY209" fmla="*/ 9046 h 10000"/>
                  <a:gd name="connsiteX210" fmla="*/ 4754 w 10000"/>
                  <a:gd name="connsiteY210" fmla="*/ 9015 h 10000"/>
                  <a:gd name="connsiteX211" fmla="*/ 4684 w 10000"/>
                  <a:gd name="connsiteY211" fmla="*/ 8982 h 10000"/>
                  <a:gd name="connsiteX212" fmla="*/ 4615 w 10000"/>
                  <a:gd name="connsiteY212" fmla="*/ 8949 h 10000"/>
                  <a:gd name="connsiteX213" fmla="*/ 4544 w 10000"/>
                  <a:gd name="connsiteY213" fmla="*/ 8917 h 10000"/>
                  <a:gd name="connsiteX214" fmla="*/ 4476 w 10000"/>
                  <a:gd name="connsiteY214" fmla="*/ 8878 h 10000"/>
                  <a:gd name="connsiteX215" fmla="*/ 4406 w 10000"/>
                  <a:gd name="connsiteY215" fmla="*/ 8841 h 10000"/>
                  <a:gd name="connsiteX216" fmla="*/ 4339 w 10000"/>
                  <a:gd name="connsiteY216" fmla="*/ 8800 h 10000"/>
                  <a:gd name="connsiteX217" fmla="*/ 4275 w 10000"/>
                  <a:gd name="connsiteY217" fmla="*/ 8757 h 10000"/>
                  <a:gd name="connsiteX218" fmla="*/ 4209 w 10000"/>
                  <a:gd name="connsiteY218" fmla="*/ 8712 h 10000"/>
                  <a:gd name="connsiteX219" fmla="*/ 4145 w 10000"/>
                  <a:gd name="connsiteY219" fmla="*/ 8667 h 10000"/>
                  <a:gd name="connsiteX220" fmla="*/ 4083 w 10000"/>
                  <a:gd name="connsiteY220" fmla="*/ 8620 h 10000"/>
                  <a:gd name="connsiteX221" fmla="*/ 4020 w 10000"/>
                  <a:gd name="connsiteY221" fmla="*/ 8569 h 10000"/>
                  <a:gd name="connsiteX222" fmla="*/ 3960 w 10000"/>
                  <a:gd name="connsiteY222" fmla="*/ 8519 h 10000"/>
                  <a:gd name="connsiteX223" fmla="*/ 3901 w 10000"/>
                  <a:gd name="connsiteY223" fmla="*/ 8466 h 10000"/>
                  <a:gd name="connsiteX224" fmla="*/ 3841 w 10000"/>
                  <a:gd name="connsiteY224" fmla="*/ 8413 h 10000"/>
                  <a:gd name="connsiteX225" fmla="*/ 3784 w 10000"/>
                  <a:gd name="connsiteY225" fmla="*/ 8356 h 10000"/>
                  <a:gd name="connsiteX226" fmla="*/ 3727 w 10000"/>
                  <a:gd name="connsiteY226" fmla="*/ 8298 h 10000"/>
                  <a:gd name="connsiteX227" fmla="*/ 3673 w 10000"/>
                  <a:gd name="connsiteY227" fmla="*/ 8239 h 10000"/>
                  <a:gd name="connsiteX228" fmla="*/ 3620 w 10000"/>
                  <a:gd name="connsiteY228" fmla="*/ 8179 h 10000"/>
                  <a:gd name="connsiteX229" fmla="*/ 3566 w 10000"/>
                  <a:gd name="connsiteY229" fmla="*/ 8118 h 10000"/>
                  <a:gd name="connsiteX230" fmla="*/ 3517 w 10000"/>
                  <a:gd name="connsiteY230" fmla="*/ 8057 h 10000"/>
                  <a:gd name="connsiteX231" fmla="*/ 3467 w 10000"/>
                  <a:gd name="connsiteY231" fmla="*/ 7989 h 10000"/>
                  <a:gd name="connsiteX232" fmla="*/ 3417 w 10000"/>
                  <a:gd name="connsiteY232" fmla="*/ 7925 h 10000"/>
                  <a:gd name="connsiteX233" fmla="*/ 3371 w 10000"/>
                  <a:gd name="connsiteY233" fmla="*/ 7856 h 10000"/>
                  <a:gd name="connsiteX234" fmla="*/ 3324 w 10000"/>
                  <a:gd name="connsiteY234" fmla="*/ 7790 h 10000"/>
                  <a:gd name="connsiteX235" fmla="*/ 3282 w 10000"/>
                  <a:gd name="connsiteY235" fmla="*/ 7719 h 10000"/>
                  <a:gd name="connsiteX236" fmla="*/ 3237 w 10000"/>
                  <a:gd name="connsiteY236" fmla="*/ 7647 h 10000"/>
                  <a:gd name="connsiteX237" fmla="*/ 3196 w 10000"/>
                  <a:gd name="connsiteY237" fmla="*/ 7575 h 10000"/>
                  <a:gd name="connsiteX238" fmla="*/ 3157 w 10000"/>
                  <a:gd name="connsiteY238" fmla="*/ 7502 h 10000"/>
                  <a:gd name="connsiteX239" fmla="*/ 3118 w 10000"/>
                  <a:gd name="connsiteY239" fmla="*/ 7426 h 10000"/>
                  <a:gd name="connsiteX240" fmla="*/ 3081 w 10000"/>
                  <a:gd name="connsiteY240" fmla="*/ 7350 h 10000"/>
                  <a:gd name="connsiteX241" fmla="*/ 3045 w 10000"/>
                  <a:gd name="connsiteY241" fmla="*/ 7274 h 10000"/>
                  <a:gd name="connsiteX242" fmla="*/ 3013 w 10000"/>
                  <a:gd name="connsiteY242" fmla="*/ 7194 h 10000"/>
                  <a:gd name="connsiteX243" fmla="*/ 2979 w 10000"/>
                  <a:gd name="connsiteY243" fmla="*/ 7117 h 10000"/>
                  <a:gd name="connsiteX244" fmla="*/ 2951 w 10000"/>
                  <a:gd name="connsiteY244" fmla="*/ 7035 h 10000"/>
                  <a:gd name="connsiteX245" fmla="*/ 2922 w 10000"/>
                  <a:gd name="connsiteY245" fmla="*/ 6955 h 10000"/>
                  <a:gd name="connsiteX246" fmla="*/ 2892 w 10000"/>
                  <a:gd name="connsiteY246" fmla="*/ 6871 h 10000"/>
                  <a:gd name="connsiteX247" fmla="*/ 2869 w 10000"/>
                  <a:gd name="connsiteY247" fmla="*/ 6791 h 10000"/>
                  <a:gd name="connsiteX248" fmla="*/ 2846 w 10000"/>
                  <a:gd name="connsiteY248" fmla="*/ 6705 h 10000"/>
                  <a:gd name="connsiteX249" fmla="*/ 2823 w 10000"/>
                  <a:gd name="connsiteY249" fmla="*/ 6619 h 10000"/>
                  <a:gd name="connsiteX250" fmla="*/ 2801 w 10000"/>
                  <a:gd name="connsiteY250" fmla="*/ 6535 h 10000"/>
                  <a:gd name="connsiteX251" fmla="*/ 2783 w 10000"/>
                  <a:gd name="connsiteY251" fmla="*/ 6449 h 10000"/>
                  <a:gd name="connsiteX252" fmla="*/ 2767 w 10000"/>
                  <a:gd name="connsiteY252" fmla="*/ 6361 h 10000"/>
                  <a:gd name="connsiteX253" fmla="*/ 2753 w 10000"/>
                  <a:gd name="connsiteY253" fmla="*/ 6273 h 10000"/>
                  <a:gd name="connsiteX254" fmla="*/ 2741 w 10000"/>
                  <a:gd name="connsiteY254" fmla="*/ 6185 h 10000"/>
                  <a:gd name="connsiteX255" fmla="*/ 2730 w 10000"/>
                  <a:gd name="connsiteY255" fmla="*/ 6095 h 10000"/>
                  <a:gd name="connsiteX256" fmla="*/ 2719 w 10000"/>
                  <a:gd name="connsiteY256" fmla="*/ 6005 h 10000"/>
                  <a:gd name="connsiteX257" fmla="*/ 2712 w 10000"/>
                  <a:gd name="connsiteY257" fmla="*/ 5912 h 10000"/>
                  <a:gd name="connsiteX258" fmla="*/ 2709 w 10000"/>
                  <a:gd name="connsiteY258" fmla="*/ 5820 h 10000"/>
                  <a:gd name="connsiteX259" fmla="*/ 2705 w 10000"/>
                  <a:gd name="connsiteY259" fmla="*/ 5728 h 10000"/>
                  <a:gd name="connsiteX260" fmla="*/ 2705 w 10000"/>
                  <a:gd name="connsiteY260" fmla="*/ 5636 h 10000"/>
                  <a:gd name="connsiteX261" fmla="*/ 2705 w 10000"/>
                  <a:gd name="connsiteY261" fmla="*/ 5542 h 10000"/>
                  <a:gd name="connsiteX262" fmla="*/ 2709 w 10000"/>
                  <a:gd name="connsiteY262" fmla="*/ 5450 h 10000"/>
                  <a:gd name="connsiteX263" fmla="*/ 2712 w 10000"/>
                  <a:gd name="connsiteY263" fmla="*/ 5359 h 10000"/>
                  <a:gd name="connsiteX264" fmla="*/ 2719 w 10000"/>
                  <a:gd name="connsiteY264" fmla="*/ 5269 h 10000"/>
                  <a:gd name="connsiteX265" fmla="*/ 2730 w 10000"/>
                  <a:gd name="connsiteY265" fmla="*/ 5179 h 10000"/>
                  <a:gd name="connsiteX266" fmla="*/ 2741 w 10000"/>
                  <a:gd name="connsiteY266" fmla="*/ 5089 h 10000"/>
                  <a:gd name="connsiteX267" fmla="*/ 2753 w 10000"/>
                  <a:gd name="connsiteY267" fmla="*/ 4997 h 10000"/>
                  <a:gd name="connsiteX268" fmla="*/ 2767 w 10000"/>
                  <a:gd name="connsiteY268" fmla="*/ 4909 h 10000"/>
                  <a:gd name="connsiteX269" fmla="*/ 2783 w 10000"/>
                  <a:gd name="connsiteY269" fmla="*/ 4825 h 10000"/>
                  <a:gd name="connsiteX270" fmla="*/ 2801 w 10000"/>
                  <a:gd name="connsiteY270" fmla="*/ 4737 h 10000"/>
                  <a:gd name="connsiteX271" fmla="*/ 2823 w 10000"/>
                  <a:gd name="connsiteY271" fmla="*/ 4651 h 10000"/>
                  <a:gd name="connsiteX272" fmla="*/ 2846 w 10000"/>
                  <a:gd name="connsiteY272" fmla="*/ 4565 h 10000"/>
                  <a:gd name="connsiteX273" fmla="*/ 2869 w 10000"/>
                  <a:gd name="connsiteY273" fmla="*/ 4481 h 10000"/>
                  <a:gd name="connsiteX274" fmla="*/ 2892 w 10000"/>
                  <a:gd name="connsiteY274" fmla="*/ 4399 h 10000"/>
                  <a:gd name="connsiteX275" fmla="*/ 2922 w 10000"/>
                  <a:gd name="connsiteY275" fmla="*/ 4317 h 10000"/>
                  <a:gd name="connsiteX276" fmla="*/ 2951 w 10000"/>
                  <a:gd name="connsiteY276" fmla="*/ 4235 h 10000"/>
                  <a:gd name="connsiteX277" fmla="*/ 2979 w 10000"/>
                  <a:gd name="connsiteY277" fmla="*/ 4155 h 10000"/>
                  <a:gd name="connsiteX278" fmla="*/ 3013 w 10000"/>
                  <a:gd name="connsiteY278" fmla="*/ 4075 h 10000"/>
                  <a:gd name="connsiteX279" fmla="*/ 3045 w 10000"/>
                  <a:gd name="connsiteY279" fmla="*/ 4000 h 10000"/>
                  <a:gd name="connsiteX280" fmla="*/ 3081 w 10000"/>
                  <a:gd name="connsiteY280" fmla="*/ 3920 h 10000"/>
                  <a:gd name="connsiteX281" fmla="*/ 3118 w 10000"/>
                  <a:gd name="connsiteY281" fmla="*/ 3844 h 10000"/>
                  <a:gd name="connsiteX282" fmla="*/ 3157 w 10000"/>
                  <a:gd name="connsiteY282" fmla="*/ 3770 h 10000"/>
                  <a:gd name="connsiteX283" fmla="*/ 3196 w 10000"/>
                  <a:gd name="connsiteY283" fmla="*/ 3696 h 10000"/>
                  <a:gd name="connsiteX284" fmla="*/ 3237 w 10000"/>
                  <a:gd name="connsiteY284" fmla="*/ 3623 h 10000"/>
                  <a:gd name="connsiteX285" fmla="*/ 3282 w 10000"/>
                  <a:gd name="connsiteY285" fmla="*/ 3553 h 10000"/>
                  <a:gd name="connsiteX286" fmla="*/ 3324 w 10000"/>
                  <a:gd name="connsiteY286" fmla="*/ 3484 h 10000"/>
                  <a:gd name="connsiteX287" fmla="*/ 3371 w 10000"/>
                  <a:gd name="connsiteY287" fmla="*/ 3414 h 10000"/>
                  <a:gd name="connsiteX288" fmla="*/ 3417 w 10000"/>
                  <a:gd name="connsiteY288" fmla="*/ 3348 h 10000"/>
                  <a:gd name="connsiteX289" fmla="*/ 3467 w 10000"/>
                  <a:gd name="connsiteY289" fmla="*/ 3281 h 10000"/>
                  <a:gd name="connsiteX290" fmla="*/ 3517 w 10000"/>
                  <a:gd name="connsiteY290" fmla="*/ 3217 h 10000"/>
                  <a:gd name="connsiteX291" fmla="*/ 3566 w 10000"/>
                  <a:gd name="connsiteY291" fmla="*/ 3152 h 10000"/>
                  <a:gd name="connsiteX292" fmla="*/ 3620 w 10000"/>
                  <a:gd name="connsiteY292" fmla="*/ 3090 h 10000"/>
                  <a:gd name="connsiteX293" fmla="*/ 3673 w 10000"/>
                  <a:gd name="connsiteY293" fmla="*/ 3031 h 10000"/>
                  <a:gd name="connsiteX294" fmla="*/ 3727 w 10000"/>
                  <a:gd name="connsiteY294" fmla="*/ 2972 h 10000"/>
                  <a:gd name="connsiteX295" fmla="*/ 3784 w 10000"/>
                  <a:gd name="connsiteY295" fmla="*/ 2914 h 10000"/>
                  <a:gd name="connsiteX296" fmla="*/ 3841 w 10000"/>
                  <a:gd name="connsiteY296" fmla="*/ 2861 h 10000"/>
                  <a:gd name="connsiteX297" fmla="*/ 3901 w 10000"/>
                  <a:gd name="connsiteY297" fmla="*/ 2806 h 10000"/>
                  <a:gd name="connsiteX298" fmla="*/ 3960 w 10000"/>
                  <a:gd name="connsiteY298" fmla="*/ 2752 h 10000"/>
                  <a:gd name="connsiteX299" fmla="*/ 4020 w 10000"/>
                  <a:gd name="connsiteY299" fmla="*/ 2701 h 10000"/>
                  <a:gd name="connsiteX300" fmla="*/ 4083 w 10000"/>
                  <a:gd name="connsiteY300" fmla="*/ 2654 h 10000"/>
                  <a:gd name="connsiteX301" fmla="*/ 4145 w 10000"/>
                  <a:gd name="connsiteY301" fmla="*/ 2605 h 10000"/>
                  <a:gd name="connsiteX302" fmla="*/ 4209 w 10000"/>
                  <a:gd name="connsiteY302" fmla="*/ 2558 h 10000"/>
                  <a:gd name="connsiteX303" fmla="*/ 4275 w 10000"/>
                  <a:gd name="connsiteY303" fmla="*/ 2515 h 10000"/>
                  <a:gd name="connsiteX304" fmla="*/ 4339 w 10000"/>
                  <a:gd name="connsiteY304" fmla="*/ 2472 h 10000"/>
                  <a:gd name="connsiteX305" fmla="*/ 4406 w 10000"/>
                  <a:gd name="connsiteY305" fmla="*/ 2433 h 10000"/>
                  <a:gd name="connsiteX306" fmla="*/ 4476 w 10000"/>
                  <a:gd name="connsiteY306" fmla="*/ 2394 h 10000"/>
                  <a:gd name="connsiteX307" fmla="*/ 4544 w 10000"/>
                  <a:gd name="connsiteY307" fmla="*/ 2355 h 10000"/>
                  <a:gd name="connsiteX308" fmla="*/ 4615 w 10000"/>
                  <a:gd name="connsiteY308" fmla="*/ 2320 h 10000"/>
                  <a:gd name="connsiteX309" fmla="*/ 4684 w 10000"/>
                  <a:gd name="connsiteY309" fmla="*/ 2288 h 10000"/>
                  <a:gd name="connsiteX310" fmla="*/ 4754 w 10000"/>
                  <a:gd name="connsiteY310" fmla="*/ 2257 h 10000"/>
                  <a:gd name="connsiteX311" fmla="*/ 4826 w 10000"/>
                  <a:gd name="connsiteY311" fmla="*/ 2228 h 10000"/>
                  <a:gd name="connsiteX312" fmla="*/ 4901 w 10000"/>
                  <a:gd name="connsiteY312" fmla="*/ 2199 h 10000"/>
                  <a:gd name="connsiteX313" fmla="*/ 4974 w 10000"/>
                  <a:gd name="connsiteY313" fmla="*/ 2175 h 10000"/>
                  <a:gd name="connsiteX314" fmla="*/ 5049 w 10000"/>
                  <a:gd name="connsiteY314" fmla="*/ 2152 h 10000"/>
                  <a:gd name="connsiteX315" fmla="*/ 5124 w 10000"/>
                  <a:gd name="connsiteY315" fmla="*/ 2130 h 10000"/>
                  <a:gd name="connsiteX316" fmla="*/ 5200 w 10000"/>
                  <a:gd name="connsiteY316" fmla="*/ 2111 h 10000"/>
                  <a:gd name="connsiteX317" fmla="*/ 5277 w 10000"/>
                  <a:gd name="connsiteY317" fmla="*/ 2095 h 10000"/>
                  <a:gd name="connsiteX318" fmla="*/ 5353 w 10000"/>
                  <a:gd name="connsiteY318" fmla="*/ 2081 h 10000"/>
                  <a:gd name="connsiteX319" fmla="*/ 5432 w 10000"/>
                  <a:gd name="connsiteY319" fmla="*/ 2066 h 10000"/>
                  <a:gd name="connsiteX320" fmla="*/ 5510 w 10000"/>
                  <a:gd name="connsiteY320" fmla="*/ 2056 h 10000"/>
                  <a:gd name="connsiteX321" fmla="*/ 5588 w 10000"/>
                  <a:gd name="connsiteY321" fmla="*/ 2050 h 10000"/>
                  <a:gd name="connsiteX322" fmla="*/ 5670 w 10000"/>
                  <a:gd name="connsiteY322" fmla="*/ 2042 h 10000"/>
                  <a:gd name="connsiteX323" fmla="*/ 5750 w 10000"/>
                  <a:gd name="connsiteY323" fmla="*/ 2040 h 10000"/>
                  <a:gd name="connsiteX324" fmla="*/ 5830 w 10000"/>
                  <a:gd name="connsiteY324" fmla="*/ 2038 h 10000"/>
                  <a:gd name="connsiteX325" fmla="*/ 5432 w 10000"/>
                  <a:gd name="connsiteY325" fmla="*/ 3879 h 10000"/>
                  <a:gd name="connsiteX326" fmla="*/ 5432 w 10000"/>
                  <a:gd name="connsiteY326" fmla="*/ 3879 h 10000"/>
                  <a:gd name="connsiteX327" fmla="*/ 5394 w 10000"/>
                  <a:gd name="connsiteY327" fmla="*/ 3854 h 10000"/>
                  <a:gd name="connsiteX328" fmla="*/ 5355 w 10000"/>
                  <a:gd name="connsiteY328" fmla="*/ 3836 h 10000"/>
                  <a:gd name="connsiteX329" fmla="*/ 5316 w 10000"/>
                  <a:gd name="connsiteY329" fmla="*/ 3819 h 10000"/>
                  <a:gd name="connsiteX330" fmla="*/ 5277 w 10000"/>
                  <a:gd name="connsiteY330" fmla="*/ 3805 h 10000"/>
                  <a:gd name="connsiteX331" fmla="*/ 5236 w 10000"/>
                  <a:gd name="connsiteY331" fmla="*/ 3793 h 10000"/>
                  <a:gd name="connsiteX332" fmla="*/ 5195 w 10000"/>
                  <a:gd name="connsiteY332" fmla="*/ 3785 h 10000"/>
                  <a:gd name="connsiteX333" fmla="*/ 5154 w 10000"/>
                  <a:gd name="connsiteY333" fmla="*/ 3780 h 10000"/>
                  <a:gd name="connsiteX334" fmla="*/ 5109 w 10000"/>
                  <a:gd name="connsiteY334" fmla="*/ 3778 h 10000"/>
                  <a:gd name="connsiteX335" fmla="*/ 5069 w 10000"/>
                  <a:gd name="connsiteY335" fmla="*/ 3778 h 10000"/>
                  <a:gd name="connsiteX336" fmla="*/ 5026 w 10000"/>
                  <a:gd name="connsiteY336" fmla="*/ 3780 h 10000"/>
                  <a:gd name="connsiteX337" fmla="*/ 4981 w 10000"/>
                  <a:gd name="connsiteY337" fmla="*/ 3787 h 10000"/>
                  <a:gd name="connsiteX338" fmla="*/ 4939 w 10000"/>
                  <a:gd name="connsiteY338" fmla="*/ 3797 h 10000"/>
                  <a:gd name="connsiteX339" fmla="*/ 4894 w 10000"/>
                  <a:gd name="connsiteY339" fmla="*/ 3807 h 10000"/>
                  <a:gd name="connsiteX340" fmla="*/ 4851 w 10000"/>
                  <a:gd name="connsiteY340" fmla="*/ 3821 h 10000"/>
                  <a:gd name="connsiteX341" fmla="*/ 4810 w 10000"/>
                  <a:gd name="connsiteY341" fmla="*/ 3838 h 10000"/>
                  <a:gd name="connsiteX342" fmla="*/ 4766 w 10000"/>
                  <a:gd name="connsiteY342" fmla="*/ 3856 h 10000"/>
                  <a:gd name="connsiteX343" fmla="*/ 4723 w 10000"/>
                  <a:gd name="connsiteY343" fmla="*/ 3881 h 10000"/>
                  <a:gd name="connsiteX344" fmla="*/ 4682 w 10000"/>
                  <a:gd name="connsiteY344" fmla="*/ 3903 h 10000"/>
                  <a:gd name="connsiteX345" fmla="*/ 4641 w 10000"/>
                  <a:gd name="connsiteY345" fmla="*/ 3930 h 10000"/>
                  <a:gd name="connsiteX346" fmla="*/ 4599 w 10000"/>
                  <a:gd name="connsiteY346" fmla="*/ 3959 h 10000"/>
                  <a:gd name="connsiteX347" fmla="*/ 4558 w 10000"/>
                  <a:gd name="connsiteY347" fmla="*/ 3989 h 10000"/>
                  <a:gd name="connsiteX348" fmla="*/ 4519 w 10000"/>
                  <a:gd name="connsiteY348" fmla="*/ 4026 h 10000"/>
                  <a:gd name="connsiteX349" fmla="*/ 4479 w 10000"/>
                  <a:gd name="connsiteY349" fmla="*/ 4061 h 10000"/>
                  <a:gd name="connsiteX350" fmla="*/ 4440 w 10000"/>
                  <a:gd name="connsiteY350" fmla="*/ 4100 h 10000"/>
                  <a:gd name="connsiteX351" fmla="*/ 4403 w 10000"/>
                  <a:gd name="connsiteY351" fmla="*/ 4139 h 10000"/>
                  <a:gd name="connsiteX352" fmla="*/ 4367 w 10000"/>
                  <a:gd name="connsiteY352" fmla="*/ 4182 h 10000"/>
                  <a:gd name="connsiteX353" fmla="*/ 4330 w 10000"/>
                  <a:gd name="connsiteY353" fmla="*/ 4227 h 10000"/>
                  <a:gd name="connsiteX354" fmla="*/ 4298 w 10000"/>
                  <a:gd name="connsiteY354" fmla="*/ 4272 h 10000"/>
                  <a:gd name="connsiteX355" fmla="*/ 4264 w 10000"/>
                  <a:gd name="connsiteY355" fmla="*/ 4323 h 10000"/>
                  <a:gd name="connsiteX356" fmla="*/ 4234 w 10000"/>
                  <a:gd name="connsiteY356" fmla="*/ 4372 h 10000"/>
                  <a:gd name="connsiteX357" fmla="*/ 4204 w 10000"/>
                  <a:gd name="connsiteY357" fmla="*/ 4428 h 10000"/>
                  <a:gd name="connsiteX358" fmla="*/ 4173 w 10000"/>
                  <a:gd name="connsiteY358" fmla="*/ 4481 h 10000"/>
                  <a:gd name="connsiteX359" fmla="*/ 4147 w 10000"/>
                  <a:gd name="connsiteY359" fmla="*/ 4536 h 10000"/>
                  <a:gd name="connsiteX360" fmla="*/ 4122 w 10000"/>
                  <a:gd name="connsiteY360" fmla="*/ 4593 h 10000"/>
                  <a:gd name="connsiteX361" fmla="*/ 4099 w 10000"/>
                  <a:gd name="connsiteY361" fmla="*/ 4651 h 10000"/>
                  <a:gd name="connsiteX362" fmla="*/ 4079 w 10000"/>
                  <a:gd name="connsiteY362" fmla="*/ 4708 h 10000"/>
                  <a:gd name="connsiteX363" fmla="*/ 4059 w 10000"/>
                  <a:gd name="connsiteY363" fmla="*/ 4766 h 10000"/>
                  <a:gd name="connsiteX364" fmla="*/ 4045 w 10000"/>
                  <a:gd name="connsiteY364" fmla="*/ 4825 h 10000"/>
                  <a:gd name="connsiteX365" fmla="*/ 4031 w 10000"/>
                  <a:gd name="connsiteY365" fmla="*/ 4882 h 10000"/>
                  <a:gd name="connsiteX366" fmla="*/ 4019 w 10000"/>
                  <a:gd name="connsiteY366" fmla="*/ 4938 h 10000"/>
                  <a:gd name="connsiteX367" fmla="*/ 4011 w 10000"/>
                  <a:gd name="connsiteY367" fmla="*/ 4995 h 10000"/>
                  <a:gd name="connsiteX368" fmla="*/ 4002 w 10000"/>
                  <a:gd name="connsiteY368" fmla="*/ 5052 h 10000"/>
                  <a:gd name="connsiteX369" fmla="*/ 3995 w 10000"/>
                  <a:gd name="connsiteY369" fmla="*/ 5110 h 10000"/>
                  <a:gd name="connsiteX370" fmla="*/ 3994 w 10000"/>
                  <a:gd name="connsiteY370" fmla="*/ 5167 h 10000"/>
                  <a:gd name="connsiteX371" fmla="*/ 3992 w 10000"/>
                  <a:gd name="connsiteY371" fmla="*/ 5222 h 10000"/>
                  <a:gd name="connsiteX372" fmla="*/ 3994 w 10000"/>
                  <a:gd name="connsiteY372" fmla="*/ 5275 h 10000"/>
                  <a:gd name="connsiteX373" fmla="*/ 3995 w 10000"/>
                  <a:gd name="connsiteY373" fmla="*/ 5331 h 10000"/>
                  <a:gd name="connsiteX374" fmla="*/ 4001 w 10000"/>
                  <a:gd name="connsiteY374" fmla="*/ 5384 h 10000"/>
                  <a:gd name="connsiteX375" fmla="*/ 4008 w 10000"/>
                  <a:gd name="connsiteY375" fmla="*/ 5435 h 10000"/>
                  <a:gd name="connsiteX376" fmla="*/ 4017 w 10000"/>
                  <a:gd name="connsiteY376" fmla="*/ 5488 h 10000"/>
                  <a:gd name="connsiteX377" fmla="*/ 4027 w 10000"/>
                  <a:gd name="connsiteY377" fmla="*/ 5538 h 10000"/>
                  <a:gd name="connsiteX378" fmla="*/ 4042 w 10000"/>
                  <a:gd name="connsiteY378" fmla="*/ 5585 h 10000"/>
                  <a:gd name="connsiteX379" fmla="*/ 4056 w 10000"/>
                  <a:gd name="connsiteY379" fmla="*/ 5632 h 10000"/>
                  <a:gd name="connsiteX380" fmla="*/ 4072 w 10000"/>
                  <a:gd name="connsiteY380" fmla="*/ 5681 h 10000"/>
                  <a:gd name="connsiteX381" fmla="*/ 4091 w 10000"/>
                  <a:gd name="connsiteY381" fmla="*/ 5724 h 10000"/>
                  <a:gd name="connsiteX382" fmla="*/ 4111 w 10000"/>
                  <a:gd name="connsiteY382" fmla="*/ 5765 h 10000"/>
                  <a:gd name="connsiteX383" fmla="*/ 4134 w 10000"/>
                  <a:gd name="connsiteY383" fmla="*/ 5808 h 10000"/>
                  <a:gd name="connsiteX384" fmla="*/ 4159 w 10000"/>
                  <a:gd name="connsiteY384" fmla="*/ 5847 h 10000"/>
                  <a:gd name="connsiteX385" fmla="*/ 4186 w 10000"/>
                  <a:gd name="connsiteY385" fmla="*/ 5886 h 10000"/>
                  <a:gd name="connsiteX386" fmla="*/ 4214 w 10000"/>
                  <a:gd name="connsiteY386" fmla="*/ 5918 h 10000"/>
                  <a:gd name="connsiteX387" fmla="*/ 4246 w 10000"/>
                  <a:gd name="connsiteY387" fmla="*/ 5951 h 10000"/>
                  <a:gd name="connsiteX388" fmla="*/ 4278 w 10000"/>
                  <a:gd name="connsiteY388" fmla="*/ 5982 h 10000"/>
                  <a:gd name="connsiteX389" fmla="*/ 4312 w 10000"/>
                  <a:gd name="connsiteY389" fmla="*/ 6011 h 10000"/>
                  <a:gd name="connsiteX390" fmla="*/ 4350 w 10000"/>
                  <a:gd name="connsiteY390" fmla="*/ 6037 h 10000"/>
                  <a:gd name="connsiteX391" fmla="*/ 4387 w 10000"/>
                  <a:gd name="connsiteY391" fmla="*/ 6058 h 10000"/>
                  <a:gd name="connsiteX392" fmla="*/ 4422 w 10000"/>
                  <a:gd name="connsiteY392" fmla="*/ 6078 h 10000"/>
                  <a:gd name="connsiteX393" fmla="*/ 4455 w 10000"/>
                  <a:gd name="connsiteY393" fmla="*/ 6093 h 10000"/>
                  <a:gd name="connsiteX394" fmla="*/ 4490 w 10000"/>
                  <a:gd name="connsiteY394" fmla="*/ 6101 h 10000"/>
                  <a:gd name="connsiteX395" fmla="*/ 4520 w 10000"/>
                  <a:gd name="connsiteY395" fmla="*/ 6107 h 10000"/>
                  <a:gd name="connsiteX396" fmla="*/ 4554 w 10000"/>
                  <a:gd name="connsiteY396" fmla="*/ 6107 h 10000"/>
                  <a:gd name="connsiteX397" fmla="*/ 4583 w 10000"/>
                  <a:gd name="connsiteY397" fmla="*/ 6103 h 10000"/>
                  <a:gd name="connsiteX398" fmla="*/ 4615 w 10000"/>
                  <a:gd name="connsiteY398" fmla="*/ 6099 h 10000"/>
                  <a:gd name="connsiteX399" fmla="*/ 4643 w 10000"/>
                  <a:gd name="connsiteY399" fmla="*/ 6088 h 10000"/>
                  <a:gd name="connsiteX400" fmla="*/ 4672 w 10000"/>
                  <a:gd name="connsiteY400" fmla="*/ 6074 h 10000"/>
                  <a:gd name="connsiteX401" fmla="*/ 4698 w 10000"/>
                  <a:gd name="connsiteY401" fmla="*/ 6058 h 10000"/>
                  <a:gd name="connsiteX402" fmla="*/ 4727 w 10000"/>
                  <a:gd name="connsiteY402" fmla="*/ 6039 h 10000"/>
                  <a:gd name="connsiteX403" fmla="*/ 4754 w 10000"/>
                  <a:gd name="connsiteY403" fmla="*/ 6015 h 10000"/>
                  <a:gd name="connsiteX404" fmla="*/ 4782 w 10000"/>
                  <a:gd name="connsiteY404" fmla="*/ 5992 h 10000"/>
                  <a:gd name="connsiteX405" fmla="*/ 4805 w 10000"/>
                  <a:gd name="connsiteY405" fmla="*/ 5964 h 10000"/>
                  <a:gd name="connsiteX406" fmla="*/ 4834 w 10000"/>
                  <a:gd name="connsiteY406" fmla="*/ 5933 h 10000"/>
                  <a:gd name="connsiteX407" fmla="*/ 4859 w 10000"/>
                  <a:gd name="connsiteY407" fmla="*/ 5896 h 10000"/>
                  <a:gd name="connsiteX408" fmla="*/ 4882 w 10000"/>
                  <a:gd name="connsiteY408" fmla="*/ 5861 h 10000"/>
                  <a:gd name="connsiteX409" fmla="*/ 4931 w 10000"/>
                  <a:gd name="connsiteY409" fmla="*/ 5783 h 10000"/>
                  <a:gd name="connsiteX410" fmla="*/ 4981 w 10000"/>
                  <a:gd name="connsiteY410" fmla="*/ 5697 h 10000"/>
                  <a:gd name="connsiteX411" fmla="*/ 5033 w 10000"/>
                  <a:gd name="connsiteY411" fmla="*/ 5605 h 10000"/>
                  <a:gd name="connsiteX412" fmla="*/ 5083 w 10000"/>
                  <a:gd name="connsiteY412" fmla="*/ 5505 h 10000"/>
                  <a:gd name="connsiteX413" fmla="*/ 5134 w 10000"/>
                  <a:gd name="connsiteY413" fmla="*/ 5400 h 10000"/>
                  <a:gd name="connsiteX414" fmla="*/ 5241 w 10000"/>
                  <a:gd name="connsiteY414" fmla="*/ 5181 h 10000"/>
                  <a:gd name="connsiteX415" fmla="*/ 5353 w 10000"/>
                  <a:gd name="connsiteY415" fmla="*/ 4964 h 10000"/>
                  <a:gd name="connsiteX416" fmla="*/ 5405 w 10000"/>
                  <a:gd name="connsiteY416" fmla="*/ 4862 h 10000"/>
                  <a:gd name="connsiteX417" fmla="*/ 5497 w 10000"/>
                  <a:gd name="connsiteY417" fmla="*/ 4667 h 10000"/>
                  <a:gd name="connsiteX418" fmla="*/ 5537 w 10000"/>
                  <a:gd name="connsiteY418" fmla="*/ 4577 h 10000"/>
                  <a:gd name="connsiteX419" fmla="*/ 5572 w 10000"/>
                  <a:gd name="connsiteY419" fmla="*/ 4489 h 10000"/>
                  <a:gd name="connsiteX420" fmla="*/ 5585 w 10000"/>
                  <a:gd name="connsiteY420" fmla="*/ 4446 h 10000"/>
                  <a:gd name="connsiteX421" fmla="*/ 5597 w 10000"/>
                  <a:gd name="connsiteY421" fmla="*/ 4405 h 10000"/>
                  <a:gd name="connsiteX422" fmla="*/ 5608 w 10000"/>
                  <a:gd name="connsiteY422" fmla="*/ 4366 h 10000"/>
                  <a:gd name="connsiteX423" fmla="*/ 5617 w 10000"/>
                  <a:gd name="connsiteY423" fmla="*/ 4325 h 10000"/>
                  <a:gd name="connsiteX424" fmla="*/ 5622 w 10000"/>
                  <a:gd name="connsiteY424" fmla="*/ 4286 h 10000"/>
                  <a:gd name="connsiteX425" fmla="*/ 5624 w 10000"/>
                  <a:gd name="connsiteY425" fmla="*/ 4249 h 10000"/>
                  <a:gd name="connsiteX426" fmla="*/ 5626 w 10000"/>
                  <a:gd name="connsiteY426" fmla="*/ 4213 h 10000"/>
                  <a:gd name="connsiteX427" fmla="*/ 5624 w 10000"/>
                  <a:gd name="connsiteY427" fmla="*/ 4178 h 10000"/>
                  <a:gd name="connsiteX428" fmla="*/ 5618 w 10000"/>
                  <a:gd name="connsiteY428" fmla="*/ 4141 h 10000"/>
                  <a:gd name="connsiteX429" fmla="*/ 5611 w 10000"/>
                  <a:gd name="connsiteY429" fmla="*/ 4108 h 10000"/>
                  <a:gd name="connsiteX430" fmla="*/ 5601 w 10000"/>
                  <a:gd name="connsiteY430" fmla="*/ 4075 h 10000"/>
                  <a:gd name="connsiteX431" fmla="*/ 5586 w 10000"/>
                  <a:gd name="connsiteY431" fmla="*/ 4045 h 10000"/>
                  <a:gd name="connsiteX432" fmla="*/ 5570 w 10000"/>
                  <a:gd name="connsiteY432" fmla="*/ 4014 h 10000"/>
                  <a:gd name="connsiteX433" fmla="*/ 5549 w 10000"/>
                  <a:gd name="connsiteY433" fmla="*/ 3985 h 10000"/>
                  <a:gd name="connsiteX434" fmla="*/ 5526 w 10000"/>
                  <a:gd name="connsiteY434" fmla="*/ 3957 h 10000"/>
                  <a:gd name="connsiteX435" fmla="*/ 5497 w 10000"/>
                  <a:gd name="connsiteY435" fmla="*/ 3930 h 10000"/>
                  <a:gd name="connsiteX436" fmla="*/ 5467 w 10000"/>
                  <a:gd name="connsiteY436" fmla="*/ 3903 h 10000"/>
                  <a:gd name="connsiteX437" fmla="*/ 5432 w 10000"/>
                  <a:gd name="connsiteY437" fmla="*/ 3879 h 10000"/>
                  <a:gd name="connsiteX438" fmla="*/ 7341 w 10000"/>
                  <a:gd name="connsiteY438" fmla="*/ 3897 h 10000"/>
                  <a:gd name="connsiteX439" fmla="*/ 7341 w 10000"/>
                  <a:gd name="connsiteY439" fmla="*/ 3897 h 10000"/>
                  <a:gd name="connsiteX440" fmla="*/ 7266 w 10000"/>
                  <a:gd name="connsiteY440" fmla="*/ 3815 h 10000"/>
                  <a:gd name="connsiteX441" fmla="*/ 7188 w 10000"/>
                  <a:gd name="connsiteY441" fmla="*/ 3740 h 10000"/>
                  <a:gd name="connsiteX442" fmla="*/ 7108 w 10000"/>
                  <a:gd name="connsiteY442" fmla="*/ 3666 h 10000"/>
                  <a:gd name="connsiteX443" fmla="*/ 7024 w 10000"/>
                  <a:gd name="connsiteY443" fmla="*/ 3598 h 10000"/>
                  <a:gd name="connsiteX444" fmla="*/ 6982 w 10000"/>
                  <a:gd name="connsiteY444" fmla="*/ 3563 h 10000"/>
                  <a:gd name="connsiteX445" fmla="*/ 6939 w 10000"/>
                  <a:gd name="connsiteY445" fmla="*/ 3533 h 10000"/>
                  <a:gd name="connsiteX446" fmla="*/ 6893 w 10000"/>
                  <a:gd name="connsiteY446" fmla="*/ 3504 h 10000"/>
                  <a:gd name="connsiteX447" fmla="*/ 6848 w 10000"/>
                  <a:gd name="connsiteY447" fmla="*/ 3473 h 10000"/>
                  <a:gd name="connsiteX448" fmla="*/ 6802 w 10000"/>
                  <a:gd name="connsiteY448" fmla="*/ 3447 h 10000"/>
                  <a:gd name="connsiteX449" fmla="*/ 6756 w 10000"/>
                  <a:gd name="connsiteY449" fmla="*/ 3422 h 10000"/>
                  <a:gd name="connsiteX450" fmla="*/ 6709 w 10000"/>
                  <a:gd name="connsiteY450" fmla="*/ 3395 h 10000"/>
                  <a:gd name="connsiteX451" fmla="*/ 6661 w 10000"/>
                  <a:gd name="connsiteY451" fmla="*/ 3371 h 10000"/>
                  <a:gd name="connsiteX452" fmla="*/ 6613 w 10000"/>
                  <a:gd name="connsiteY452" fmla="*/ 3348 h 10000"/>
                  <a:gd name="connsiteX453" fmla="*/ 6563 w 10000"/>
                  <a:gd name="connsiteY453" fmla="*/ 3326 h 10000"/>
                  <a:gd name="connsiteX454" fmla="*/ 6515 w 10000"/>
                  <a:gd name="connsiteY454" fmla="*/ 3307 h 10000"/>
                  <a:gd name="connsiteX455" fmla="*/ 6466 w 10000"/>
                  <a:gd name="connsiteY455" fmla="*/ 3289 h 10000"/>
                  <a:gd name="connsiteX456" fmla="*/ 6416 w 10000"/>
                  <a:gd name="connsiteY456" fmla="*/ 3273 h 10000"/>
                  <a:gd name="connsiteX457" fmla="*/ 6364 w 10000"/>
                  <a:gd name="connsiteY457" fmla="*/ 3254 h 10000"/>
                  <a:gd name="connsiteX458" fmla="*/ 6313 w 10000"/>
                  <a:gd name="connsiteY458" fmla="*/ 3240 h 10000"/>
                  <a:gd name="connsiteX459" fmla="*/ 6261 w 10000"/>
                  <a:gd name="connsiteY459" fmla="*/ 3230 h 10000"/>
                  <a:gd name="connsiteX460" fmla="*/ 6209 w 10000"/>
                  <a:gd name="connsiteY460" fmla="*/ 3217 h 10000"/>
                  <a:gd name="connsiteX461" fmla="*/ 6156 w 10000"/>
                  <a:gd name="connsiteY461" fmla="*/ 3207 h 10000"/>
                  <a:gd name="connsiteX462" fmla="*/ 6101 w 10000"/>
                  <a:gd name="connsiteY462" fmla="*/ 3199 h 10000"/>
                  <a:gd name="connsiteX463" fmla="*/ 6047 w 10000"/>
                  <a:gd name="connsiteY463" fmla="*/ 3191 h 10000"/>
                  <a:gd name="connsiteX464" fmla="*/ 5994 w 10000"/>
                  <a:gd name="connsiteY464" fmla="*/ 3187 h 10000"/>
                  <a:gd name="connsiteX465" fmla="*/ 5941 w 10000"/>
                  <a:gd name="connsiteY465" fmla="*/ 3180 h 10000"/>
                  <a:gd name="connsiteX466" fmla="*/ 5885 w 10000"/>
                  <a:gd name="connsiteY466" fmla="*/ 3178 h 10000"/>
                  <a:gd name="connsiteX467" fmla="*/ 5830 w 10000"/>
                  <a:gd name="connsiteY467" fmla="*/ 3178 h 10000"/>
                  <a:gd name="connsiteX468" fmla="*/ 5775 w 10000"/>
                  <a:gd name="connsiteY468" fmla="*/ 3178 h 10000"/>
                  <a:gd name="connsiteX469" fmla="*/ 5720 w 10000"/>
                  <a:gd name="connsiteY469" fmla="*/ 3180 h 10000"/>
                  <a:gd name="connsiteX470" fmla="*/ 5665 w 10000"/>
                  <a:gd name="connsiteY470" fmla="*/ 3187 h 10000"/>
                  <a:gd name="connsiteX471" fmla="*/ 5611 w 10000"/>
                  <a:gd name="connsiteY471" fmla="*/ 3191 h 10000"/>
                  <a:gd name="connsiteX472" fmla="*/ 5558 w 10000"/>
                  <a:gd name="connsiteY472" fmla="*/ 3199 h 10000"/>
                  <a:gd name="connsiteX473" fmla="*/ 5505 w 10000"/>
                  <a:gd name="connsiteY473" fmla="*/ 3207 h 10000"/>
                  <a:gd name="connsiteX474" fmla="*/ 5453 w 10000"/>
                  <a:gd name="connsiteY474" fmla="*/ 3217 h 10000"/>
                  <a:gd name="connsiteX475" fmla="*/ 5400 w 10000"/>
                  <a:gd name="connsiteY475" fmla="*/ 3230 h 10000"/>
                  <a:gd name="connsiteX476" fmla="*/ 5348 w 10000"/>
                  <a:gd name="connsiteY476" fmla="*/ 3240 h 10000"/>
                  <a:gd name="connsiteX477" fmla="*/ 5296 w 10000"/>
                  <a:gd name="connsiteY477" fmla="*/ 3254 h 10000"/>
                  <a:gd name="connsiteX478" fmla="*/ 5246 w 10000"/>
                  <a:gd name="connsiteY478" fmla="*/ 3273 h 10000"/>
                  <a:gd name="connsiteX479" fmla="*/ 5195 w 10000"/>
                  <a:gd name="connsiteY479" fmla="*/ 3289 h 10000"/>
                  <a:gd name="connsiteX480" fmla="*/ 5145 w 10000"/>
                  <a:gd name="connsiteY480" fmla="*/ 3307 h 10000"/>
                  <a:gd name="connsiteX481" fmla="*/ 5095 w 10000"/>
                  <a:gd name="connsiteY481" fmla="*/ 3326 h 10000"/>
                  <a:gd name="connsiteX482" fmla="*/ 5047 w 10000"/>
                  <a:gd name="connsiteY482" fmla="*/ 3348 h 10000"/>
                  <a:gd name="connsiteX483" fmla="*/ 4997 w 10000"/>
                  <a:gd name="connsiteY483" fmla="*/ 3371 h 10000"/>
                  <a:gd name="connsiteX484" fmla="*/ 4951 w 10000"/>
                  <a:gd name="connsiteY484" fmla="*/ 3395 h 10000"/>
                  <a:gd name="connsiteX485" fmla="*/ 4903 w 10000"/>
                  <a:gd name="connsiteY485" fmla="*/ 3422 h 10000"/>
                  <a:gd name="connsiteX486" fmla="*/ 4859 w 10000"/>
                  <a:gd name="connsiteY486" fmla="*/ 3447 h 10000"/>
                  <a:gd name="connsiteX487" fmla="*/ 4812 w 10000"/>
                  <a:gd name="connsiteY487" fmla="*/ 3473 h 10000"/>
                  <a:gd name="connsiteX488" fmla="*/ 4766 w 10000"/>
                  <a:gd name="connsiteY488" fmla="*/ 3504 h 10000"/>
                  <a:gd name="connsiteX489" fmla="*/ 4723 w 10000"/>
                  <a:gd name="connsiteY489" fmla="*/ 3533 h 10000"/>
                  <a:gd name="connsiteX490" fmla="*/ 4679 w 10000"/>
                  <a:gd name="connsiteY490" fmla="*/ 3563 h 10000"/>
                  <a:gd name="connsiteX491" fmla="*/ 4636 w 10000"/>
                  <a:gd name="connsiteY491" fmla="*/ 3598 h 10000"/>
                  <a:gd name="connsiteX492" fmla="*/ 4552 w 10000"/>
                  <a:gd name="connsiteY492" fmla="*/ 3666 h 10000"/>
                  <a:gd name="connsiteX493" fmla="*/ 4471 w 10000"/>
                  <a:gd name="connsiteY493" fmla="*/ 3740 h 10000"/>
                  <a:gd name="connsiteX494" fmla="*/ 4394 w 10000"/>
                  <a:gd name="connsiteY494" fmla="*/ 3815 h 10000"/>
                  <a:gd name="connsiteX495" fmla="*/ 4321 w 10000"/>
                  <a:gd name="connsiteY495" fmla="*/ 3897 h 10000"/>
                  <a:gd name="connsiteX496" fmla="*/ 4248 w 10000"/>
                  <a:gd name="connsiteY496" fmla="*/ 3983 h 10000"/>
                  <a:gd name="connsiteX497" fmla="*/ 4182 w 10000"/>
                  <a:gd name="connsiteY497" fmla="*/ 4073 h 10000"/>
                  <a:gd name="connsiteX498" fmla="*/ 4118 w 10000"/>
                  <a:gd name="connsiteY498" fmla="*/ 4165 h 10000"/>
                  <a:gd name="connsiteX499" fmla="*/ 4058 w 10000"/>
                  <a:gd name="connsiteY499" fmla="*/ 4262 h 10000"/>
                  <a:gd name="connsiteX500" fmla="*/ 4031 w 10000"/>
                  <a:gd name="connsiteY500" fmla="*/ 4311 h 10000"/>
                  <a:gd name="connsiteX501" fmla="*/ 4004 w 10000"/>
                  <a:gd name="connsiteY501" fmla="*/ 4360 h 10000"/>
                  <a:gd name="connsiteX502" fmla="*/ 3978 w 10000"/>
                  <a:gd name="connsiteY502" fmla="*/ 4413 h 10000"/>
                  <a:gd name="connsiteX503" fmla="*/ 3953 w 10000"/>
                  <a:gd name="connsiteY503" fmla="*/ 4464 h 10000"/>
                  <a:gd name="connsiteX504" fmla="*/ 3928 w 10000"/>
                  <a:gd name="connsiteY504" fmla="*/ 4518 h 10000"/>
                  <a:gd name="connsiteX505" fmla="*/ 3905 w 10000"/>
                  <a:gd name="connsiteY505" fmla="*/ 4569 h 10000"/>
                  <a:gd name="connsiteX506" fmla="*/ 3883 w 10000"/>
                  <a:gd name="connsiteY506" fmla="*/ 4624 h 10000"/>
                  <a:gd name="connsiteX507" fmla="*/ 3862 w 10000"/>
                  <a:gd name="connsiteY507" fmla="*/ 4680 h 10000"/>
                  <a:gd name="connsiteX508" fmla="*/ 3842 w 10000"/>
                  <a:gd name="connsiteY508" fmla="*/ 4735 h 10000"/>
                  <a:gd name="connsiteX509" fmla="*/ 3825 w 10000"/>
                  <a:gd name="connsiteY509" fmla="*/ 4790 h 10000"/>
                  <a:gd name="connsiteX510" fmla="*/ 3807 w 10000"/>
                  <a:gd name="connsiteY510" fmla="*/ 4847 h 10000"/>
                  <a:gd name="connsiteX511" fmla="*/ 3789 w 10000"/>
                  <a:gd name="connsiteY511" fmla="*/ 4905 h 10000"/>
                  <a:gd name="connsiteX512" fmla="*/ 3775 w 10000"/>
                  <a:gd name="connsiteY512" fmla="*/ 4962 h 10000"/>
                  <a:gd name="connsiteX513" fmla="*/ 3760 w 10000"/>
                  <a:gd name="connsiteY513" fmla="*/ 5022 h 10000"/>
                  <a:gd name="connsiteX514" fmla="*/ 3748 w 10000"/>
                  <a:gd name="connsiteY514" fmla="*/ 5081 h 10000"/>
                  <a:gd name="connsiteX515" fmla="*/ 3737 w 10000"/>
                  <a:gd name="connsiteY515" fmla="*/ 5140 h 10000"/>
                  <a:gd name="connsiteX516" fmla="*/ 3727 w 10000"/>
                  <a:gd name="connsiteY516" fmla="*/ 5200 h 10000"/>
                  <a:gd name="connsiteX517" fmla="*/ 3720 w 10000"/>
                  <a:gd name="connsiteY517" fmla="*/ 5261 h 10000"/>
                  <a:gd name="connsiteX518" fmla="*/ 3711 w 10000"/>
                  <a:gd name="connsiteY518" fmla="*/ 5325 h 10000"/>
                  <a:gd name="connsiteX519" fmla="*/ 3705 w 10000"/>
                  <a:gd name="connsiteY519" fmla="*/ 5386 h 10000"/>
                  <a:gd name="connsiteX520" fmla="*/ 3700 w 10000"/>
                  <a:gd name="connsiteY520" fmla="*/ 5447 h 10000"/>
                  <a:gd name="connsiteX521" fmla="*/ 3696 w 10000"/>
                  <a:gd name="connsiteY521" fmla="*/ 5509 h 10000"/>
                  <a:gd name="connsiteX522" fmla="*/ 3695 w 10000"/>
                  <a:gd name="connsiteY522" fmla="*/ 5572 h 10000"/>
                  <a:gd name="connsiteX523" fmla="*/ 3695 w 10000"/>
                  <a:gd name="connsiteY523" fmla="*/ 5636 h 10000"/>
                  <a:gd name="connsiteX524" fmla="*/ 3695 w 10000"/>
                  <a:gd name="connsiteY524" fmla="*/ 5699 h 10000"/>
                  <a:gd name="connsiteX525" fmla="*/ 3696 w 10000"/>
                  <a:gd name="connsiteY525" fmla="*/ 5761 h 10000"/>
                  <a:gd name="connsiteX526" fmla="*/ 3700 w 10000"/>
                  <a:gd name="connsiteY526" fmla="*/ 5826 h 10000"/>
                  <a:gd name="connsiteX527" fmla="*/ 3705 w 10000"/>
                  <a:gd name="connsiteY527" fmla="*/ 5888 h 10000"/>
                  <a:gd name="connsiteX528" fmla="*/ 3711 w 10000"/>
                  <a:gd name="connsiteY528" fmla="*/ 5949 h 10000"/>
                  <a:gd name="connsiteX529" fmla="*/ 3720 w 10000"/>
                  <a:gd name="connsiteY529" fmla="*/ 6011 h 10000"/>
                  <a:gd name="connsiteX530" fmla="*/ 3727 w 10000"/>
                  <a:gd name="connsiteY530" fmla="*/ 6070 h 10000"/>
                  <a:gd name="connsiteX531" fmla="*/ 3737 w 10000"/>
                  <a:gd name="connsiteY531" fmla="*/ 6131 h 10000"/>
                  <a:gd name="connsiteX532" fmla="*/ 3748 w 10000"/>
                  <a:gd name="connsiteY532" fmla="*/ 6191 h 10000"/>
                  <a:gd name="connsiteX533" fmla="*/ 3760 w 10000"/>
                  <a:gd name="connsiteY533" fmla="*/ 6250 h 10000"/>
                  <a:gd name="connsiteX534" fmla="*/ 3775 w 10000"/>
                  <a:gd name="connsiteY534" fmla="*/ 6308 h 10000"/>
                  <a:gd name="connsiteX535" fmla="*/ 3789 w 10000"/>
                  <a:gd name="connsiteY535" fmla="*/ 6367 h 10000"/>
                  <a:gd name="connsiteX536" fmla="*/ 3807 w 10000"/>
                  <a:gd name="connsiteY536" fmla="*/ 6424 h 10000"/>
                  <a:gd name="connsiteX537" fmla="*/ 3825 w 10000"/>
                  <a:gd name="connsiteY537" fmla="*/ 6482 h 10000"/>
                  <a:gd name="connsiteX538" fmla="*/ 3842 w 10000"/>
                  <a:gd name="connsiteY538" fmla="*/ 6537 h 10000"/>
                  <a:gd name="connsiteX539" fmla="*/ 3862 w 10000"/>
                  <a:gd name="connsiteY539" fmla="*/ 6594 h 10000"/>
                  <a:gd name="connsiteX540" fmla="*/ 3883 w 10000"/>
                  <a:gd name="connsiteY540" fmla="*/ 6648 h 10000"/>
                  <a:gd name="connsiteX541" fmla="*/ 3905 w 10000"/>
                  <a:gd name="connsiteY541" fmla="*/ 6701 h 10000"/>
                  <a:gd name="connsiteX542" fmla="*/ 3928 w 10000"/>
                  <a:gd name="connsiteY542" fmla="*/ 6754 h 10000"/>
                  <a:gd name="connsiteX543" fmla="*/ 3953 w 10000"/>
                  <a:gd name="connsiteY543" fmla="*/ 6807 h 10000"/>
                  <a:gd name="connsiteX544" fmla="*/ 3978 w 10000"/>
                  <a:gd name="connsiteY544" fmla="*/ 6861 h 10000"/>
                  <a:gd name="connsiteX545" fmla="*/ 4004 w 10000"/>
                  <a:gd name="connsiteY545" fmla="*/ 6910 h 10000"/>
                  <a:gd name="connsiteX546" fmla="*/ 4031 w 10000"/>
                  <a:gd name="connsiteY546" fmla="*/ 6959 h 10000"/>
                  <a:gd name="connsiteX547" fmla="*/ 4058 w 10000"/>
                  <a:gd name="connsiteY547" fmla="*/ 7010 h 10000"/>
                  <a:gd name="connsiteX548" fmla="*/ 4118 w 10000"/>
                  <a:gd name="connsiteY548" fmla="*/ 7106 h 10000"/>
                  <a:gd name="connsiteX549" fmla="*/ 4182 w 10000"/>
                  <a:gd name="connsiteY549" fmla="*/ 7200 h 10000"/>
                  <a:gd name="connsiteX550" fmla="*/ 4248 w 10000"/>
                  <a:gd name="connsiteY550" fmla="*/ 7289 h 10000"/>
                  <a:gd name="connsiteX551" fmla="*/ 4321 w 10000"/>
                  <a:gd name="connsiteY551" fmla="*/ 7373 h 10000"/>
                  <a:gd name="connsiteX552" fmla="*/ 4394 w 10000"/>
                  <a:gd name="connsiteY552" fmla="*/ 7454 h 10000"/>
                  <a:gd name="connsiteX553" fmla="*/ 4471 w 10000"/>
                  <a:gd name="connsiteY553" fmla="*/ 7532 h 10000"/>
                  <a:gd name="connsiteX554" fmla="*/ 4552 w 10000"/>
                  <a:gd name="connsiteY554" fmla="*/ 7606 h 10000"/>
                  <a:gd name="connsiteX555" fmla="*/ 4636 w 10000"/>
                  <a:gd name="connsiteY555" fmla="*/ 7674 h 10000"/>
                  <a:gd name="connsiteX556" fmla="*/ 4679 w 10000"/>
                  <a:gd name="connsiteY556" fmla="*/ 7706 h 10000"/>
                  <a:gd name="connsiteX557" fmla="*/ 4723 w 10000"/>
                  <a:gd name="connsiteY557" fmla="*/ 7737 h 10000"/>
                  <a:gd name="connsiteX558" fmla="*/ 4766 w 10000"/>
                  <a:gd name="connsiteY558" fmla="*/ 7768 h 10000"/>
                  <a:gd name="connsiteX559" fmla="*/ 4812 w 10000"/>
                  <a:gd name="connsiteY559" fmla="*/ 7796 h 10000"/>
                  <a:gd name="connsiteX560" fmla="*/ 4859 w 10000"/>
                  <a:gd name="connsiteY560" fmla="*/ 7825 h 10000"/>
                  <a:gd name="connsiteX561" fmla="*/ 4903 w 10000"/>
                  <a:gd name="connsiteY561" fmla="*/ 7852 h 10000"/>
                  <a:gd name="connsiteX562" fmla="*/ 4951 w 10000"/>
                  <a:gd name="connsiteY562" fmla="*/ 7878 h 10000"/>
                  <a:gd name="connsiteX563" fmla="*/ 4997 w 10000"/>
                  <a:gd name="connsiteY563" fmla="*/ 7901 h 10000"/>
                  <a:gd name="connsiteX564" fmla="*/ 5047 w 10000"/>
                  <a:gd name="connsiteY564" fmla="*/ 7923 h 10000"/>
                  <a:gd name="connsiteX565" fmla="*/ 5095 w 10000"/>
                  <a:gd name="connsiteY565" fmla="*/ 7944 h 10000"/>
                  <a:gd name="connsiteX566" fmla="*/ 5145 w 10000"/>
                  <a:gd name="connsiteY566" fmla="*/ 7964 h 10000"/>
                  <a:gd name="connsiteX567" fmla="*/ 5195 w 10000"/>
                  <a:gd name="connsiteY567" fmla="*/ 7985 h 10000"/>
                  <a:gd name="connsiteX568" fmla="*/ 5246 w 10000"/>
                  <a:gd name="connsiteY568" fmla="*/ 8001 h 10000"/>
                  <a:gd name="connsiteX569" fmla="*/ 5296 w 10000"/>
                  <a:gd name="connsiteY569" fmla="*/ 8016 h 10000"/>
                  <a:gd name="connsiteX570" fmla="*/ 5348 w 10000"/>
                  <a:gd name="connsiteY570" fmla="*/ 8032 h 10000"/>
                  <a:gd name="connsiteX571" fmla="*/ 5400 w 10000"/>
                  <a:gd name="connsiteY571" fmla="*/ 8044 h 10000"/>
                  <a:gd name="connsiteX572" fmla="*/ 5453 w 10000"/>
                  <a:gd name="connsiteY572" fmla="*/ 8057 h 10000"/>
                  <a:gd name="connsiteX573" fmla="*/ 5505 w 10000"/>
                  <a:gd name="connsiteY573" fmla="*/ 8065 h 10000"/>
                  <a:gd name="connsiteX574" fmla="*/ 5558 w 10000"/>
                  <a:gd name="connsiteY574" fmla="*/ 8075 h 10000"/>
                  <a:gd name="connsiteX575" fmla="*/ 5611 w 10000"/>
                  <a:gd name="connsiteY575" fmla="*/ 8081 h 10000"/>
                  <a:gd name="connsiteX576" fmla="*/ 5665 w 10000"/>
                  <a:gd name="connsiteY576" fmla="*/ 8087 h 10000"/>
                  <a:gd name="connsiteX577" fmla="*/ 5720 w 10000"/>
                  <a:gd name="connsiteY577" fmla="*/ 8091 h 10000"/>
                  <a:gd name="connsiteX578" fmla="*/ 5775 w 10000"/>
                  <a:gd name="connsiteY578" fmla="*/ 8093 h 10000"/>
                  <a:gd name="connsiteX579" fmla="*/ 5830 w 10000"/>
                  <a:gd name="connsiteY579" fmla="*/ 8093 h 10000"/>
                  <a:gd name="connsiteX580" fmla="*/ 5885 w 10000"/>
                  <a:gd name="connsiteY580" fmla="*/ 8093 h 10000"/>
                  <a:gd name="connsiteX581" fmla="*/ 5941 w 10000"/>
                  <a:gd name="connsiteY581" fmla="*/ 8091 h 10000"/>
                  <a:gd name="connsiteX582" fmla="*/ 5994 w 10000"/>
                  <a:gd name="connsiteY582" fmla="*/ 8087 h 10000"/>
                  <a:gd name="connsiteX583" fmla="*/ 6047 w 10000"/>
                  <a:gd name="connsiteY583" fmla="*/ 8081 h 10000"/>
                  <a:gd name="connsiteX584" fmla="*/ 6101 w 10000"/>
                  <a:gd name="connsiteY584" fmla="*/ 8075 h 10000"/>
                  <a:gd name="connsiteX585" fmla="*/ 6156 w 10000"/>
                  <a:gd name="connsiteY585" fmla="*/ 8065 h 10000"/>
                  <a:gd name="connsiteX586" fmla="*/ 6209 w 10000"/>
                  <a:gd name="connsiteY586" fmla="*/ 8057 h 10000"/>
                  <a:gd name="connsiteX587" fmla="*/ 6261 w 10000"/>
                  <a:gd name="connsiteY587" fmla="*/ 8044 h 10000"/>
                  <a:gd name="connsiteX588" fmla="*/ 6313 w 10000"/>
                  <a:gd name="connsiteY588" fmla="*/ 8032 h 10000"/>
                  <a:gd name="connsiteX589" fmla="*/ 6364 w 10000"/>
                  <a:gd name="connsiteY589" fmla="*/ 8016 h 10000"/>
                  <a:gd name="connsiteX590" fmla="*/ 6416 w 10000"/>
                  <a:gd name="connsiteY590" fmla="*/ 8001 h 10000"/>
                  <a:gd name="connsiteX591" fmla="*/ 6466 w 10000"/>
                  <a:gd name="connsiteY591" fmla="*/ 7985 h 10000"/>
                  <a:gd name="connsiteX592" fmla="*/ 6515 w 10000"/>
                  <a:gd name="connsiteY592" fmla="*/ 7964 h 10000"/>
                  <a:gd name="connsiteX593" fmla="*/ 6563 w 10000"/>
                  <a:gd name="connsiteY593" fmla="*/ 7944 h 10000"/>
                  <a:gd name="connsiteX594" fmla="*/ 6613 w 10000"/>
                  <a:gd name="connsiteY594" fmla="*/ 7923 h 10000"/>
                  <a:gd name="connsiteX595" fmla="*/ 6661 w 10000"/>
                  <a:gd name="connsiteY595" fmla="*/ 7901 h 10000"/>
                  <a:gd name="connsiteX596" fmla="*/ 6709 w 10000"/>
                  <a:gd name="connsiteY596" fmla="*/ 7878 h 10000"/>
                  <a:gd name="connsiteX597" fmla="*/ 6756 w 10000"/>
                  <a:gd name="connsiteY597" fmla="*/ 7852 h 10000"/>
                  <a:gd name="connsiteX598" fmla="*/ 6802 w 10000"/>
                  <a:gd name="connsiteY598" fmla="*/ 7825 h 10000"/>
                  <a:gd name="connsiteX599" fmla="*/ 6848 w 10000"/>
                  <a:gd name="connsiteY599" fmla="*/ 7796 h 10000"/>
                  <a:gd name="connsiteX600" fmla="*/ 6893 w 10000"/>
                  <a:gd name="connsiteY600" fmla="*/ 7768 h 10000"/>
                  <a:gd name="connsiteX601" fmla="*/ 6939 w 10000"/>
                  <a:gd name="connsiteY601" fmla="*/ 7737 h 10000"/>
                  <a:gd name="connsiteX602" fmla="*/ 6982 w 10000"/>
                  <a:gd name="connsiteY602" fmla="*/ 7706 h 10000"/>
                  <a:gd name="connsiteX603" fmla="*/ 7024 w 10000"/>
                  <a:gd name="connsiteY603" fmla="*/ 7674 h 10000"/>
                  <a:gd name="connsiteX604" fmla="*/ 7108 w 10000"/>
                  <a:gd name="connsiteY604" fmla="*/ 7606 h 10000"/>
                  <a:gd name="connsiteX605" fmla="*/ 7188 w 10000"/>
                  <a:gd name="connsiteY605" fmla="*/ 7532 h 10000"/>
                  <a:gd name="connsiteX606" fmla="*/ 7266 w 10000"/>
                  <a:gd name="connsiteY606" fmla="*/ 7454 h 10000"/>
                  <a:gd name="connsiteX607" fmla="*/ 7341 w 10000"/>
                  <a:gd name="connsiteY607" fmla="*/ 7373 h 10000"/>
                  <a:gd name="connsiteX608" fmla="*/ 7411 w 10000"/>
                  <a:gd name="connsiteY608" fmla="*/ 7289 h 10000"/>
                  <a:gd name="connsiteX609" fmla="*/ 7478 w 10000"/>
                  <a:gd name="connsiteY609" fmla="*/ 7200 h 10000"/>
                  <a:gd name="connsiteX610" fmla="*/ 7542 w 10000"/>
                  <a:gd name="connsiteY610" fmla="*/ 7106 h 10000"/>
                  <a:gd name="connsiteX611" fmla="*/ 7601 w 10000"/>
                  <a:gd name="connsiteY611" fmla="*/ 7010 h 10000"/>
                  <a:gd name="connsiteX612" fmla="*/ 7628 w 10000"/>
                  <a:gd name="connsiteY612" fmla="*/ 6959 h 10000"/>
                  <a:gd name="connsiteX613" fmla="*/ 7658 w 10000"/>
                  <a:gd name="connsiteY613" fmla="*/ 6910 h 10000"/>
                  <a:gd name="connsiteX614" fmla="*/ 7683 w 10000"/>
                  <a:gd name="connsiteY614" fmla="*/ 6861 h 10000"/>
                  <a:gd name="connsiteX615" fmla="*/ 7710 w 10000"/>
                  <a:gd name="connsiteY615" fmla="*/ 6807 h 10000"/>
                  <a:gd name="connsiteX616" fmla="*/ 7731 w 10000"/>
                  <a:gd name="connsiteY616" fmla="*/ 6754 h 10000"/>
                  <a:gd name="connsiteX617" fmla="*/ 7754 w 10000"/>
                  <a:gd name="connsiteY617" fmla="*/ 6701 h 10000"/>
                  <a:gd name="connsiteX618" fmla="*/ 7777 w 10000"/>
                  <a:gd name="connsiteY618" fmla="*/ 6648 h 10000"/>
                  <a:gd name="connsiteX619" fmla="*/ 7799 w 10000"/>
                  <a:gd name="connsiteY619" fmla="*/ 6594 h 10000"/>
                  <a:gd name="connsiteX620" fmla="*/ 7818 w 10000"/>
                  <a:gd name="connsiteY620" fmla="*/ 6537 h 10000"/>
                  <a:gd name="connsiteX621" fmla="*/ 7838 w 10000"/>
                  <a:gd name="connsiteY621" fmla="*/ 6482 h 10000"/>
                  <a:gd name="connsiteX622" fmla="*/ 7854 w 10000"/>
                  <a:gd name="connsiteY622" fmla="*/ 6424 h 10000"/>
                  <a:gd name="connsiteX623" fmla="*/ 7870 w 10000"/>
                  <a:gd name="connsiteY623" fmla="*/ 6367 h 10000"/>
                  <a:gd name="connsiteX624" fmla="*/ 7884 w 10000"/>
                  <a:gd name="connsiteY624" fmla="*/ 6308 h 10000"/>
                  <a:gd name="connsiteX625" fmla="*/ 7898 w 10000"/>
                  <a:gd name="connsiteY625" fmla="*/ 6250 h 10000"/>
                  <a:gd name="connsiteX626" fmla="*/ 7911 w 10000"/>
                  <a:gd name="connsiteY626" fmla="*/ 6191 h 10000"/>
                  <a:gd name="connsiteX627" fmla="*/ 7921 w 10000"/>
                  <a:gd name="connsiteY627" fmla="*/ 6131 h 10000"/>
                  <a:gd name="connsiteX628" fmla="*/ 7932 w 10000"/>
                  <a:gd name="connsiteY628" fmla="*/ 6070 h 10000"/>
                  <a:gd name="connsiteX629" fmla="*/ 7941 w 10000"/>
                  <a:gd name="connsiteY629" fmla="*/ 6011 h 10000"/>
                  <a:gd name="connsiteX630" fmla="*/ 7948 w 10000"/>
                  <a:gd name="connsiteY630" fmla="*/ 5949 h 10000"/>
                  <a:gd name="connsiteX631" fmla="*/ 7955 w 10000"/>
                  <a:gd name="connsiteY631" fmla="*/ 5888 h 10000"/>
                  <a:gd name="connsiteX632" fmla="*/ 7959 w 10000"/>
                  <a:gd name="connsiteY632" fmla="*/ 5826 h 10000"/>
                  <a:gd name="connsiteX633" fmla="*/ 7962 w 10000"/>
                  <a:gd name="connsiteY633" fmla="*/ 5761 h 10000"/>
                  <a:gd name="connsiteX634" fmla="*/ 7966 w 10000"/>
                  <a:gd name="connsiteY634" fmla="*/ 5699 h 10000"/>
                  <a:gd name="connsiteX635" fmla="*/ 7966 w 10000"/>
                  <a:gd name="connsiteY635" fmla="*/ 5636 h 10000"/>
                  <a:gd name="connsiteX636" fmla="*/ 7966 w 10000"/>
                  <a:gd name="connsiteY636" fmla="*/ 5572 h 10000"/>
                  <a:gd name="connsiteX637" fmla="*/ 7962 w 10000"/>
                  <a:gd name="connsiteY637" fmla="*/ 5509 h 10000"/>
                  <a:gd name="connsiteX638" fmla="*/ 7959 w 10000"/>
                  <a:gd name="connsiteY638" fmla="*/ 5447 h 10000"/>
                  <a:gd name="connsiteX639" fmla="*/ 7955 w 10000"/>
                  <a:gd name="connsiteY639" fmla="*/ 5386 h 10000"/>
                  <a:gd name="connsiteX640" fmla="*/ 7948 w 10000"/>
                  <a:gd name="connsiteY640" fmla="*/ 5325 h 10000"/>
                  <a:gd name="connsiteX641" fmla="*/ 7941 w 10000"/>
                  <a:gd name="connsiteY641" fmla="*/ 5261 h 10000"/>
                  <a:gd name="connsiteX642" fmla="*/ 7932 w 10000"/>
                  <a:gd name="connsiteY642" fmla="*/ 5200 h 10000"/>
                  <a:gd name="connsiteX643" fmla="*/ 7921 w 10000"/>
                  <a:gd name="connsiteY643" fmla="*/ 5140 h 10000"/>
                  <a:gd name="connsiteX644" fmla="*/ 7911 w 10000"/>
                  <a:gd name="connsiteY644" fmla="*/ 5081 h 10000"/>
                  <a:gd name="connsiteX645" fmla="*/ 7898 w 10000"/>
                  <a:gd name="connsiteY645" fmla="*/ 5022 h 10000"/>
                  <a:gd name="connsiteX646" fmla="*/ 7884 w 10000"/>
                  <a:gd name="connsiteY646" fmla="*/ 4962 h 10000"/>
                  <a:gd name="connsiteX647" fmla="*/ 7870 w 10000"/>
                  <a:gd name="connsiteY647" fmla="*/ 4905 h 10000"/>
                  <a:gd name="connsiteX648" fmla="*/ 7854 w 10000"/>
                  <a:gd name="connsiteY648" fmla="*/ 4847 h 10000"/>
                  <a:gd name="connsiteX649" fmla="*/ 7838 w 10000"/>
                  <a:gd name="connsiteY649" fmla="*/ 4790 h 10000"/>
                  <a:gd name="connsiteX650" fmla="*/ 7818 w 10000"/>
                  <a:gd name="connsiteY650" fmla="*/ 4735 h 10000"/>
                  <a:gd name="connsiteX651" fmla="*/ 7799 w 10000"/>
                  <a:gd name="connsiteY651" fmla="*/ 4680 h 10000"/>
                  <a:gd name="connsiteX652" fmla="*/ 7777 w 10000"/>
                  <a:gd name="connsiteY652" fmla="*/ 4624 h 10000"/>
                  <a:gd name="connsiteX653" fmla="*/ 7754 w 10000"/>
                  <a:gd name="connsiteY653" fmla="*/ 4569 h 10000"/>
                  <a:gd name="connsiteX654" fmla="*/ 7731 w 10000"/>
                  <a:gd name="connsiteY654" fmla="*/ 4518 h 10000"/>
                  <a:gd name="connsiteX655" fmla="*/ 7710 w 10000"/>
                  <a:gd name="connsiteY655" fmla="*/ 4464 h 10000"/>
                  <a:gd name="connsiteX656" fmla="*/ 7683 w 10000"/>
                  <a:gd name="connsiteY656" fmla="*/ 4413 h 10000"/>
                  <a:gd name="connsiteX657" fmla="*/ 7658 w 10000"/>
                  <a:gd name="connsiteY657" fmla="*/ 4360 h 10000"/>
                  <a:gd name="connsiteX658" fmla="*/ 7628 w 10000"/>
                  <a:gd name="connsiteY658" fmla="*/ 4311 h 10000"/>
                  <a:gd name="connsiteX659" fmla="*/ 7601 w 10000"/>
                  <a:gd name="connsiteY659" fmla="*/ 4262 h 10000"/>
                  <a:gd name="connsiteX660" fmla="*/ 7542 w 10000"/>
                  <a:gd name="connsiteY660" fmla="*/ 4165 h 10000"/>
                  <a:gd name="connsiteX661" fmla="*/ 7478 w 10000"/>
                  <a:gd name="connsiteY661" fmla="*/ 4073 h 10000"/>
                  <a:gd name="connsiteX662" fmla="*/ 7411 w 10000"/>
                  <a:gd name="connsiteY662" fmla="*/ 3983 h 10000"/>
                  <a:gd name="connsiteX663" fmla="*/ 7341 w 10000"/>
                  <a:gd name="connsiteY663" fmla="*/ 3897 h 10000"/>
                  <a:gd name="connsiteX664" fmla="*/ 4205 w 10000"/>
                  <a:gd name="connsiteY664" fmla="*/ 0 h 10000"/>
                  <a:gd name="connsiteX665" fmla="*/ 3515 w 10000"/>
                  <a:gd name="connsiteY665" fmla="*/ 1509 h 10000"/>
                  <a:gd name="connsiteX666" fmla="*/ 1180 w 10000"/>
                  <a:gd name="connsiteY666" fmla="*/ 1509 h 10000"/>
                  <a:gd name="connsiteX667" fmla="*/ 1119 w 10000"/>
                  <a:gd name="connsiteY667" fmla="*/ 1509 h 10000"/>
                  <a:gd name="connsiteX668" fmla="*/ 1061 w 10000"/>
                  <a:gd name="connsiteY668" fmla="*/ 1513 h 10000"/>
                  <a:gd name="connsiteX669" fmla="*/ 1000 w 10000"/>
                  <a:gd name="connsiteY669" fmla="*/ 1524 h 10000"/>
                  <a:gd name="connsiteX670" fmla="*/ 943 w 10000"/>
                  <a:gd name="connsiteY670" fmla="*/ 1536 h 10000"/>
                  <a:gd name="connsiteX671" fmla="*/ 886 w 10000"/>
                  <a:gd name="connsiteY671" fmla="*/ 1552 h 10000"/>
                  <a:gd name="connsiteX672" fmla="*/ 831 w 10000"/>
                  <a:gd name="connsiteY672" fmla="*/ 1569 h 10000"/>
                  <a:gd name="connsiteX673" fmla="*/ 774 w 10000"/>
                  <a:gd name="connsiteY673" fmla="*/ 1591 h 10000"/>
                  <a:gd name="connsiteX674" fmla="*/ 721 w 10000"/>
                  <a:gd name="connsiteY674" fmla="*/ 1616 h 10000"/>
                  <a:gd name="connsiteX675" fmla="*/ 669 w 10000"/>
                  <a:gd name="connsiteY675" fmla="*/ 1642 h 10000"/>
                  <a:gd name="connsiteX676" fmla="*/ 618 w 10000"/>
                  <a:gd name="connsiteY676" fmla="*/ 1673 h 10000"/>
                  <a:gd name="connsiteX677" fmla="*/ 571 w 10000"/>
                  <a:gd name="connsiteY677" fmla="*/ 1704 h 10000"/>
                  <a:gd name="connsiteX678" fmla="*/ 521 w 10000"/>
                  <a:gd name="connsiteY678" fmla="*/ 1741 h 10000"/>
                  <a:gd name="connsiteX679" fmla="*/ 475 w 10000"/>
                  <a:gd name="connsiteY679" fmla="*/ 1778 h 10000"/>
                  <a:gd name="connsiteX680" fmla="*/ 431 w 10000"/>
                  <a:gd name="connsiteY680" fmla="*/ 1819 h 10000"/>
                  <a:gd name="connsiteX681" fmla="*/ 388 w 10000"/>
                  <a:gd name="connsiteY681" fmla="*/ 1862 h 10000"/>
                  <a:gd name="connsiteX682" fmla="*/ 347 w 10000"/>
                  <a:gd name="connsiteY682" fmla="*/ 1907 h 10000"/>
                  <a:gd name="connsiteX683" fmla="*/ 308 w 10000"/>
                  <a:gd name="connsiteY683" fmla="*/ 1954 h 10000"/>
                  <a:gd name="connsiteX684" fmla="*/ 271 w 10000"/>
                  <a:gd name="connsiteY684" fmla="*/ 2005 h 10000"/>
                  <a:gd name="connsiteX685" fmla="*/ 235 w 10000"/>
                  <a:gd name="connsiteY685" fmla="*/ 2054 h 10000"/>
                  <a:gd name="connsiteX686" fmla="*/ 203 w 10000"/>
                  <a:gd name="connsiteY686" fmla="*/ 2109 h 10000"/>
                  <a:gd name="connsiteX687" fmla="*/ 173 w 10000"/>
                  <a:gd name="connsiteY687" fmla="*/ 2163 h 10000"/>
                  <a:gd name="connsiteX688" fmla="*/ 142 w 10000"/>
                  <a:gd name="connsiteY688" fmla="*/ 2220 h 10000"/>
                  <a:gd name="connsiteX689" fmla="*/ 117 w 10000"/>
                  <a:gd name="connsiteY689" fmla="*/ 2277 h 10000"/>
                  <a:gd name="connsiteX690" fmla="*/ 93 w 10000"/>
                  <a:gd name="connsiteY690" fmla="*/ 2339 h 10000"/>
                  <a:gd name="connsiteX691" fmla="*/ 73 w 10000"/>
                  <a:gd name="connsiteY691" fmla="*/ 2398 h 10000"/>
                  <a:gd name="connsiteX692" fmla="*/ 53 w 10000"/>
                  <a:gd name="connsiteY692" fmla="*/ 2464 h 10000"/>
                  <a:gd name="connsiteX693" fmla="*/ 37 w 10000"/>
                  <a:gd name="connsiteY693" fmla="*/ 2527 h 10000"/>
                  <a:gd name="connsiteX694" fmla="*/ 25 w 10000"/>
                  <a:gd name="connsiteY694" fmla="*/ 2591 h 10000"/>
                  <a:gd name="connsiteX695" fmla="*/ 14 w 10000"/>
                  <a:gd name="connsiteY695" fmla="*/ 2660 h 10000"/>
                  <a:gd name="connsiteX696" fmla="*/ 7 w 10000"/>
                  <a:gd name="connsiteY696" fmla="*/ 2728 h 10000"/>
                  <a:gd name="connsiteX697" fmla="*/ 2 w 10000"/>
                  <a:gd name="connsiteY697" fmla="*/ 2795 h 10000"/>
                  <a:gd name="connsiteX698" fmla="*/ 0 w 10000"/>
                  <a:gd name="connsiteY698" fmla="*/ 2865 h 10000"/>
                  <a:gd name="connsiteX699" fmla="*/ 0 w 10000"/>
                  <a:gd name="connsiteY699" fmla="*/ 8646 h 10000"/>
                  <a:gd name="connsiteX700" fmla="*/ 2 w 10000"/>
                  <a:gd name="connsiteY700" fmla="*/ 8714 h 10000"/>
                  <a:gd name="connsiteX701" fmla="*/ 7 w 10000"/>
                  <a:gd name="connsiteY701" fmla="*/ 8784 h 10000"/>
                  <a:gd name="connsiteX702" fmla="*/ 14 w 10000"/>
                  <a:gd name="connsiteY702" fmla="*/ 8849 h 10000"/>
                  <a:gd name="connsiteX703" fmla="*/ 25 w 10000"/>
                  <a:gd name="connsiteY703" fmla="*/ 8917 h 10000"/>
                  <a:gd name="connsiteX704" fmla="*/ 37 w 10000"/>
                  <a:gd name="connsiteY704" fmla="*/ 8982 h 10000"/>
                  <a:gd name="connsiteX705" fmla="*/ 53 w 10000"/>
                  <a:gd name="connsiteY705" fmla="*/ 9048 h 10000"/>
                  <a:gd name="connsiteX706" fmla="*/ 73 w 10000"/>
                  <a:gd name="connsiteY706" fmla="*/ 9109 h 10000"/>
                  <a:gd name="connsiteX707" fmla="*/ 93 w 10000"/>
                  <a:gd name="connsiteY707" fmla="*/ 9171 h 10000"/>
                  <a:gd name="connsiteX708" fmla="*/ 117 w 10000"/>
                  <a:gd name="connsiteY708" fmla="*/ 9230 h 10000"/>
                  <a:gd name="connsiteX709" fmla="*/ 142 w 10000"/>
                  <a:gd name="connsiteY709" fmla="*/ 9289 h 10000"/>
                  <a:gd name="connsiteX710" fmla="*/ 173 w 10000"/>
                  <a:gd name="connsiteY710" fmla="*/ 9347 h 10000"/>
                  <a:gd name="connsiteX711" fmla="*/ 203 w 10000"/>
                  <a:gd name="connsiteY711" fmla="*/ 9402 h 10000"/>
                  <a:gd name="connsiteX712" fmla="*/ 235 w 10000"/>
                  <a:gd name="connsiteY712" fmla="*/ 9453 h 10000"/>
                  <a:gd name="connsiteX713" fmla="*/ 271 w 10000"/>
                  <a:gd name="connsiteY713" fmla="*/ 9506 h 10000"/>
                  <a:gd name="connsiteX714" fmla="*/ 308 w 10000"/>
                  <a:gd name="connsiteY714" fmla="*/ 9556 h 10000"/>
                  <a:gd name="connsiteX715" fmla="*/ 347 w 10000"/>
                  <a:gd name="connsiteY715" fmla="*/ 9603 h 10000"/>
                  <a:gd name="connsiteX716" fmla="*/ 388 w 10000"/>
                  <a:gd name="connsiteY716" fmla="*/ 9650 h 10000"/>
                  <a:gd name="connsiteX717" fmla="*/ 431 w 10000"/>
                  <a:gd name="connsiteY717" fmla="*/ 9691 h 10000"/>
                  <a:gd name="connsiteX718" fmla="*/ 475 w 10000"/>
                  <a:gd name="connsiteY718" fmla="*/ 9732 h 10000"/>
                  <a:gd name="connsiteX719" fmla="*/ 521 w 10000"/>
                  <a:gd name="connsiteY719" fmla="*/ 9769 h 10000"/>
                  <a:gd name="connsiteX720" fmla="*/ 571 w 10000"/>
                  <a:gd name="connsiteY720" fmla="*/ 9803 h 10000"/>
                  <a:gd name="connsiteX721" fmla="*/ 618 w 10000"/>
                  <a:gd name="connsiteY721" fmla="*/ 9836 h 10000"/>
                  <a:gd name="connsiteX722" fmla="*/ 669 w 10000"/>
                  <a:gd name="connsiteY722" fmla="*/ 9867 h 10000"/>
                  <a:gd name="connsiteX723" fmla="*/ 721 w 10000"/>
                  <a:gd name="connsiteY723" fmla="*/ 9894 h 10000"/>
                  <a:gd name="connsiteX724" fmla="*/ 774 w 10000"/>
                  <a:gd name="connsiteY724" fmla="*/ 9918 h 10000"/>
                  <a:gd name="connsiteX725" fmla="*/ 831 w 10000"/>
                  <a:gd name="connsiteY725" fmla="*/ 9939 h 10000"/>
                  <a:gd name="connsiteX726" fmla="*/ 886 w 10000"/>
                  <a:gd name="connsiteY726" fmla="*/ 9957 h 10000"/>
                  <a:gd name="connsiteX727" fmla="*/ 943 w 10000"/>
                  <a:gd name="connsiteY727" fmla="*/ 9975 h 10000"/>
                  <a:gd name="connsiteX728" fmla="*/ 1000 w 10000"/>
                  <a:gd name="connsiteY728" fmla="*/ 9986 h 10000"/>
                  <a:gd name="connsiteX729" fmla="*/ 1061 w 10000"/>
                  <a:gd name="connsiteY729" fmla="*/ 9994 h 10000"/>
                  <a:gd name="connsiteX730" fmla="*/ 1119 w 10000"/>
                  <a:gd name="connsiteY730" fmla="*/ 10000 h 10000"/>
                  <a:gd name="connsiteX731" fmla="*/ 1180 w 10000"/>
                  <a:gd name="connsiteY731" fmla="*/ 10000 h 10000"/>
                  <a:gd name="connsiteX732" fmla="*/ 8820 w 10000"/>
                  <a:gd name="connsiteY732" fmla="*/ 10000 h 10000"/>
                  <a:gd name="connsiteX733" fmla="*/ 8882 w 10000"/>
                  <a:gd name="connsiteY733" fmla="*/ 10000 h 10000"/>
                  <a:gd name="connsiteX734" fmla="*/ 8941 w 10000"/>
                  <a:gd name="connsiteY734" fmla="*/ 9994 h 10000"/>
                  <a:gd name="connsiteX735" fmla="*/ 9000 w 10000"/>
                  <a:gd name="connsiteY735" fmla="*/ 9986 h 10000"/>
                  <a:gd name="connsiteX736" fmla="*/ 9059 w 10000"/>
                  <a:gd name="connsiteY736" fmla="*/ 9975 h 10000"/>
                  <a:gd name="connsiteX737" fmla="*/ 9114 w 10000"/>
                  <a:gd name="connsiteY737" fmla="*/ 9957 h 10000"/>
                  <a:gd name="connsiteX738" fmla="*/ 9172 w 10000"/>
                  <a:gd name="connsiteY738" fmla="*/ 9939 h 10000"/>
                  <a:gd name="connsiteX739" fmla="*/ 9226 w 10000"/>
                  <a:gd name="connsiteY739" fmla="*/ 9918 h 10000"/>
                  <a:gd name="connsiteX740" fmla="*/ 9279 w 10000"/>
                  <a:gd name="connsiteY740" fmla="*/ 9894 h 10000"/>
                  <a:gd name="connsiteX741" fmla="*/ 9331 w 10000"/>
                  <a:gd name="connsiteY741" fmla="*/ 9867 h 10000"/>
                  <a:gd name="connsiteX742" fmla="*/ 9382 w 10000"/>
                  <a:gd name="connsiteY742" fmla="*/ 9836 h 10000"/>
                  <a:gd name="connsiteX743" fmla="*/ 9432 w 10000"/>
                  <a:gd name="connsiteY743" fmla="*/ 9803 h 10000"/>
                  <a:gd name="connsiteX744" fmla="*/ 9480 w 10000"/>
                  <a:gd name="connsiteY744" fmla="*/ 9769 h 10000"/>
                  <a:gd name="connsiteX745" fmla="*/ 9525 w 10000"/>
                  <a:gd name="connsiteY745" fmla="*/ 9732 h 10000"/>
                  <a:gd name="connsiteX746" fmla="*/ 9571 w 10000"/>
                  <a:gd name="connsiteY746" fmla="*/ 9691 h 10000"/>
                  <a:gd name="connsiteX747" fmla="*/ 9612 w 10000"/>
                  <a:gd name="connsiteY747" fmla="*/ 9650 h 10000"/>
                  <a:gd name="connsiteX748" fmla="*/ 9653 w 10000"/>
                  <a:gd name="connsiteY748" fmla="*/ 9603 h 10000"/>
                  <a:gd name="connsiteX749" fmla="*/ 9692 w 10000"/>
                  <a:gd name="connsiteY749" fmla="*/ 9556 h 10000"/>
                  <a:gd name="connsiteX750" fmla="*/ 9729 w 10000"/>
                  <a:gd name="connsiteY750" fmla="*/ 9506 h 10000"/>
                  <a:gd name="connsiteX751" fmla="*/ 9765 w 10000"/>
                  <a:gd name="connsiteY751" fmla="*/ 9453 h 10000"/>
                  <a:gd name="connsiteX752" fmla="*/ 9797 w 10000"/>
                  <a:gd name="connsiteY752" fmla="*/ 9402 h 10000"/>
                  <a:gd name="connsiteX753" fmla="*/ 9829 w 10000"/>
                  <a:gd name="connsiteY753" fmla="*/ 9347 h 10000"/>
                  <a:gd name="connsiteX754" fmla="*/ 9858 w 10000"/>
                  <a:gd name="connsiteY754" fmla="*/ 9289 h 10000"/>
                  <a:gd name="connsiteX755" fmla="*/ 9883 w 10000"/>
                  <a:gd name="connsiteY755" fmla="*/ 9230 h 10000"/>
                  <a:gd name="connsiteX756" fmla="*/ 9907 w 10000"/>
                  <a:gd name="connsiteY756" fmla="*/ 9171 h 10000"/>
                  <a:gd name="connsiteX757" fmla="*/ 9927 w 10000"/>
                  <a:gd name="connsiteY757" fmla="*/ 9109 h 10000"/>
                  <a:gd name="connsiteX758" fmla="*/ 9947 w 10000"/>
                  <a:gd name="connsiteY758" fmla="*/ 9048 h 10000"/>
                  <a:gd name="connsiteX759" fmla="*/ 9963 w 10000"/>
                  <a:gd name="connsiteY759" fmla="*/ 8982 h 10000"/>
                  <a:gd name="connsiteX760" fmla="*/ 9975 w 10000"/>
                  <a:gd name="connsiteY760" fmla="*/ 8917 h 10000"/>
                  <a:gd name="connsiteX761" fmla="*/ 9986 w 10000"/>
                  <a:gd name="connsiteY761" fmla="*/ 8849 h 10000"/>
                  <a:gd name="connsiteX762" fmla="*/ 9995 w 10000"/>
                  <a:gd name="connsiteY762" fmla="*/ 8784 h 10000"/>
                  <a:gd name="connsiteX763" fmla="*/ 9998 w 10000"/>
                  <a:gd name="connsiteY763" fmla="*/ 8714 h 10000"/>
                  <a:gd name="connsiteX764" fmla="*/ 10000 w 10000"/>
                  <a:gd name="connsiteY764" fmla="*/ 8646 h 10000"/>
                  <a:gd name="connsiteX765" fmla="*/ 10000 w 10000"/>
                  <a:gd name="connsiteY765" fmla="*/ 2865 h 10000"/>
                  <a:gd name="connsiteX766" fmla="*/ 9998 w 10000"/>
                  <a:gd name="connsiteY766" fmla="*/ 2795 h 10000"/>
                  <a:gd name="connsiteX767" fmla="*/ 9995 w 10000"/>
                  <a:gd name="connsiteY767" fmla="*/ 2728 h 10000"/>
                  <a:gd name="connsiteX768" fmla="*/ 9986 w 10000"/>
                  <a:gd name="connsiteY768" fmla="*/ 2660 h 10000"/>
                  <a:gd name="connsiteX769" fmla="*/ 9975 w 10000"/>
                  <a:gd name="connsiteY769" fmla="*/ 2591 h 10000"/>
                  <a:gd name="connsiteX770" fmla="*/ 9963 w 10000"/>
                  <a:gd name="connsiteY770" fmla="*/ 2527 h 10000"/>
                  <a:gd name="connsiteX771" fmla="*/ 9947 w 10000"/>
                  <a:gd name="connsiteY771" fmla="*/ 2464 h 10000"/>
                  <a:gd name="connsiteX772" fmla="*/ 9927 w 10000"/>
                  <a:gd name="connsiteY772" fmla="*/ 2398 h 10000"/>
                  <a:gd name="connsiteX773" fmla="*/ 9907 w 10000"/>
                  <a:gd name="connsiteY773" fmla="*/ 2339 h 10000"/>
                  <a:gd name="connsiteX774" fmla="*/ 9883 w 10000"/>
                  <a:gd name="connsiteY774" fmla="*/ 2277 h 10000"/>
                  <a:gd name="connsiteX775" fmla="*/ 9858 w 10000"/>
                  <a:gd name="connsiteY775" fmla="*/ 2220 h 10000"/>
                  <a:gd name="connsiteX776" fmla="*/ 9829 w 10000"/>
                  <a:gd name="connsiteY776" fmla="*/ 2163 h 10000"/>
                  <a:gd name="connsiteX777" fmla="*/ 9797 w 10000"/>
                  <a:gd name="connsiteY777" fmla="*/ 2109 h 10000"/>
                  <a:gd name="connsiteX778" fmla="*/ 9765 w 10000"/>
                  <a:gd name="connsiteY778" fmla="*/ 2054 h 10000"/>
                  <a:gd name="connsiteX779" fmla="*/ 9729 w 10000"/>
                  <a:gd name="connsiteY779" fmla="*/ 2005 h 10000"/>
                  <a:gd name="connsiteX780" fmla="*/ 9692 w 10000"/>
                  <a:gd name="connsiteY780" fmla="*/ 1954 h 10000"/>
                  <a:gd name="connsiteX781" fmla="*/ 9653 w 10000"/>
                  <a:gd name="connsiteY781" fmla="*/ 1907 h 10000"/>
                  <a:gd name="connsiteX782" fmla="*/ 9612 w 10000"/>
                  <a:gd name="connsiteY782" fmla="*/ 1862 h 10000"/>
                  <a:gd name="connsiteX783" fmla="*/ 9571 w 10000"/>
                  <a:gd name="connsiteY783" fmla="*/ 1819 h 10000"/>
                  <a:gd name="connsiteX784" fmla="*/ 9525 w 10000"/>
                  <a:gd name="connsiteY784" fmla="*/ 1778 h 10000"/>
                  <a:gd name="connsiteX785" fmla="*/ 9480 w 10000"/>
                  <a:gd name="connsiteY785" fmla="*/ 1741 h 10000"/>
                  <a:gd name="connsiteX786" fmla="*/ 9432 w 10000"/>
                  <a:gd name="connsiteY786" fmla="*/ 1704 h 10000"/>
                  <a:gd name="connsiteX787" fmla="*/ 9382 w 10000"/>
                  <a:gd name="connsiteY787" fmla="*/ 1673 h 10000"/>
                  <a:gd name="connsiteX788" fmla="*/ 9331 w 10000"/>
                  <a:gd name="connsiteY788" fmla="*/ 1642 h 10000"/>
                  <a:gd name="connsiteX789" fmla="*/ 9279 w 10000"/>
                  <a:gd name="connsiteY789" fmla="*/ 1616 h 10000"/>
                  <a:gd name="connsiteX790" fmla="*/ 9226 w 10000"/>
                  <a:gd name="connsiteY790" fmla="*/ 1591 h 10000"/>
                  <a:gd name="connsiteX791" fmla="*/ 9172 w 10000"/>
                  <a:gd name="connsiteY791" fmla="*/ 1569 h 10000"/>
                  <a:gd name="connsiteX792" fmla="*/ 9114 w 10000"/>
                  <a:gd name="connsiteY792" fmla="*/ 1552 h 10000"/>
                  <a:gd name="connsiteX793" fmla="*/ 9059 w 10000"/>
                  <a:gd name="connsiteY793" fmla="*/ 1536 h 10000"/>
                  <a:gd name="connsiteX794" fmla="*/ 9000 w 10000"/>
                  <a:gd name="connsiteY794" fmla="*/ 1524 h 10000"/>
                  <a:gd name="connsiteX795" fmla="*/ 8941 w 10000"/>
                  <a:gd name="connsiteY795" fmla="*/ 1513 h 10000"/>
                  <a:gd name="connsiteX796" fmla="*/ 8882 w 10000"/>
                  <a:gd name="connsiteY796" fmla="*/ 1509 h 10000"/>
                  <a:gd name="connsiteX797" fmla="*/ 8820 w 10000"/>
                  <a:gd name="connsiteY797" fmla="*/ 1509 h 10000"/>
                  <a:gd name="connsiteX798" fmla="*/ 8446 w 10000"/>
                  <a:gd name="connsiteY798" fmla="*/ 1509 h 10000"/>
                  <a:gd name="connsiteX799" fmla="*/ 7653 w 10000"/>
                  <a:gd name="connsiteY799" fmla="*/ 0 h 10000"/>
                  <a:gd name="connsiteX800" fmla="*/ 4205 w 10000"/>
                  <a:gd name="connsiteY800" fmla="*/ 0 h 10000"/>
                  <a:gd name="connsiteX0-1" fmla="*/ 2161 w 10000"/>
                  <a:gd name="connsiteY0-2" fmla="*/ 80 h 10000"/>
                  <a:gd name="connsiteX1-3" fmla="*/ 2161 w 10000"/>
                  <a:gd name="connsiteY1-4" fmla="*/ 80 h 10000"/>
                  <a:gd name="connsiteX2-5" fmla="*/ 2207 w 10000"/>
                  <a:gd name="connsiteY2-6" fmla="*/ 80 h 10000"/>
                  <a:gd name="connsiteX3-7" fmla="*/ 2253 w 10000"/>
                  <a:gd name="connsiteY3-8" fmla="*/ 86 h 10000"/>
                  <a:gd name="connsiteX4-9" fmla="*/ 2296 w 10000"/>
                  <a:gd name="connsiteY4-10" fmla="*/ 90 h 10000"/>
                  <a:gd name="connsiteX5-11" fmla="*/ 2338 w 10000"/>
                  <a:gd name="connsiteY5-12" fmla="*/ 100 h 10000"/>
                  <a:gd name="connsiteX6-13" fmla="*/ 2383 w 10000"/>
                  <a:gd name="connsiteY6-14" fmla="*/ 109 h 10000"/>
                  <a:gd name="connsiteX7-15" fmla="*/ 2426 w 10000"/>
                  <a:gd name="connsiteY7-16" fmla="*/ 121 h 10000"/>
                  <a:gd name="connsiteX8-17" fmla="*/ 2467 w 10000"/>
                  <a:gd name="connsiteY8-18" fmla="*/ 135 h 10000"/>
                  <a:gd name="connsiteX9-19" fmla="*/ 2506 w 10000"/>
                  <a:gd name="connsiteY9-20" fmla="*/ 152 h 10000"/>
                  <a:gd name="connsiteX10-21" fmla="*/ 2545 w 10000"/>
                  <a:gd name="connsiteY10-22" fmla="*/ 170 h 10000"/>
                  <a:gd name="connsiteX11-23" fmla="*/ 2584 w 10000"/>
                  <a:gd name="connsiteY11-24" fmla="*/ 193 h 10000"/>
                  <a:gd name="connsiteX12-25" fmla="*/ 2621 w 10000"/>
                  <a:gd name="connsiteY12-26" fmla="*/ 213 h 10000"/>
                  <a:gd name="connsiteX13-27" fmla="*/ 2659 w 10000"/>
                  <a:gd name="connsiteY13-28" fmla="*/ 240 h 10000"/>
                  <a:gd name="connsiteX14-29" fmla="*/ 2696 w 10000"/>
                  <a:gd name="connsiteY14-30" fmla="*/ 264 h 10000"/>
                  <a:gd name="connsiteX15-31" fmla="*/ 2730 w 10000"/>
                  <a:gd name="connsiteY15-32" fmla="*/ 293 h 10000"/>
                  <a:gd name="connsiteX16-33" fmla="*/ 2764 w 10000"/>
                  <a:gd name="connsiteY16-34" fmla="*/ 322 h 10000"/>
                  <a:gd name="connsiteX17-35" fmla="*/ 2796 w 10000"/>
                  <a:gd name="connsiteY17-36" fmla="*/ 354 h 10000"/>
                  <a:gd name="connsiteX18-37" fmla="*/ 2826 w 10000"/>
                  <a:gd name="connsiteY18-38" fmla="*/ 385 h 10000"/>
                  <a:gd name="connsiteX19-39" fmla="*/ 2858 w 10000"/>
                  <a:gd name="connsiteY19-40" fmla="*/ 420 h 10000"/>
                  <a:gd name="connsiteX20-41" fmla="*/ 2887 w 10000"/>
                  <a:gd name="connsiteY20-42" fmla="*/ 457 h 10000"/>
                  <a:gd name="connsiteX21-43" fmla="*/ 2913 w 10000"/>
                  <a:gd name="connsiteY21-44" fmla="*/ 492 h 10000"/>
                  <a:gd name="connsiteX22-45" fmla="*/ 2938 w 10000"/>
                  <a:gd name="connsiteY22-46" fmla="*/ 530 h 10000"/>
                  <a:gd name="connsiteX23-47" fmla="*/ 2963 w 10000"/>
                  <a:gd name="connsiteY23-48" fmla="*/ 571 h 10000"/>
                  <a:gd name="connsiteX24-49" fmla="*/ 2986 w 10000"/>
                  <a:gd name="connsiteY24-50" fmla="*/ 610 h 10000"/>
                  <a:gd name="connsiteX25-51" fmla="*/ 3008 w 10000"/>
                  <a:gd name="connsiteY25-52" fmla="*/ 653 h 10000"/>
                  <a:gd name="connsiteX26-53" fmla="*/ 3027 w 10000"/>
                  <a:gd name="connsiteY26-54" fmla="*/ 696 h 10000"/>
                  <a:gd name="connsiteX27-55" fmla="*/ 3045 w 10000"/>
                  <a:gd name="connsiteY27-56" fmla="*/ 741 h 10000"/>
                  <a:gd name="connsiteX28-57" fmla="*/ 3063 w 10000"/>
                  <a:gd name="connsiteY28-58" fmla="*/ 786 h 10000"/>
                  <a:gd name="connsiteX29-59" fmla="*/ 3077 w 10000"/>
                  <a:gd name="connsiteY29-60" fmla="*/ 831 h 10000"/>
                  <a:gd name="connsiteX30-61" fmla="*/ 3090 w 10000"/>
                  <a:gd name="connsiteY30-62" fmla="*/ 879 h 10000"/>
                  <a:gd name="connsiteX31-63" fmla="*/ 3102 w 10000"/>
                  <a:gd name="connsiteY31-64" fmla="*/ 928 h 10000"/>
                  <a:gd name="connsiteX32-65" fmla="*/ 3109 w 10000"/>
                  <a:gd name="connsiteY32-66" fmla="*/ 977 h 10000"/>
                  <a:gd name="connsiteX33-67" fmla="*/ 3118 w 10000"/>
                  <a:gd name="connsiteY33-68" fmla="*/ 1026 h 10000"/>
                  <a:gd name="connsiteX34-69" fmla="*/ 1207 w 10000"/>
                  <a:gd name="connsiteY34-70" fmla="*/ 1026 h 10000"/>
                  <a:gd name="connsiteX35-71" fmla="*/ 1214 w 10000"/>
                  <a:gd name="connsiteY35-72" fmla="*/ 977 h 10000"/>
                  <a:gd name="connsiteX36-73" fmla="*/ 1223 w 10000"/>
                  <a:gd name="connsiteY36-74" fmla="*/ 928 h 10000"/>
                  <a:gd name="connsiteX37-75" fmla="*/ 1233 w 10000"/>
                  <a:gd name="connsiteY37-76" fmla="*/ 879 h 10000"/>
                  <a:gd name="connsiteX38-77" fmla="*/ 1248 w 10000"/>
                  <a:gd name="connsiteY38-78" fmla="*/ 831 h 10000"/>
                  <a:gd name="connsiteX39-79" fmla="*/ 1262 w 10000"/>
                  <a:gd name="connsiteY39-80" fmla="*/ 786 h 10000"/>
                  <a:gd name="connsiteX40-81" fmla="*/ 1280 w 10000"/>
                  <a:gd name="connsiteY40-82" fmla="*/ 741 h 10000"/>
                  <a:gd name="connsiteX41-83" fmla="*/ 1296 w 10000"/>
                  <a:gd name="connsiteY41-84" fmla="*/ 696 h 10000"/>
                  <a:gd name="connsiteX42-85" fmla="*/ 1317 w 10000"/>
                  <a:gd name="connsiteY42-86" fmla="*/ 653 h 10000"/>
                  <a:gd name="connsiteX43-87" fmla="*/ 1337 w 10000"/>
                  <a:gd name="connsiteY43-88" fmla="*/ 610 h 10000"/>
                  <a:gd name="connsiteX44-89" fmla="*/ 1360 w 10000"/>
                  <a:gd name="connsiteY44-90" fmla="*/ 571 h 10000"/>
                  <a:gd name="connsiteX45-91" fmla="*/ 1385 w 10000"/>
                  <a:gd name="connsiteY45-92" fmla="*/ 530 h 10000"/>
                  <a:gd name="connsiteX46-93" fmla="*/ 1411 w 10000"/>
                  <a:gd name="connsiteY46-94" fmla="*/ 492 h 10000"/>
                  <a:gd name="connsiteX47-95" fmla="*/ 1438 w 10000"/>
                  <a:gd name="connsiteY47-96" fmla="*/ 457 h 10000"/>
                  <a:gd name="connsiteX48-97" fmla="*/ 1466 w 10000"/>
                  <a:gd name="connsiteY48-98" fmla="*/ 420 h 10000"/>
                  <a:gd name="connsiteX49-99" fmla="*/ 1497 w 10000"/>
                  <a:gd name="connsiteY49-100" fmla="*/ 385 h 10000"/>
                  <a:gd name="connsiteX50-101" fmla="*/ 1527 w 10000"/>
                  <a:gd name="connsiteY50-102" fmla="*/ 354 h 10000"/>
                  <a:gd name="connsiteX51-103" fmla="*/ 1561 w 10000"/>
                  <a:gd name="connsiteY51-104" fmla="*/ 322 h 10000"/>
                  <a:gd name="connsiteX52-105" fmla="*/ 1593 w 10000"/>
                  <a:gd name="connsiteY52-106" fmla="*/ 293 h 10000"/>
                  <a:gd name="connsiteX53-107" fmla="*/ 1628 w 10000"/>
                  <a:gd name="connsiteY53-108" fmla="*/ 264 h 10000"/>
                  <a:gd name="connsiteX54-109" fmla="*/ 1664 w 10000"/>
                  <a:gd name="connsiteY54-110" fmla="*/ 240 h 10000"/>
                  <a:gd name="connsiteX55-111" fmla="*/ 1701 w 10000"/>
                  <a:gd name="connsiteY55-112" fmla="*/ 213 h 10000"/>
                  <a:gd name="connsiteX56-113" fmla="*/ 1737 w 10000"/>
                  <a:gd name="connsiteY56-114" fmla="*/ 193 h 10000"/>
                  <a:gd name="connsiteX57-115" fmla="*/ 1778 w 10000"/>
                  <a:gd name="connsiteY57-116" fmla="*/ 170 h 10000"/>
                  <a:gd name="connsiteX58-117" fmla="*/ 1817 w 10000"/>
                  <a:gd name="connsiteY58-118" fmla="*/ 152 h 10000"/>
                  <a:gd name="connsiteX59-119" fmla="*/ 1858 w 10000"/>
                  <a:gd name="connsiteY59-120" fmla="*/ 135 h 10000"/>
                  <a:gd name="connsiteX60-121" fmla="*/ 1899 w 10000"/>
                  <a:gd name="connsiteY60-122" fmla="*/ 121 h 10000"/>
                  <a:gd name="connsiteX61-123" fmla="*/ 1940 w 10000"/>
                  <a:gd name="connsiteY61-124" fmla="*/ 109 h 10000"/>
                  <a:gd name="connsiteX62-125" fmla="*/ 1984 w 10000"/>
                  <a:gd name="connsiteY62-126" fmla="*/ 100 h 10000"/>
                  <a:gd name="connsiteX63-127" fmla="*/ 2027 w 10000"/>
                  <a:gd name="connsiteY63-128" fmla="*/ 90 h 10000"/>
                  <a:gd name="connsiteX64-129" fmla="*/ 2073 w 10000"/>
                  <a:gd name="connsiteY64-130" fmla="*/ 86 h 10000"/>
                  <a:gd name="connsiteX65-131" fmla="*/ 2116 w 10000"/>
                  <a:gd name="connsiteY65-132" fmla="*/ 80 h 10000"/>
                  <a:gd name="connsiteX66-133" fmla="*/ 2161 w 10000"/>
                  <a:gd name="connsiteY66-134" fmla="*/ 80 h 10000"/>
                  <a:gd name="connsiteX67-135" fmla="*/ 5830 w 10000"/>
                  <a:gd name="connsiteY67-136" fmla="*/ 2038 h 10000"/>
                  <a:gd name="connsiteX68-137" fmla="*/ 5830 w 10000"/>
                  <a:gd name="connsiteY68-138" fmla="*/ 2038 h 10000"/>
                  <a:gd name="connsiteX69-139" fmla="*/ 5912 w 10000"/>
                  <a:gd name="connsiteY69-140" fmla="*/ 2040 h 10000"/>
                  <a:gd name="connsiteX70-141" fmla="*/ 5992 w 10000"/>
                  <a:gd name="connsiteY70-142" fmla="*/ 2042 h 10000"/>
                  <a:gd name="connsiteX71-143" fmla="*/ 6070 w 10000"/>
                  <a:gd name="connsiteY71-144" fmla="*/ 2050 h 10000"/>
                  <a:gd name="connsiteX72-145" fmla="*/ 6149 w 10000"/>
                  <a:gd name="connsiteY72-146" fmla="*/ 2056 h 10000"/>
                  <a:gd name="connsiteX73-147" fmla="*/ 6227 w 10000"/>
                  <a:gd name="connsiteY73-148" fmla="*/ 2066 h 10000"/>
                  <a:gd name="connsiteX74-149" fmla="*/ 6305 w 10000"/>
                  <a:gd name="connsiteY74-150" fmla="*/ 2081 h 10000"/>
                  <a:gd name="connsiteX75-151" fmla="*/ 6382 w 10000"/>
                  <a:gd name="connsiteY75-152" fmla="*/ 2095 h 10000"/>
                  <a:gd name="connsiteX76-153" fmla="*/ 6460 w 10000"/>
                  <a:gd name="connsiteY76-154" fmla="*/ 2111 h 10000"/>
                  <a:gd name="connsiteX77-155" fmla="*/ 6535 w 10000"/>
                  <a:gd name="connsiteY77-156" fmla="*/ 2130 h 10000"/>
                  <a:gd name="connsiteX78-157" fmla="*/ 6611 w 10000"/>
                  <a:gd name="connsiteY78-158" fmla="*/ 2152 h 10000"/>
                  <a:gd name="connsiteX79-159" fmla="*/ 6686 w 10000"/>
                  <a:gd name="connsiteY79-160" fmla="*/ 2175 h 10000"/>
                  <a:gd name="connsiteX80-161" fmla="*/ 6761 w 10000"/>
                  <a:gd name="connsiteY80-162" fmla="*/ 2199 h 10000"/>
                  <a:gd name="connsiteX81-163" fmla="*/ 6832 w 10000"/>
                  <a:gd name="connsiteY81-164" fmla="*/ 2228 h 10000"/>
                  <a:gd name="connsiteX82-165" fmla="*/ 6905 w 10000"/>
                  <a:gd name="connsiteY82-166" fmla="*/ 2257 h 10000"/>
                  <a:gd name="connsiteX83-167" fmla="*/ 6975 w 10000"/>
                  <a:gd name="connsiteY83-168" fmla="*/ 2288 h 10000"/>
                  <a:gd name="connsiteX84-169" fmla="*/ 7048 w 10000"/>
                  <a:gd name="connsiteY84-170" fmla="*/ 2320 h 10000"/>
                  <a:gd name="connsiteX85-171" fmla="*/ 7115 w 10000"/>
                  <a:gd name="connsiteY85-172" fmla="*/ 2355 h 10000"/>
                  <a:gd name="connsiteX86-173" fmla="*/ 7186 w 10000"/>
                  <a:gd name="connsiteY86-174" fmla="*/ 2394 h 10000"/>
                  <a:gd name="connsiteX87-175" fmla="*/ 7252 w 10000"/>
                  <a:gd name="connsiteY87-176" fmla="*/ 2433 h 10000"/>
                  <a:gd name="connsiteX88-177" fmla="*/ 7320 w 10000"/>
                  <a:gd name="connsiteY88-178" fmla="*/ 2472 h 10000"/>
                  <a:gd name="connsiteX89-179" fmla="*/ 7387 w 10000"/>
                  <a:gd name="connsiteY89-180" fmla="*/ 2515 h 10000"/>
                  <a:gd name="connsiteX90-181" fmla="*/ 7452 w 10000"/>
                  <a:gd name="connsiteY90-182" fmla="*/ 2558 h 10000"/>
                  <a:gd name="connsiteX91-183" fmla="*/ 7514 w 10000"/>
                  <a:gd name="connsiteY91-184" fmla="*/ 2605 h 10000"/>
                  <a:gd name="connsiteX92-185" fmla="*/ 7578 w 10000"/>
                  <a:gd name="connsiteY92-186" fmla="*/ 2654 h 10000"/>
                  <a:gd name="connsiteX93-187" fmla="*/ 7638 w 10000"/>
                  <a:gd name="connsiteY93-188" fmla="*/ 2701 h 10000"/>
                  <a:gd name="connsiteX94-189" fmla="*/ 7701 w 10000"/>
                  <a:gd name="connsiteY94-190" fmla="*/ 2752 h 10000"/>
                  <a:gd name="connsiteX95-191" fmla="*/ 7761 w 10000"/>
                  <a:gd name="connsiteY95-192" fmla="*/ 2806 h 10000"/>
                  <a:gd name="connsiteX96-193" fmla="*/ 7818 w 10000"/>
                  <a:gd name="connsiteY96-194" fmla="*/ 2861 h 10000"/>
                  <a:gd name="connsiteX97-195" fmla="*/ 7877 w 10000"/>
                  <a:gd name="connsiteY97-196" fmla="*/ 2914 h 10000"/>
                  <a:gd name="connsiteX98-197" fmla="*/ 7932 w 10000"/>
                  <a:gd name="connsiteY98-198" fmla="*/ 2972 h 10000"/>
                  <a:gd name="connsiteX99-199" fmla="*/ 7985 w 10000"/>
                  <a:gd name="connsiteY99-200" fmla="*/ 3031 h 10000"/>
                  <a:gd name="connsiteX100-201" fmla="*/ 8039 w 10000"/>
                  <a:gd name="connsiteY100-202" fmla="*/ 3090 h 10000"/>
                  <a:gd name="connsiteX101-203" fmla="*/ 8094 w 10000"/>
                  <a:gd name="connsiteY101-204" fmla="*/ 3152 h 10000"/>
                  <a:gd name="connsiteX102-205" fmla="*/ 8142 w 10000"/>
                  <a:gd name="connsiteY102-206" fmla="*/ 3217 h 10000"/>
                  <a:gd name="connsiteX103-207" fmla="*/ 8194 w 10000"/>
                  <a:gd name="connsiteY103-208" fmla="*/ 3281 h 10000"/>
                  <a:gd name="connsiteX104-209" fmla="*/ 8242 w 10000"/>
                  <a:gd name="connsiteY104-210" fmla="*/ 3348 h 10000"/>
                  <a:gd name="connsiteX105-211" fmla="*/ 8290 w 10000"/>
                  <a:gd name="connsiteY105-212" fmla="*/ 3414 h 10000"/>
                  <a:gd name="connsiteX106-213" fmla="*/ 8334 w 10000"/>
                  <a:gd name="connsiteY106-214" fmla="*/ 3484 h 10000"/>
                  <a:gd name="connsiteX107-215" fmla="*/ 8379 w 10000"/>
                  <a:gd name="connsiteY107-216" fmla="*/ 3553 h 10000"/>
                  <a:gd name="connsiteX108-217" fmla="*/ 8421 w 10000"/>
                  <a:gd name="connsiteY108-218" fmla="*/ 3623 h 10000"/>
                  <a:gd name="connsiteX109-219" fmla="*/ 8462 w 10000"/>
                  <a:gd name="connsiteY109-220" fmla="*/ 3696 h 10000"/>
                  <a:gd name="connsiteX110-221" fmla="*/ 8505 w 10000"/>
                  <a:gd name="connsiteY110-222" fmla="*/ 3770 h 10000"/>
                  <a:gd name="connsiteX111-223" fmla="*/ 8541 w 10000"/>
                  <a:gd name="connsiteY111-224" fmla="*/ 3844 h 10000"/>
                  <a:gd name="connsiteX112-225" fmla="*/ 8578 w 10000"/>
                  <a:gd name="connsiteY112-226" fmla="*/ 3920 h 10000"/>
                  <a:gd name="connsiteX113-227" fmla="*/ 8614 w 10000"/>
                  <a:gd name="connsiteY113-228" fmla="*/ 4000 h 10000"/>
                  <a:gd name="connsiteX114-229" fmla="*/ 8647 w 10000"/>
                  <a:gd name="connsiteY114-230" fmla="*/ 4075 h 10000"/>
                  <a:gd name="connsiteX115-231" fmla="*/ 8679 w 10000"/>
                  <a:gd name="connsiteY115-232" fmla="*/ 4155 h 10000"/>
                  <a:gd name="connsiteX116-233" fmla="*/ 8712 w 10000"/>
                  <a:gd name="connsiteY116-234" fmla="*/ 4235 h 10000"/>
                  <a:gd name="connsiteX117-235" fmla="*/ 8740 w 10000"/>
                  <a:gd name="connsiteY117-236" fmla="*/ 4317 h 10000"/>
                  <a:gd name="connsiteX118-237" fmla="*/ 8767 w 10000"/>
                  <a:gd name="connsiteY118-238" fmla="*/ 4399 h 10000"/>
                  <a:gd name="connsiteX119-239" fmla="*/ 8792 w 10000"/>
                  <a:gd name="connsiteY119-240" fmla="*/ 4481 h 10000"/>
                  <a:gd name="connsiteX120-241" fmla="*/ 8817 w 10000"/>
                  <a:gd name="connsiteY120-242" fmla="*/ 4565 h 10000"/>
                  <a:gd name="connsiteX121-243" fmla="*/ 8836 w 10000"/>
                  <a:gd name="connsiteY121-244" fmla="*/ 4651 h 10000"/>
                  <a:gd name="connsiteX122-245" fmla="*/ 8857 w 10000"/>
                  <a:gd name="connsiteY122-246" fmla="*/ 4737 h 10000"/>
                  <a:gd name="connsiteX123-247" fmla="*/ 8877 w 10000"/>
                  <a:gd name="connsiteY123-248" fmla="*/ 4825 h 10000"/>
                  <a:gd name="connsiteX124-249" fmla="*/ 8893 w 10000"/>
                  <a:gd name="connsiteY124-250" fmla="*/ 4909 h 10000"/>
                  <a:gd name="connsiteX125-251" fmla="*/ 8907 w 10000"/>
                  <a:gd name="connsiteY125-252" fmla="*/ 4997 h 10000"/>
                  <a:gd name="connsiteX126-253" fmla="*/ 8920 w 10000"/>
                  <a:gd name="connsiteY126-254" fmla="*/ 5089 h 10000"/>
                  <a:gd name="connsiteX127-255" fmla="*/ 8930 w 10000"/>
                  <a:gd name="connsiteY127-256" fmla="*/ 5179 h 10000"/>
                  <a:gd name="connsiteX128-257" fmla="*/ 8941 w 10000"/>
                  <a:gd name="connsiteY128-258" fmla="*/ 5269 h 10000"/>
                  <a:gd name="connsiteX129-259" fmla="*/ 8946 w 10000"/>
                  <a:gd name="connsiteY129-260" fmla="*/ 5359 h 10000"/>
                  <a:gd name="connsiteX130-261" fmla="*/ 8954 w 10000"/>
                  <a:gd name="connsiteY130-262" fmla="*/ 5450 h 10000"/>
                  <a:gd name="connsiteX131-263" fmla="*/ 8955 w 10000"/>
                  <a:gd name="connsiteY131-264" fmla="*/ 5542 h 10000"/>
                  <a:gd name="connsiteX132-265" fmla="*/ 8957 w 10000"/>
                  <a:gd name="connsiteY132-266" fmla="*/ 5636 h 10000"/>
                  <a:gd name="connsiteX133-267" fmla="*/ 8955 w 10000"/>
                  <a:gd name="connsiteY133-268" fmla="*/ 5728 h 10000"/>
                  <a:gd name="connsiteX134-269" fmla="*/ 8954 w 10000"/>
                  <a:gd name="connsiteY134-270" fmla="*/ 5820 h 10000"/>
                  <a:gd name="connsiteX135-271" fmla="*/ 8946 w 10000"/>
                  <a:gd name="connsiteY135-272" fmla="*/ 5912 h 10000"/>
                  <a:gd name="connsiteX136-273" fmla="*/ 8941 w 10000"/>
                  <a:gd name="connsiteY136-274" fmla="*/ 6005 h 10000"/>
                  <a:gd name="connsiteX137-275" fmla="*/ 8930 w 10000"/>
                  <a:gd name="connsiteY137-276" fmla="*/ 6095 h 10000"/>
                  <a:gd name="connsiteX138-277" fmla="*/ 8920 w 10000"/>
                  <a:gd name="connsiteY138-278" fmla="*/ 6185 h 10000"/>
                  <a:gd name="connsiteX139-279" fmla="*/ 8907 w 10000"/>
                  <a:gd name="connsiteY139-280" fmla="*/ 6273 h 10000"/>
                  <a:gd name="connsiteX140-281" fmla="*/ 8893 w 10000"/>
                  <a:gd name="connsiteY140-282" fmla="*/ 6361 h 10000"/>
                  <a:gd name="connsiteX141-283" fmla="*/ 8877 w 10000"/>
                  <a:gd name="connsiteY141-284" fmla="*/ 6449 h 10000"/>
                  <a:gd name="connsiteX142-285" fmla="*/ 8857 w 10000"/>
                  <a:gd name="connsiteY142-286" fmla="*/ 6535 h 10000"/>
                  <a:gd name="connsiteX143-287" fmla="*/ 8836 w 10000"/>
                  <a:gd name="connsiteY143-288" fmla="*/ 6619 h 10000"/>
                  <a:gd name="connsiteX144-289" fmla="*/ 8817 w 10000"/>
                  <a:gd name="connsiteY144-290" fmla="*/ 6705 h 10000"/>
                  <a:gd name="connsiteX145-291" fmla="*/ 8792 w 10000"/>
                  <a:gd name="connsiteY145-292" fmla="*/ 6791 h 10000"/>
                  <a:gd name="connsiteX146-293" fmla="*/ 8767 w 10000"/>
                  <a:gd name="connsiteY146-294" fmla="*/ 6871 h 10000"/>
                  <a:gd name="connsiteX147-295" fmla="*/ 8740 w 10000"/>
                  <a:gd name="connsiteY147-296" fmla="*/ 6955 h 10000"/>
                  <a:gd name="connsiteX148-297" fmla="*/ 8712 w 10000"/>
                  <a:gd name="connsiteY148-298" fmla="*/ 7035 h 10000"/>
                  <a:gd name="connsiteX149-299" fmla="*/ 8679 w 10000"/>
                  <a:gd name="connsiteY149-300" fmla="*/ 7117 h 10000"/>
                  <a:gd name="connsiteX150-301" fmla="*/ 8647 w 10000"/>
                  <a:gd name="connsiteY150-302" fmla="*/ 7194 h 10000"/>
                  <a:gd name="connsiteX151-303" fmla="*/ 8614 w 10000"/>
                  <a:gd name="connsiteY151-304" fmla="*/ 7274 h 10000"/>
                  <a:gd name="connsiteX152-305" fmla="*/ 8578 w 10000"/>
                  <a:gd name="connsiteY152-306" fmla="*/ 7350 h 10000"/>
                  <a:gd name="connsiteX153-307" fmla="*/ 8541 w 10000"/>
                  <a:gd name="connsiteY153-308" fmla="*/ 7426 h 10000"/>
                  <a:gd name="connsiteX154-309" fmla="*/ 8505 w 10000"/>
                  <a:gd name="connsiteY154-310" fmla="*/ 7502 h 10000"/>
                  <a:gd name="connsiteX155-311" fmla="*/ 8462 w 10000"/>
                  <a:gd name="connsiteY155-312" fmla="*/ 7575 h 10000"/>
                  <a:gd name="connsiteX156-313" fmla="*/ 8421 w 10000"/>
                  <a:gd name="connsiteY156-314" fmla="*/ 7647 h 10000"/>
                  <a:gd name="connsiteX157-315" fmla="*/ 8379 w 10000"/>
                  <a:gd name="connsiteY157-316" fmla="*/ 7719 h 10000"/>
                  <a:gd name="connsiteX158-317" fmla="*/ 8334 w 10000"/>
                  <a:gd name="connsiteY158-318" fmla="*/ 7790 h 10000"/>
                  <a:gd name="connsiteX159-319" fmla="*/ 8290 w 10000"/>
                  <a:gd name="connsiteY159-320" fmla="*/ 7856 h 10000"/>
                  <a:gd name="connsiteX160-321" fmla="*/ 8242 w 10000"/>
                  <a:gd name="connsiteY160-322" fmla="*/ 7925 h 10000"/>
                  <a:gd name="connsiteX161-323" fmla="*/ 8194 w 10000"/>
                  <a:gd name="connsiteY161-324" fmla="*/ 7989 h 10000"/>
                  <a:gd name="connsiteX162-325" fmla="*/ 8142 w 10000"/>
                  <a:gd name="connsiteY162-326" fmla="*/ 8057 h 10000"/>
                  <a:gd name="connsiteX163-327" fmla="*/ 8094 w 10000"/>
                  <a:gd name="connsiteY163-328" fmla="*/ 8118 h 10000"/>
                  <a:gd name="connsiteX164-329" fmla="*/ 8039 w 10000"/>
                  <a:gd name="connsiteY164-330" fmla="*/ 8179 h 10000"/>
                  <a:gd name="connsiteX165-331" fmla="*/ 7985 w 10000"/>
                  <a:gd name="connsiteY165-332" fmla="*/ 8239 h 10000"/>
                  <a:gd name="connsiteX166-333" fmla="*/ 7932 w 10000"/>
                  <a:gd name="connsiteY166-334" fmla="*/ 8298 h 10000"/>
                  <a:gd name="connsiteX167-335" fmla="*/ 7877 w 10000"/>
                  <a:gd name="connsiteY167-336" fmla="*/ 8356 h 10000"/>
                  <a:gd name="connsiteX168-337" fmla="*/ 7818 w 10000"/>
                  <a:gd name="connsiteY168-338" fmla="*/ 8413 h 10000"/>
                  <a:gd name="connsiteX169-339" fmla="*/ 7761 w 10000"/>
                  <a:gd name="connsiteY169-340" fmla="*/ 8466 h 10000"/>
                  <a:gd name="connsiteX170-341" fmla="*/ 7701 w 10000"/>
                  <a:gd name="connsiteY170-342" fmla="*/ 8519 h 10000"/>
                  <a:gd name="connsiteX171-343" fmla="*/ 7638 w 10000"/>
                  <a:gd name="connsiteY171-344" fmla="*/ 8569 h 10000"/>
                  <a:gd name="connsiteX172-345" fmla="*/ 7578 w 10000"/>
                  <a:gd name="connsiteY172-346" fmla="*/ 8620 h 10000"/>
                  <a:gd name="connsiteX173-347" fmla="*/ 7514 w 10000"/>
                  <a:gd name="connsiteY173-348" fmla="*/ 8667 h 10000"/>
                  <a:gd name="connsiteX174-349" fmla="*/ 7452 w 10000"/>
                  <a:gd name="connsiteY174-350" fmla="*/ 8712 h 10000"/>
                  <a:gd name="connsiteX175-351" fmla="*/ 7387 w 10000"/>
                  <a:gd name="connsiteY175-352" fmla="*/ 8757 h 10000"/>
                  <a:gd name="connsiteX176-353" fmla="*/ 7320 w 10000"/>
                  <a:gd name="connsiteY176-354" fmla="*/ 8800 h 10000"/>
                  <a:gd name="connsiteX177-355" fmla="*/ 7252 w 10000"/>
                  <a:gd name="connsiteY177-356" fmla="*/ 8841 h 10000"/>
                  <a:gd name="connsiteX178-357" fmla="*/ 7186 w 10000"/>
                  <a:gd name="connsiteY178-358" fmla="*/ 8878 h 10000"/>
                  <a:gd name="connsiteX179-359" fmla="*/ 7115 w 10000"/>
                  <a:gd name="connsiteY179-360" fmla="*/ 8917 h 10000"/>
                  <a:gd name="connsiteX180-361" fmla="*/ 7048 w 10000"/>
                  <a:gd name="connsiteY180-362" fmla="*/ 8949 h 10000"/>
                  <a:gd name="connsiteX181-363" fmla="*/ 6975 w 10000"/>
                  <a:gd name="connsiteY181-364" fmla="*/ 8982 h 10000"/>
                  <a:gd name="connsiteX182-365" fmla="*/ 6905 w 10000"/>
                  <a:gd name="connsiteY182-366" fmla="*/ 9015 h 10000"/>
                  <a:gd name="connsiteX183-367" fmla="*/ 6832 w 10000"/>
                  <a:gd name="connsiteY183-368" fmla="*/ 9046 h 10000"/>
                  <a:gd name="connsiteX184-369" fmla="*/ 6761 w 10000"/>
                  <a:gd name="connsiteY184-370" fmla="*/ 9070 h 10000"/>
                  <a:gd name="connsiteX185-371" fmla="*/ 6686 w 10000"/>
                  <a:gd name="connsiteY185-372" fmla="*/ 9097 h 10000"/>
                  <a:gd name="connsiteX186-373" fmla="*/ 6611 w 10000"/>
                  <a:gd name="connsiteY186-374" fmla="*/ 9121 h 10000"/>
                  <a:gd name="connsiteX187-375" fmla="*/ 6535 w 10000"/>
                  <a:gd name="connsiteY187-376" fmla="*/ 9142 h 10000"/>
                  <a:gd name="connsiteX188-377" fmla="*/ 6460 w 10000"/>
                  <a:gd name="connsiteY188-378" fmla="*/ 9162 h 10000"/>
                  <a:gd name="connsiteX189-379" fmla="*/ 6382 w 10000"/>
                  <a:gd name="connsiteY189-380" fmla="*/ 9179 h 10000"/>
                  <a:gd name="connsiteX190-381" fmla="*/ 6305 w 10000"/>
                  <a:gd name="connsiteY190-382" fmla="*/ 9193 h 10000"/>
                  <a:gd name="connsiteX191-383" fmla="*/ 6227 w 10000"/>
                  <a:gd name="connsiteY191-384" fmla="*/ 9203 h 10000"/>
                  <a:gd name="connsiteX192-385" fmla="*/ 6149 w 10000"/>
                  <a:gd name="connsiteY192-386" fmla="*/ 9214 h 10000"/>
                  <a:gd name="connsiteX193-387" fmla="*/ 6070 w 10000"/>
                  <a:gd name="connsiteY193-388" fmla="*/ 9224 h 10000"/>
                  <a:gd name="connsiteX194-389" fmla="*/ 5992 w 10000"/>
                  <a:gd name="connsiteY194-390" fmla="*/ 9228 h 10000"/>
                  <a:gd name="connsiteX195-391" fmla="*/ 5912 w 10000"/>
                  <a:gd name="connsiteY195-392" fmla="*/ 9232 h 10000"/>
                  <a:gd name="connsiteX196-393" fmla="*/ 5830 w 10000"/>
                  <a:gd name="connsiteY196-394" fmla="*/ 9232 h 10000"/>
                  <a:gd name="connsiteX197-395" fmla="*/ 5750 w 10000"/>
                  <a:gd name="connsiteY197-396" fmla="*/ 9232 h 10000"/>
                  <a:gd name="connsiteX198-397" fmla="*/ 5670 w 10000"/>
                  <a:gd name="connsiteY198-398" fmla="*/ 9228 h 10000"/>
                  <a:gd name="connsiteX199-399" fmla="*/ 5588 w 10000"/>
                  <a:gd name="connsiteY199-400" fmla="*/ 9224 h 10000"/>
                  <a:gd name="connsiteX200-401" fmla="*/ 5510 w 10000"/>
                  <a:gd name="connsiteY200-402" fmla="*/ 9214 h 10000"/>
                  <a:gd name="connsiteX201-403" fmla="*/ 5432 w 10000"/>
                  <a:gd name="connsiteY201-404" fmla="*/ 9203 h 10000"/>
                  <a:gd name="connsiteX202-405" fmla="*/ 5353 w 10000"/>
                  <a:gd name="connsiteY202-406" fmla="*/ 9193 h 10000"/>
                  <a:gd name="connsiteX203-407" fmla="*/ 5277 w 10000"/>
                  <a:gd name="connsiteY203-408" fmla="*/ 9179 h 10000"/>
                  <a:gd name="connsiteX204-409" fmla="*/ 5200 w 10000"/>
                  <a:gd name="connsiteY204-410" fmla="*/ 9162 h 10000"/>
                  <a:gd name="connsiteX205-411" fmla="*/ 5124 w 10000"/>
                  <a:gd name="connsiteY205-412" fmla="*/ 9142 h 10000"/>
                  <a:gd name="connsiteX206-413" fmla="*/ 5049 w 10000"/>
                  <a:gd name="connsiteY206-414" fmla="*/ 9121 h 10000"/>
                  <a:gd name="connsiteX207-415" fmla="*/ 4974 w 10000"/>
                  <a:gd name="connsiteY207-416" fmla="*/ 9097 h 10000"/>
                  <a:gd name="connsiteX208-417" fmla="*/ 4901 w 10000"/>
                  <a:gd name="connsiteY208-418" fmla="*/ 9070 h 10000"/>
                  <a:gd name="connsiteX209-419" fmla="*/ 4826 w 10000"/>
                  <a:gd name="connsiteY209-420" fmla="*/ 9046 h 10000"/>
                  <a:gd name="connsiteX210-421" fmla="*/ 4754 w 10000"/>
                  <a:gd name="connsiteY210-422" fmla="*/ 9015 h 10000"/>
                  <a:gd name="connsiteX211-423" fmla="*/ 4684 w 10000"/>
                  <a:gd name="connsiteY211-424" fmla="*/ 8982 h 10000"/>
                  <a:gd name="connsiteX212-425" fmla="*/ 4615 w 10000"/>
                  <a:gd name="connsiteY212-426" fmla="*/ 8949 h 10000"/>
                  <a:gd name="connsiteX213-427" fmla="*/ 4544 w 10000"/>
                  <a:gd name="connsiteY213-428" fmla="*/ 8917 h 10000"/>
                  <a:gd name="connsiteX214-429" fmla="*/ 4476 w 10000"/>
                  <a:gd name="connsiteY214-430" fmla="*/ 8878 h 10000"/>
                  <a:gd name="connsiteX215-431" fmla="*/ 4406 w 10000"/>
                  <a:gd name="connsiteY215-432" fmla="*/ 8841 h 10000"/>
                  <a:gd name="connsiteX216-433" fmla="*/ 4339 w 10000"/>
                  <a:gd name="connsiteY216-434" fmla="*/ 8800 h 10000"/>
                  <a:gd name="connsiteX217-435" fmla="*/ 4275 w 10000"/>
                  <a:gd name="connsiteY217-436" fmla="*/ 8757 h 10000"/>
                  <a:gd name="connsiteX218-437" fmla="*/ 4209 w 10000"/>
                  <a:gd name="connsiteY218-438" fmla="*/ 8712 h 10000"/>
                  <a:gd name="connsiteX219-439" fmla="*/ 4145 w 10000"/>
                  <a:gd name="connsiteY219-440" fmla="*/ 8667 h 10000"/>
                  <a:gd name="connsiteX220-441" fmla="*/ 4083 w 10000"/>
                  <a:gd name="connsiteY220-442" fmla="*/ 8620 h 10000"/>
                  <a:gd name="connsiteX221-443" fmla="*/ 4020 w 10000"/>
                  <a:gd name="connsiteY221-444" fmla="*/ 8569 h 10000"/>
                  <a:gd name="connsiteX222-445" fmla="*/ 3960 w 10000"/>
                  <a:gd name="connsiteY222-446" fmla="*/ 8519 h 10000"/>
                  <a:gd name="connsiteX223-447" fmla="*/ 3901 w 10000"/>
                  <a:gd name="connsiteY223-448" fmla="*/ 8466 h 10000"/>
                  <a:gd name="connsiteX224-449" fmla="*/ 3841 w 10000"/>
                  <a:gd name="connsiteY224-450" fmla="*/ 8413 h 10000"/>
                  <a:gd name="connsiteX225-451" fmla="*/ 3784 w 10000"/>
                  <a:gd name="connsiteY225-452" fmla="*/ 8356 h 10000"/>
                  <a:gd name="connsiteX226-453" fmla="*/ 3727 w 10000"/>
                  <a:gd name="connsiteY226-454" fmla="*/ 8298 h 10000"/>
                  <a:gd name="connsiteX227-455" fmla="*/ 3673 w 10000"/>
                  <a:gd name="connsiteY227-456" fmla="*/ 8239 h 10000"/>
                  <a:gd name="connsiteX228-457" fmla="*/ 3620 w 10000"/>
                  <a:gd name="connsiteY228-458" fmla="*/ 8179 h 10000"/>
                  <a:gd name="connsiteX229-459" fmla="*/ 3566 w 10000"/>
                  <a:gd name="connsiteY229-460" fmla="*/ 8118 h 10000"/>
                  <a:gd name="connsiteX230-461" fmla="*/ 3517 w 10000"/>
                  <a:gd name="connsiteY230-462" fmla="*/ 8057 h 10000"/>
                  <a:gd name="connsiteX231-463" fmla="*/ 3467 w 10000"/>
                  <a:gd name="connsiteY231-464" fmla="*/ 7989 h 10000"/>
                  <a:gd name="connsiteX232-465" fmla="*/ 3417 w 10000"/>
                  <a:gd name="connsiteY232-466" fmla="*/ 7925 h 10000"/>
                  <a:gd name="connsiteX233-467" fmla="*/ 3371 w 10000"/>
                  <a:gd name="connsiteY233-468" fmla="*/ 7856 h 10000"/>
                  <a:gd name="connsiteX234-469" fmla="*/ 3324 w 10000"/>
                  <a:gd name="connsiteY234-470" fmla="*/ 7790 h 10000"/>
                  <a:gd name="connsiteX235-471" fmla="*/ 3282 w 10000"/>
                  <a:gd name="connsiteY235-472" fmla="*/ 7719 h 10000"/>
                  <a:gd name="connsiteX236-473" fmla="*/ 3237 w 10000"/>
                  <a:gd name="connsiteY236-474" fmla="*/ 7647 h 10000"/>
                  <a:gd name="connsiteX237-475" fmla="*/ 3196 w 10000"/>
                  <a:gd name="connsiteY237-476" fmla="*/ 7575 h 10000"/>
                  <a:gd name="connsiteX238-477" fmla="*/ 3157 w 10000"/>
                  <a:gd name="connsiteY238-478" fmla="*/ 7502 h 10000"/>
                  <a:gd name="connsiteX239-479" fmla="*/ 3118 w 10000"/>
                  <a:gd name="connsiteY239-480" fmla="*/ 7426 h 10000"/>
                  <a:gd name="connsiteX240-481" fmla="*/ 3081 w 10000"/>
                  <a:gd name="connsiteY240-482" fmla="*/ 7350 h 10000"/>
                  <a:gd name="connsiteX241-483" fmla="*/ 3045 w 10000"/>
                  <a:gd name="connsiteY241-484" fmla="*/ 7274 h 10000"/>
                  <a:gd name="connsiteX242-485" fmla="*/ 3013 w 10000"/>
                  <a:gd name="connsiteY242-486" fmla="*/ 7194 h 10000"/>
                  <a:gd name="connsiteX243-487" fmla="*/ 2979 w 10000"/>
                  <a:gd name="connsiteY243-488" fmla="*/ 7117 h 10000"/>
                  <a:gd name="connsiteX244-489" fmla="*/ 2951 w 10000"/>
                  <a:gd name="connsiteY244-490" fmla="*/ 7035 h 10000"/>
                  <a:gd name="connsiteX245-491" fmla="*/ 2922 w 10000"/>
                  <a:gd name="connsiteY245-492" fmla="*/ 6955 h 10000"/>
                  <a:gd name="connsiteX246-493" fmla="*/ 2892 w 10000"/>
                  <a:gd name="connsiteY246-494" fmla="*/ 6871 h 10000"/>
                  <a:gd name="connsiteX247-495" fmla="*/ 2869 w 10000"/>
                  <a:gd name="connsiteY247-496" fmla="*/ 6791 h 10000"/>
                  <a:gd name="connsiteX248-497" fmla="*/ 2846 w 10000"/>
                  <a:gd name="connsiteY248-498" fmla="*/ 6705 h 10000"/>
                  <a:gd name="connsiteX249-499" fmla="*/ 2823 w 10000"/>
                  <a:gd name="connsiteY249-500" fmla="*/ 6619 h 10000"/>
                  <a:gd name="connsiteX250-501" fmla="*/ 2801 w 10000"/>
                  <a:gd name="connsiteY250-502" fmla="*/ 6535 h 10000"/>
                  <a:gd name="connsiteX251-503" fmla="*/ 2783 w 10000"/>
                  <a:gd name="connsiteY251-504" fmla="*/ 6449 h 10000"/>
                  <a:gd name="connsiteX252-505" fmla="*/ 2767 w 10000"/>
                  <a:gd name="connsiteY252-506" fmla="*/ 6361 h 10000"/>
                  <a:gd name="connsiteX253-507" fmla="*/ 2753 w 10000"/>
                  <a:gd name="connsiteY253-508" fmla="*/ 6273 h 10000"/>
                  <a:gd name="connsiteX254-509" fmla="*/ 2741 w 10000"/>
                  <a:gd name="connsiteY254-510" fmla="*/ 6185 h 10000"/>
                  <a:gd name="connsiteX255-511" fmla="*/ 2730 w 10000"/>
                  <a:gd name="connsiteY255-512" fmla="*/ 6095 h 10000"/>
                  <a:gd name="connsiteX256-513" fmla="*/ 2719 w 10000"/>
                  <a:gd name="connsiteY256-514" fmla="*/ 6005 h 10000"/>
                  <a:gd name="connsiteX257-515" fmla="*/ 2712 w 10000"/>
                  <a:gd name="connsiteY257-516" fmla="*/ 5912 h 10000"/>
                  <a:gd name="connsiteX258-517" fmla="*/ 2709 w 10000"/>
                  <a:gd name="connsiteY258-518" fmla="*/ 5820 h 10000"/>
                  <a:gd name="connsiteX259-519" fmla="*/ 2705 w 10000"/>
                  <a:gd name="connsiteY259-520" fmla="*/ 5728 h 10000"/>
                  <a:gd name="connsiteX260-521" fmla="*/ 2705 w 10000"/>
                  <a:gd name="connsiteY260-522" fmla="*/ 5636 h 10000"/>
                  <a:gd name="connsiteX261-523" fmla="*/ 2705 w 10000"/>
                  <a:gd name="connsiteY261-524" fmla="*/ 5542 h 10000"/>
                  <a:gd name="connsiteX262-525" fmla="*/ 2709 w 10000"/>
                  <a:gd name="connsiteY262-526" fmla="*/ 5450 h 10000"/>
                  <a:gd name="connsiteX263-527" fmla="*/ 2712 w 10000"/>
                  <a:gd name="connsiteY263-528" fmla="*/ 5359 h 10000"/>
                  <a:gd name="connsiteX264-529" fmla="*/ 2719 w 10000"/>
                  <a:gd name="connsiteY264-530" fmla="*/ 5269 h 10000"/>
                  <a:gd name="connsiteX265-531" fmla="*/ 2730 w 10000"/>
                  <a:gd name="connsiteY265-532" fmla="*/ 5179 h 10000"/>
                  <a:gd name="connsiteX266-533" fmla="*/ 2741 w 10000"/>
                  <a:gd name="connsiteY266-534" fmla="*/ 5089 h 10000"/>
                  <a:gd name="connsiteX267-535" fmla="*/ 2753 w 10000"/>
                  <a:gd name="connsiteY267-536" fmla="*/ 4997 h 10000"/>
                  <a:gd name="connsiteX268-537" fmla="*/ 2767 w 10000"/>
                  <a:gd name="connsiteY268-538" fmla="*/ 4909 h 10000"/>
                  <a:gd name="connsiteX269-539" fmla="*/ 2783 w 10000"/>
                  <a:gd name="connsiteY269-540" fmla="*/ 4825 h 10000"/>
                  <a:gd name="connsiteX270-541" fmla="*/ 2801 w 10000"/>
                  <a:gd name="connsiteY270-542" fmla="*/ 4737 h 10000"/>
                  <a:gd name="connsiteX271-543" fmla="*/ 2823 w 10000"/>
                  <a:gd name="connsiteY271-544" fmla="*/ 4651 h 10000"/>
                  <a:gd name="connsiteX272-545" fmla="*/ 2846 w 10000"/>
                  <a:gd name="connsiteY272-546" fmla="*/ 4565 h 10000"/>
                  <a:gd name="connsiteX273-547" fmla="*/ 2869 w 10000"/>
                  <a:gd name="connsiteY273-548" fmla="*/ 4481 h 10000"/>
                  <a:gd name="connsiteX274-549" fmla="*/ 2892 w 10000"/>
                  <a:gd name="connsiteY274-550" fmla="*/ 4399 h 10000"/>
                  <a:gd name="connsiteX275-551" fmla="*/ 2922 w 10000"/>
                  <a:gd name="connsiteY275-552" fmla="*/ 4317 h 10000"/>
                  <a:gd name="connsiteX276-553" fmla="*/ 2951 w 10000"/>
                  <a:gd name="connsiteY276-554" fmla="*/ 4235 h 10000"/>
                  <a:gd name="connsiteX277-555" fmla="*/ 2979 w 10000"/>
                  <a:gd name="connsiteY277-556" fmla="*/ 4155 h 10000"/>
                  <a:gd name="connsiteX278-557" fmla="*/ 3013 w 10000"/>
                  <a:gd name="connsiteY278-558" fmla="*/ 4075 h 10000"/>
                  <a:gd name="connsiteX279-559" fmla="*/ 3045 w 10000"/>
                  <a:gd name="connsiteY279-560" fmla="*/ 4000 h 10000"/>
                  <a:gd name="connsiteX280-561" fmla="*/ 3081 w 10000"/>
                  <a:gd name="connsiteY280-562" fmla="*/ 3920 h 10000"/>
                  <a:gd name="connsiteX281-563" fmla="*/ 3118 w 10000"/>
                  <a:gd name="connsiteY281-564" fmla="*/ 3844 h 10000"/>
                  <a:gd name="connsiteX282-565" fmla="*/ 3157 w 10000"/>
                  <a:gd name="connsiteY282-566" fmla="*/ 3770 h 10000"/>
                  <a:gd name="connsiteX283-567" fmla="*/ 3196 w 10000"/>
                  <a:gd name="connsiteY283-568" fmla="*/ 3696 h 10000"/>
                  <a:gd name="connsiteX284-569" fmla="*/ 3237 w 10000"/>
                  <a:gd name="connsiteY284-570" fmla="*/ 3623 h 10000"/>
                  <a:gd name="connsiteX285-571" fmla="*/ 3282 w 10000"/>
                  <a:gd name="connsiteY285-572" fmla="*/ 3553 h 10000"/>
                  <a:gd name="connsiteX286-573" fmla="*/ 3324 w 10000"/>
                  <a:gd name="connsiteY286-574" fmla="*/ 3484 h 10000"/>
                  <a:gd name="connsiteX287-575" fmla="*/ 3371 w 10000"/>
                  <a:gd name="connsiteY287-576" fmla="*/ 3414 h 10000"/>
                  <a:gd name="connsiteX288-577" fmla="*/ 3417 w 10000"/>
                  <a:gd name="connsiteY288-578" fmla="*/ 3348 h 10000"/>
                  <a:gd name="connsiteX289-579" fmla="*/ 3467 w 10000"/>
                  <a:gd name="connsiteY289-580" fmla="*/ 3281 h 10000"/>
                  <a:gd name="connsiteX290-581" fmla="*/ 3517 w 10000"/>
                  <a:gd name="connsiteY290-582" fmla="*/ 3217 h 10000"/>
                  <a:gd name="connsiteX291-583" fmla="*/ 3566 w 10000"/>
                  <a:gd name="connsiteY291-584" fmla="*/ 3152 h 10000"/>
                  <a:gd name="connsiteX292-585" fmla="*/ 3620 w 10000"/>
                  <a:gd name="connsiteY292-586" fmla="*/ 3090 h 10000"/>
                  <a:gd name="connsiteX293-587" fmla="*/ 3673 w 10000"/>
                  <a:gd name="connsiteY293-588" fmla="*/ 3031 h 10000"/>
                  <a:gd name="connsiteX294-589" fmla="*/ 3727 w 10000"/>
                  <a:gd name="connsiteY294-590" fmla="*/ 2972 h 10000"/>
                  <a:gd name="connsiteX295-591" fmla="*/ 3784 w 10000"/>
                  <a:gd name="connsiteY295-592" fmla="*/ 2914 h 10000"/>
                  <a:gd name="connsiteX296-593" fmla="*/ 3841 w 10000"/>
                  <a:gd name="connsiteY296-594" fmla="*/ 2861 h 10000"/>
                  <a:gd name="connsiteX297-595" fmla="*/ 3901 w 10000"/>
                  <a:gd name="connsiteY297-596" fmla="*/ 2806 h 10000"/>
                  <a:gd name="connsiteX298-597" fmla="*/ 3960 w 10000"/>
                  <a:gd name="connsiteY298-598" fmla="*/ 2752 h 10000"/>
                  <a:gd name="connsiteX299-599" fmla="*/ 4020 w 10000"/>
                  <a:gd name="connsiteY299-600" fmla="*/ 2701 h 10000"/>
                  <a:gd name="connsiteX300-601" fmla="*/ 4083 w 10000"/>
                  <a:gd name="connsiteY300-602" fmla="*/ 2654 h 10000"/>
                  <a:gd name="connsiteX301-603" fmla="*/ 4145 w 10000"/>
                  <a:gd name="connsiteY301-604" fmla="*/ 2605 h 10000"/>
                  <a:gd name="connsiteX302-605" fmla="*/ 4209 w 10000"/>
                  <a:gd name="connsiteY302-606" fmla="*/ 2558 h 10000"/>
                  <a:gd name="connsiteX303-607" fmla="*/ 4275 w 10000"/>
                  <a:gd name="connsiteY303-608" fmla="*/ 2515 h 10000"/>
                  <a:gd name="connsiteX304-609" fmla="*/ 4339 w 10000"/>
                  <a:gd name="connsiteY304-610" fmla="*/ 2472 h 10000"/>
                  <a:gd name="connsiteX305-611" fmla="*/ 4406 w 10000"/>
                  <a:gd name="connsiteY305-612" fmla="*/ 2433 h 10000"/>
                  <a:gd name="connsiteX306-613" fmla="*/ 4476 w 10000"/>
                  <a:gd name="connsiteY306-614" fmla="*/ 2394 h 10000"/>
                  <a:gd name="connsiteX307-615" fmla="*/ 4544 w 10000"/>
                  <a:gd name="connsiteY307-616" fmla="*/ 2355 h 10000"/>
                  <a:gd name="connsiteX308-617" fmla="*/ 4615 w 10000"/>
                  <a:gd name="connsiteY308-618" fmla="*/ 2320 h 10000"/>
                  <a:gd name="connsiteX309-619" fmla="*/ 4684 w 10000"/>
                  <a:gd name="connsiteY309-620" fmla="*/ 2288 h 10000"/>
                  <a:gd name="connsiteX310-621" fmla="*/ 4754 w 10000"/>
                  <a:gd name="connsiteY310-622" fmla="*/ 2257 h 10000"/>
                  <a:gd name="connsiteX311-623" fmla="*/ 4826 w 10000"/>
                  <a:gd name="connsiteY311-624" fmla="*/ 2228 h 10000"/>
                  <a:gd name="connsiteX312-625" fmla="*/ 4901 w 10000"/>
                  <a:gd name="connsiteY312-626" fmla="*/ 2199 h 10000"/>
                  <a:gd name="connsiteX313-627" fmla="*/ 4974 w 10000"/>
                  <a:gd name="connsiteY313-628" fmla="*/ 2175 h 10000"/>
                  <a:gd name="connsiteX314-629" fmla="*/ 5049 w 10000"/>
                  <a:gd name="connsiteY314-630" fmla="*/ 2152 h 10000"/>
                  <a:gd name="connsiteX315-631" fmla="*/ 5124 w 10000"/>
                  <a:gd name="connsiteY315-632" fmla="*/ 2130 h 10000"/>
                  <a:gd name="connsiteX316-633" fmla="*/ 5200 w 10000"/>
                  <a:gd name="connsiteY316-634" fmla="*/ 2111 h 10000"/>
                  <a:gd name="connsiteX317-635" fmla="*/ 5277 w 10000"/>
                  <a:gd name="connsiteY317-636" fmla="*/ 2095 h 10000"/>
                  <a:gd name="connsiteX318-637" fmla="*/ 5353 w 10000"/>
                  <a:gd name="connsiteY318-638" fmla="*/ 2081 h 10000"/>
                  <a:gd name="connsiteX319-639" fmla="*/ 5432 w 10000"/>
                  <a:gd name="connsiteY319-640" fmla="*/ 2066 h 10000"/>
                  <a:gd name="connsiteX320-641" fmla="*/ 5510 w 10000"/>
                  <a:gd name="connsiteY320-642" fmla="*/ 2056 h 10000"/>
                  <a:gd name="connsiteX321-643" fmla="*/ 5588 w 10000"/>
                  <a:gd name="connsiteY321-644" fmla="*/ 2050 h 10000"/>
                  <a:gd name="connsiteX322-645" fmla="*/ 5670 w 10000"/>
                  <a:gd name="connsiteY322-646" fmla="*/ 2042 h 10000"/>
                  <a:gd name="connsiteX323-647" fmla="*/ 5750 w 10000"/>
                  <a:gd name="connsiteY323-648" fmla="*/ 2040 h 10000"/>
                  <a:gd name="connsiteX324-649" fmla="*/ 5830 w 10000"/>
                  <a:gd name="connsiteY324-650" fmla="*/ 2038 h 10000"/>
                  <a:gd name="connsiteX325-651" fmla="*/ 5432 w 10000"/>
                  <a:gd name="connsiteY325-652" fmla="*/ 3879 h 10000"/>
                  <a:gd name="connsiteX326-653" fmla="*/ 5432 w 10000"/>
                  <a:gd name="connsiteY326-654" fmla="*/ 3879 h 10000"/>
                  <a:gd name="connsiteX327-655" fmla="*/ 5394 w 10000"/>
                  <a:gd name="connsiteY327-656" fmla="*/ 3854 h 10000"/>
                  <a:gd name="connsiteX328-657" fmla="*/ 5355 w 10000"/>
                  <a:gd name="connsiteY328-658" fmla="*/ 3836 h 10000"/>
                  <a:gd name="connsiteX329-659" fmla="*/ 5316 w 10000"/>
                  <a:gd name="connsiteY329-660" fmla="*/ 3819 h 10000"/>
                  <a:gd name="connsiteX330-661" fmla="*/ 5277 w 10000"/>
                  <a:gd name="connsiteY330-662" fmla="*/ 3805 h 10000"/>
                  <a:gd name="connsiteX331-663" fmla="*/ 5236 w 10000"/>
                  <a:gd name="connsiteY331-664" fmla="*/ 3793 h 10000"/>
                  <a:gd name="connsiteX332-665" fmla="*/ 5195 w 10000"/>
                  <a:gd name="connsiteY332-666" fmla="*/ 3785 h 10000"/>
                  <a:gd name="connsiteX333-667" fmla="*/ 5154 w 10000"/>
                  <a:gd name="connsiteY333-668" fmla="*/ 3780 h 10000"/>
                  <a:gd name="connsiteX334-669" fmla="*/ 5109 w 10000"/>
                  <a:gd name="connsiteY334-670" fmla="*/ 3778 h 10000"/>
                  <a:gd name="connsiteX335-671" fmla="*/ 5069 w 10000"/>
                  <a:gd name="connsiteY335-672" fmla="*/ 3778 h 10000"/>
                  <a:gd name="connsiteX336-673" fmla="*/ 5026 w 10000"/>
                  <a:gd name="connsiteY336-674" fmla="*/ 3780 h 10000"/>
                  <a:gd name="connsiteX337-675" fmla="*/ 4981 w 10000"/>
                  <a:gd name="connsiteY337-676" fmla="*/ 3787 h 10000"/>
                  <a:gd name="connsiteX338-677" fmla="*/ 4939 w 10000"/>
                  <a:gd name="connsiteY338-678" fmla="*/ 3797 h 10000"/>
                  <a:gd name="connsiteX339-679" fmla="*/ 4894 w 10000"/>
                  <a:gd name="connsiteY339-680" fmla="*/ 3807 h 10000"/>
                  <a:gd name="connsiteX340-681" fmla="*/ 4851 w 10000"/>
                  <a:gd name="connsiteY340-682" fmla="*/ 3821 h 10000"/>
                  <a:gd name="connsiteX341-683" fmla="*/ 4810 w 10000"/>
                  <a:gd name="connsiteY341-684" fmla="*/ 3838 h 10000"/>
                  <a:gd name="connsiteX342-685" fmla="*/ 4766 w 10000"/>
                  <a:gd name="connsiteY342-686" fmla="*/ 3856 h 10000"/>
                  <a:gd name="connsiteX343-687" fmla="*/ 4723 w 10000"/>
                  <a:gd name="connsiteY343-688" fmla="*/ 3881 h 10000"/>
                  <a:gd name="connsiteX344-689" fmla="*/ 4682 w 10000"/>
                  <a:gd name="connsiteY344-690" fmla="*/ 3903 h 10000"/>
                  <a:gd name="connsiteX345-691" fmla="*/ 4641 w 10000"/>
                  <a:gd name="connsiteY345-692" fmla="*/ 3930 h 10000"/>
                  <a:gd name="connsiteX346-693" fmla="*/ 4599 w 10000"/>
                  <a:gd name="connsiteY346-694" fmla="*/ 3959 h 10000"/>
                  <a:gd name="connsiteX347-695" fmla="*/ 4558 w 10000"/>
                  <a:gd name="connsiteY347-696" fmla="*/ 3989 h 10000"/>
                  <a:gd name="connsiteX348-697" fmla="*/ 4519 w 10000"/>
                  <a:gd name="connsiteY348-698" fmla="*/ 4026 h 10000"/>
                  <a:gd name="connsiteX349-699" fmla="*/ 4479 w 10000"/>
                  <a:gd name="connsiteY349-700" fmla="*/ 4061 h 10000"/>
                  <a:gd name="connsiteX350-701" fmla="*/ 4440 w 10000"/>
                  <a:gd name="connsiteY350-702" fmla="*/ 4100 h 10000"/>
                  <a:gd name="connsiteX351-703" fmla="*/ 4403 w 10000"/>
                  <a:gd name="connsiteY351-704" fmla="*/ 4139 h 10000"/>
                  <a:gd name="connsiteX352-705" fmla="*/ 4367 w 10000"/>
                  <a:gd name="connsiteY352-706" fmla="*/ 4182 h 10000"/>
                  <a:gd name="connsiteX353-707" fmla="*/ 4330 w 10000"/>
                  <a:gd name="connsiteY353-708" fmla="*/ 4227 h 10000"/>
                  <a:gd name="connsiteX354-709" fmla="*/ 4298 w 10000"/>
                  <a:gd name="connsiteY354-710" fmla="*/ 4272 h 10000"/>
                  <a:gd name="connsiteX355-711" fmla="*/ 4264 w 10000"/>
                  <a:gd name="connsiteY355-712" fmla="*/ 4323 h 10000"/>
                  <a:gd name="connsiteX356-713" fmla="*/ 4234 w 10000"/>
                  <a:gd name="connsiteY356-714" fmla="*/ 4372 h 10000"/>
                  <a:gd name="connsiteX357-715" fmla="*/ 4204 w 10000"/>
                  <a:gd name="connsiteY357-716" fmla="*/ 4428 h 10000"/>
                  <a:gd name="connsiteX358-717" fmla="*/ 4173 w 10000"/>
                  <a:gd name="connsiteY358-718" fmla="*/ 4481 h 10000"/>
                  <a:gd name="connsiteX359-719" fmla="*/ 4147 w 10000"/>
                  <a:gd name="connsiteY359-720" fmla="*/ 4536 h 10000"/>
                  <a:gd name="connsiteX360-721" fmla="*/ 4122 w 10000"/>
                  <a:gd name="connsiteY360-722" fmla="*/ 4593 h 10000"/>
                  <a:gd name="connsiteX361-723" fmla="*/ 4099 w 10000"/>
                  <a:gd name="connsiteY361-724" fmla="*/ 4651 h 10000"/>
                  <a:gd name="connsiteX362-725" fmla="*/ 4079 w 10000"/>
                  <a:gd name="connsiteY362-726" fmla="*/ 4708 h 10000"/>
                  <a:gd name="connsiteX363-727" fmla="*/ 4059 w 10000"/>
                  <a:gd name="connsiteY363-728" fmla="*/ 4766 h 10000"/>
                  <a:gd name="connsiteX364-729" fmla="*/ 4045 w 10000"/>
                  <a:gd name="connsiteY364-730" fmla="*/ 4825 h 10000"/>
                  <a:gd name="connsiteX365-731" fmla="*/ 4031 w 10000"/>
                  <a:gd name="connsiteY365-732" fmla="*/ 4882 h 10000"/>
                  <a:gd name="connsiteX366-733" fmla="*/ 4019 w 10000"/>
                  <a:gd name="connsiteY366-734" fmla="*/ 4938 h 10000"/>
                  <a:gd name="connsiteX367-735" fmla="*/ 4011 w 10000"/>
                  <a:gd name="connsiteY367-736" fmla="*/ 4995 h 10000"/>
                  <a:gd name="connsiteX368-737" fmla="*/ 4002 w 10000"/>
                  <a:gd name="connsiteY368-738" fmla="*/ 5052 h 10000"/>
                  <a:gd name="connsiteX369-739" fmla="*/ 3995 w 10000"/>
                  <a:gd name="connsiteY369-740" fmla="*/ 5110 h 10000"/>
                  <a:gd name="connsiteX370-741" fmla="*/ 3994 w 10000"/>
                  <a:gd name="connsiteY370-742" fmla="*/ 5167 h 10000"/>
                  <a:gd name="connsiteX371-743" fmla="*/ 3992 w 10000"/>
                  <a:gd name="connsiteY371-744" fmla="*/ 5222 h 10000"/>
                  <a:gd name="connsiteX372-745" fmla="*/ 3994 w 10000"/>
                  <a:gd name="connsiteY372-746" fmla="*/ 5275 h 10000"/>
                  <a:gd name="connsiteX373-747" fmla="*/ 3995 w 10000"/>
                  <a:gd name="connsiteY373-748" fmla="*/ 5331 h 10000"/>
                  <a:gd name="connsiteX374-749" fmla="*/ 4001 w 10000"/>
                  <a:gd name="connsiteY374-750" fmla="*/ 5384 h 10000"/>
                  <a:gd name="connsiteX375-751" fmla="*/ 4008 w 10000"/>
                  <a:gd name="connsiteY375-752" fmla="*/ 5435 h 10000"/>
                  <a:gd name="connsiteX376-753" fmla="*/ 4017 w 10000"/>
                  <a:gd name="connsiteY376-754" fmla="*/ 5488 h 10000"/>
                  <a:gd name="connsiteX377-755" fmla="*/ 4027 w 10000"/>
                  <a:gd name="connsiteY377-756" fmla="*/ 5538 h 10000"/>
                  <a:gd name="connsiteX378-757" fmla="*/ 4042 w 10000"/>
                  <a:gd name="connsiteY378-758" fmla="*/ 5585 h 10000"/>
                  <a:gd name="connsiteX379-759" fmla="*/ 4056 w 10000"/>
                  <a:gd name="connsiteY379-760" fmla="*/ 5632 h 10000"/>
                  <a:gd name="connsiteX380-761" fmla="*/ 4072 w 10000"/>
                  <a:gd name="connsiteY380-762" fmla="*/ 5681 h 10000"/>
                  <a:gd name="connsiteX381-763" fmla="*/ 4091 w 10000"/>
                  <a:gd name="connsiteY381-764" fmla="*/ 5724 h 10000"/>
                  <a:gd name="connsiteX382-765" fmla="*/ 4111 w 10000"/>
                  <a:gd name="connsiteY382-766" fmla="*/ 5765 h 10000"/>
                  <a:gd name="connsiteX383-767" fmla="*/ 4134 w 10000"/>
                  <a:gd name="connsiteY383-768" fmla="*/ 5808 h 10000"/>
                  <a:gd name="connsiteX384-769" fmla="*/ 4159 w 10000"/>
                  <a:gd name="connsiteY384-770" fmla="*/ 5847 h 10000"/>
                  <a:gd name="connsiteX385-771" fmla="*/ 4186 w 10000"/>
                  <a:gd name="connsiteY385-772" fmla="*/ 5886 h 10000"/>
                  <a:gd name="connsiteX386-773" fmla="*/ 4214 w 10000"/>
                  <a:gd name="connsiteY386-774" fmla="*/ 5918 h 10000"/>
                  <a:gd name="connsiteX387-775" fmla="*/ 4246 w 10000"/>
                  <a:gd name="connsiteY387-776" fmla="*/ 5951 h 10000"/>
                  <a:gd name="connsiteX388-777" fmla="*/ 4278 w 10000"/>
                  <a:gd name="connsiteY388-778" fmla="*/ 5982 h 10000"/>
                  <a:gd name="connsiteX389-779" fmla="*/ 4312 w 10000"/>
                  <a:gd name="connsiteY389-780" fmla="*/ 6011 h 10000"/>
                  <a:gd name="connsiteX390-781" fmla="*/ 4350 w 10000"/>
                  <a:gd name="connsiteY390-782" fmla="*/ 6037 h 10000"/>
                  <a:gd name="connsiteX391-783" fmla="*/ 4387 w 10000"/>
                  <a:gd name="connsiteY391-784" fmla="*/ 6058 h 10000"/>
                  <a:gd name="connsiteX392-785" fmla="*/ 4422 w 10000"/>
                  <a:gd name="connsiteY392-786" fmla="*/ 6078 h 10000"/>
                  <a:gd name="connsiteX393-787" fmla="*/ 4455 w 10000"/>
                  <a:gd name="connsiteY393-788" fmla="*/ 6093 h 10000"/>
                  <a:gd name="connsiteX394-789" fmla="*/ 4490 w 10000"/>
                  <a:gd name="connsiteY394-790" fmla="*/ 6101 h 10000"/>
                  <a:gd name="connsiteX395-791" fmla="*/ 4520 w 10000"/>
                  <a:gd name="connsiteY395-792" fmla="*/ 6107 h 10000"/>
                  <a:gd name="connsiteX396-793" fmla="*/ 4554 w 10000"/>
                  <a:gd name="connsiteY396-794" fmla="*/ 6107 h 10000"/>
                  <a:gd name="connsiteX397-795" fmla="*/ 4583 w 10000"/>
                  <a:gd name="connsiteY397-796" fmla="*/ 6103 h 10000"/>
                  <a:gd name="connsiteX398-797" fmla="*/ 4615 w 10000"/>
                  <a:gd name="connsiteY398-798" fmla="*/ 6099 h 10000"/>
                  <a:gd name="connsiteX399-799" fmla="*/ 4643 w 10000"/>
                  <a:gd name="connsiteY399-800" fmla="*/ 6088 h 10000"/>
                  <a:gd name="connsiteX400-801" fmla="*/ 4672 w 10000"/>
                  <a:gd name="connsiteY400-802" fmla="*/ 6074 h 10000"/>
                  <a:gd name="connsiteX401-803" fmla="*/ 4698 w 10000"/>
                  <a:gd name="connsiteY401-804" fmla="*/ 6058 h 10000"/>
                  <a:gd name="connsiteX402-805" fmla="*/ 4727 w 10000"/>
                  <a:gd name="connsiteY402-806" fmla="*/ 6039 h 10000"/>
                  <a:gd name="connsiteX403-807" fmla="*/ 4754 w 10000"/>
                  <a:gd name="connsiteY403-808" fmla="*/ 6015 h 10000"/>
                  <a:gd name="connsiteX404-809" fmla="*/ 4782 w 10000"/>
                  <a:gd name="connsiteY404-810" fmla="*/ 5992 h 10000"/>
                  <a:gd name="connsiteX405-811" fmla="*/ 4805 w 10000"/>
                  <a:gd name="connsiteY405-812" fmla="*/ 5964 h 10000"/>
                  <a:gd name="connsiteX406-813" fmla="*/ 4834 w 10000"/>
                  <a:gd name="connsiteY406-814" fmla="*/ 5933 h 10000"/>
                  <a:gd name="connsiteX407-815" fmla="*/ 4859 w 10000"/>
                  <a:gd name="connsiteY407-816" fmla="*/ 5896 h 10000"/>
                  <a:gd name="connsiteX408-817" fmla="*/ 4882 w 10000"/>
                  <a:gd name="connsiteY408-818" fmla="*/ 5861 h 10000"/>
                  <a:gd name="connsiteX409-819" fmla="*/ 4931 w 10000"/>
                  <a:gd name="connsiteY409-820" fmla="*/ 5783 h 10000"/>
                  <a:gd name="connsiteX410-821" fmla="*/ 4981 w 10000"/>
                  <a:gd name="connsiteY410-822" fmla="*/ 5697 h 10000"/>
                  <a:gd name="connsiteX411-823" fmla="*/ 5033 w 10000"/>
                  <a:gd name="connsiteY411-824" fmla="*/ 5605 h 10000"/>
                  <a:gd name="connsiteX412-825" fmla="*/ 5083 w 10000"/>
                  <a:gd name="connsiteY412-826" fmla="*/ 5505 h 10000"/>
                  <a:gd name="connsiteX413-827" fmla="*/ 5134 w 10000"/>
                  <a:gd name="connsiteY413-828" fmla="*/ 5400 h 10000"/>
                  <a:gd name="connsiteX414-829" fmla="*/ 5241 w 10000"/>
                  <a:gd name="connsiteY414-830" fmla="*/ 5181 h 10000"/>
                  <a:gd name="connsiteX415-831" fmla="*/ 5353 w 10000"/>
                  <a:gd name="connsiteY415-832" fmla="*/ 4964 h 10000"/>
                  <a:gd name="connsiteX416-833" fmla="*/ 5405 w 10000"/>
                  <a:gd name="connsiteY416-834" fmla="*/ 4862 h 10000"/>
                  <a:gd name="connsiteX417-835" fmla="*/ 5497 w 10000"/>
                  <a:gd name="connsiteY417-836" fmla="*/ 4667 h 10000"/>
                  <a:gd name="connsiteX418-837" fmla="*/ 5537 w 10000"/>
                  <a:gd name="connsiteY418-838" fmla="*/ 4577 h 10000"/>
                  <a:gd name="connsiteX419-839" fmla="*/ 5572 w 10000"/>
                  <a:gd name="connsiteY419-840" fmla="*/ 4489 h 10000"/>
                  <a:gd name="connsiteX420-841" fmla="*/ 5585 w 10000"/>
                  <a:gd name="connsiteY420-842" fmla="*/ 4446 h 10000"/>
                  <a:gd name="connsiteX421-843" fmla="*/ 5597 w 10000"/>
                  <a:gd name="connsiteY421-844" fmla="*/ 4405 h 10000"/>
                  <a:gd name="connsiteX422-845" fmla="*/ 5608 w 10000"/>
                  <a:gd name="connsiteY422-846" fmla="*/ 4366 h 10000"/>
                  <a:gd name="connsiteX423-847" fmla="*/ 5617 w 10000"/>
                  <a:gd name="connsiteY423-848" fmla="*/ 4325 h 10000"/>
                  <a:gd name="connsiteX424-849" fmla="*/ 5622 w 10000"/>
                  <a:gd name="connsiteY424-850" fmla="*/ 4286 h 10000"/>
                  <a:gd name="connsiteX425-851" fmla="*/ 5624 w 10000"/>
                  <a:gd name="connsiteY425-852" fmla="*/ 4249 h 10000"/>
                  <a:gd name="connsiteX426-853" fmla="*/ 5626 w 10000"/>
                  <a:gd name="connsiteY426-854" fmla="*/ 4213 h 10000"/>
                  <a:gd name="connsiteX427-855" fmla="*/ 5624 w 10000"/>
                  <a:gd name="connsiteY427-856" fmla="*/ 4178 h 10000"/>
                  <a:gd name="connsiteX428-857" fmla="*/ 5618 w 10000"/>
                  <a:gd name="connsiteY428-858" fmla="*/ 4141 h 10000"/>
                  <a:gd name="connsiteX429-859" fmla="*/ 5611 w 10000"/>
                  <a:gd name="connsiteY429-860" fmla="*/ 4108 h 10000"/>
                  <a:gd name="connsiteX430-861" fmla="*/ 5601 w 10000"/>
                  <a:gd name="connsiteY430-862" fmla="*/ 4075 h 10000"/>
                  <a:gd name="connsiteX431-863" fmla="*/ 5586 w 10000"/>
                  <a:gd name="connsiteY431-864" fmla="*/ 4045 h 10000"/>
                  <a:gd name="connsiteX432-865" fmla="*/ 5570 w 10000"/>
                  <a:gd name="connsiteY432-866" fmla="*/ 4014 h 10000"/>
                  <a:gd name="connsiteX433-867" fmla="*/ 5549 w 10000"/>
                  <a:gd name="connsiteY433-868" fmla="*/ 3985 h 10000"/>
                  <a:gd name="connsiteX434-869" fmla="*/ 5526 w 10000"/>
                  <a:gd name="connsiteY434-870" fmla="*/ 3957 h 10000"/>
                  <a:gd name="connsiteX435-871" fmla="*/ 5497 w 10000"/>
                  <a:gd name="connsiteY435-872" fmla="*/ 3930 h 10000"/>
                  <a:gd name="connsiteX436-873" fmla="*/ 5467 w 10000"/>
                  <a:gd name="connsiteY436-874" fmla="*/ 3903 h 10000"/>
                  <a:gd name="connsiteX437-875" fmla="*/ 5432 w 10000"/>
                  <a:gd name="connsiteY437-876" fmla="*/ 3879 h 10000"/>
                  <a:gd name="connsiteX438-877" fmla="*/ 7341 w 10000"/>
                  <a:gd name="connsiteY438-878" fmla="*/ 3897 h 10000"/>
                  <a:gd name="connsiteX439-879" fmla="*/ 7341 w 10000"/>
                  <a:gd name="connsiteY439-880" fmla="*/ 3897 h 10000"/>
                  <a:gd name="connsiteX440-881" fmla="*/ 7266 w 10000"/>
                  <a:gd name="connsiteY440-882" fmla="*/ 3815 h 10000"/>
                  <a:gd name="connsiteX441-883" fmla="*/ 7188 w 10000"/>
                  <a:gd name="connsiteY441-884" fmla="*/ 3740 h 10000"/>
                  <a:gd name="connsiteX442-885" fmla="*/ 7108 w 10000"/>
                  <a:gd name="connsiteY442-886" fmla="*/ 3666 h 10000"/>
                  <a:gd name="connsiteX443-887" fmla="*/ 7024 w 10000"/>
                  <a:gd name="connsiteY443-888" fmla="*/ 3598 h 10000"/>
                  <a:gd name="connsiteX444-889" fmla="*/ 6982 w 10000"/>
                  <a:gd name="connsiteY444-890" fmla="*/ 3563 h 10000"/>
                  <a:gd name="connsiteX445-891" fmla="*/ 6939 w 10000"/>
                  <a:gd name="connsiteY445-892" fmla="*/ 3533 h 10000"/>
                  <a:gd name="connsiteX446-893" fmla="*/ 6893 w 10000"/>
                  <a:gd name="connsiteY446-894" fmla="*/ 3504 h 10000"/>
                  <a:gd name="connsiteX447-895" fmla="*/ 6848 w 10000"/>
                  <a:gd name="connsiteY447-896" fmla="*/ 3473 h 10000"/>
                  <a:gd name="connsiteX448-897" fmla="*/ 6802 w 10000"/>
                  <a:gd name="connsiteY448-898" fmla="*/ 3447 h 10000"/>
                  <a:gd name="connsiteX449-899" fmla="*/ 6756 w 10000"/>
                  <a:gd name="connsiteY449-900" fmla="*/ 3422 h 10000"/>
                  <a:gd name="connsiteX450-901" fmla="*/ 6709 w 10000"/>
                  <a:gd name="connsiteY450-902" fmla="*/ 3395 h 10000"/>
                  <a:gd name="connsiteX451-903" fmla="*/ 6661 w 10000"/>
                  <a:gd name="connsiteY451-904" fmla="*/ 3371 h 10000"/>
                  <a:gd name="connsiteX452-905" fmla="*/ 6613 w 10000"/>
                  <a:gd name="connsiteY452-906" fmla="*/ 3348 h 10000"/>
                  <a:gd name="connsiteX453-907" fmla="*/ 6563 w 10000"/>
                  <a:gd name="connsiteY453-908" fmla="*/ 3326 h 10000"/>
                  <a:gd name="connsiteX454-909" fmla="*/ 6515 w 10000"/>
                  <a:gd name="connsiteY454-910" fmla="*/ 3307 h 10000"/>
                  <a:gd name="connsiteX455-911" fmla="*/ 6466 w 10000"/>
                  <a:gd name="connsiteY455-912" fmla="*/ 3289 h 10000"/>
                  <a:gd name="connsiteX456-913" fmla="*/ 6416 w 10000"/>
                  <a:gd name="connsiteY456-914" fmla="*/ 3273 h 10000"/>
                  <a:gd name="connsiteX457-915" fmla="*/ 6364 w 10000"/>
                  <a:gd name="connsiteY457-916" fmla="*/ 3254 h 10000"/>
                  <a:gd name="connsiteX458-917" fmla="*/ 6313 w 10000"/>
                  <a:gd name="connsiteY458-918" fmla="*/ 3240 h 10000"/>
                  <a:gd name="connsiteX459-919" fmla="*/ 6261 w 10000"/>
                  <a:gd name="connsiteY459-920" fmla="*/ 3230 h 10000"/>
                  <a:gd name="connsiteX460-921" fmla="*/ 6209 w 10000"/>
                  <a:gd name="connsiteY460-922" fmla="*/ 3217 h 10000"/>
                  <a:gd name="connsiteX461-923" fmla="*/ 6156 w 10000"/>
                  <a:gd name="connsiteY461-924" fmla="*/ 3207 h 10000"/>
                  <a:gd name="connsiteX462-925" fmla="*/ 6101 w 10000"/>
                  <a:gd name="connsiteY462-926" fmla="*/ 3199 h 10000"/>
                  <a:gd name="connsiteX463-927" fmla="*/ 6047 w 10000"/>
                  <a:gd name="connsiteY463-928" fmla="*/ 3191 h 10000"/>
                  <a:gd name="connsiteX464-929" fmla="*/ 5994 w 10000"/>
                  <a:gd name="connsiteY464-930" fmla="*/ 3187 h 10000"/>
                  <a:gd name="connsiteX465-931" fmla="*/ 5941 w 10000"/>
                  <a:gd name="connsiteY465-932" fmla="*/ 3180 h 10000"/>
                  <a:gd name="connsiteX466-933" fmla="*/ 5885 w 10000"/>
                  <a:gd name="connsiteY466-934" fmla="*/ 3178 h 10000"/>
                  <a:gd name="connsiteX467-935" fmla="*/ 5830 w 10000"/>
                  <a:gd name="connsiteY467-936" fmla="*/ 3178 h 10000"/>
                  <a:gd name="connsiteX468-937" fmla="*/ 5775 w 10000"/>
                  <a:gd name="connsiteY468-938" fmla="*/ 3178 h 10000"/>
                  <a:gd name="connsiteX469-939" fmla="*/ 5720 w 10000"/>
                  <a:gd name="connsiteY469-940" fmla="*/ 3180 h 10000"/>
                  <a:gd name="connsiteX470-941" fmla="*/ 5665 w 10000"/>
                  <a:gd name="connsiteY470-942" fmla="*/ 3187 h 10000"/>
                  <a:gd name="connsiteX471-943" fmla="*/ 5611 w 10000"/>
                  <a:gd name="connsiteY471-944" fmla="*/ 3191 h 10000"/>
                  <a:gd name="connsiteX472-945" fmla="*/ 5558 w 10000"/>
                  <a:gd name="connsiteY472-946" fmla="*/ 3199 h 10000"/>
                  <a:gd name="connsiteX473-947" fmla="*/ 5505 w 10000"/>
                  <a:gd name="connsiteY473-948" fmla="*/ 3207 h 10000"/>
                  <a:gd name="connsiteX474-949" fmla="*/ 5453 w 10000"/>
                  <a:gd name="connsiteY474-950" fmla="*/ 3217 h 10000"/>
                  <a:gd name="connsiteX475-951" fmla="*/ 5400 w 10000"/>
                  <a:gd name="connsiteY475-952" fmla="*/ 3230 h 10000"/>
                  <a:gd name="connsiteX476-953" fmla="*/ 5348 w 10000"/>
                  <a:gd name="connsiteY476-954" fmla="*/ 3240 h 10000"/>
                  <a:gd name="connsiteX477-955" fmla="*/ 5296 w 10000"/>
                  <a:gd name="connsiteY477-956" fmla="*/ 3254 h 10000"/>
                  <a:gd name="connsiteX478-957" fmla="*/ 5246 w 10000"/>
                  <a:gd name="connsiteY478-958" fmla="*/ 3273 h 10000"/>
                  <a:gd name="connsiteX479-959" fmla="*/ 5195 w 10000"/>
                  <a:gd name="connsiteY479-960" fmla="*/ 3289 h 10000"/>
                  <a:gd name="connsiteX480-961" fmla="*/ 5145 w 10000"/>
                  <a:gd name="connsiteY480-962" fmla="*/ 3307 h 10000"/>
                  <a:gd name="connsiteX481-963" fmla="*/ 5095 w 10000"/>
                  <a:gd name="connsiteY481-964" fmla="*/ 3326 h 10000"/>
                  <a:gd name="connsiteX482-965" fmla="*/ 5047 w 10000"/>
                  <a:gd name="connsiteY482-966" fmla="*/ 3348 h 10000"/>
                  <a:gd name="connsiteX483-967" fmla="*/ 4997 w 10000"/>
                  <a:gd name="connsiteY483-968" fmla="*/ 3371 h 10000"/>
                  <a:gd name="connsiteX484-969" fmla="*/ 4951 w 10000"/>
                  <a:gd name="connsiteY484-970" fmla="*/ 3395 h 10000"/>
                  <a:gd name="connsiteX485-971" fmla="*/ 4903 w 10000"/>
                  <a:gd name="connsiteY485-972" fmla="*/ 3422 h 10000"/>
                  <a:gd name="connsiteX486-973" fmla="*/ 4859 w 10000"/>
                  <a:gd name="connsiteY486-974" fmla="*/ 3447 h 10000"/>
                  <a:gd name="connsiteX487-975" fmla="*/ 4812 w 10000"/>
                  <a:gd name="connsiteY487-976" fmla="*/ 3473 h 10000"/>
                  <a:gd name="connsiteX488-977" fmla="*/ 4766 w 10000"/>
                  <a:gd name="connsiteY488-978" fmla="*/ 3504 h 10000"/>
                  <a:gd name="connsiteX489-979" fmla="*/ 4723 w 10000"/>
                  <a:gd name="connsiteY489-980" fmla="*/ 3533 h 10000"/>
                  <a:gd name="connsiteX490-981" fmla="*/ 4679 w 10000"/>
                  <a:gd name="connsiteY490-982" fmla="*/ 3563 h 10000"/>
                  <a:gd name="connsiteX491-983" fmla="*/ 4636 w 10000"/>
                  <a:gd name="connsiteY491-984" fmla="*/ 3598 h 10000"/>
                  <a:gd name="connsiteX492-985" fmla="*/ 4552 w 10000"/>
                  <a:gd name="connsiteY492-986" fmla="*/ 3666 h 10000"/>
                  <a:gd name="connsiteX493-987" fmla="*/ 4471 w 10000"/>
                  <a:gd name="connsiteY493-988" fmla="*/ 3740 h 10000"/>
                  <a:gd name="connsiteX494-989" fmla="*/ 4394 w 10000"/>
                  <a:gd name="connsiteY494-990" fmla="*/ 3815 h 10000"/>
                  <a:gd name="connsiteX495-991" fmla="*/ 4321 w 10000"/>
                  <a:gd name="connsiteY495-992" fmla="*/ 3897 h 10000"/>
                  <a:gd name="connsiteX496-993" fmla="*/ 4248 w 10000"/>
                  <a:gd name="connsiteY496-994" fmla="*/ 3983 h 10000"/>
                  <a:gd name="connsiteX497-995" fmla="*/ 4182 w 10000"/>
                  <a:gd name="connsiteY497-996" fmla="*/ 4073 h 10000"/>
                  <a:gd name="connsiteX498-997" fmla="*/ 4118 w 10000"/>
                  <a:gd name="connsiteY498-998" fmla="*/ 4165 h 10000"/>
                  <a:gd name="connsiteX499-999" fmla="*/ 4058 w 10000"/>
                  <a:gd name="connsiteY499-1000" fmla="*/ 4262 h 10000"/>
                  <a:gd name="connsiteX500-1001" fmla="*/ 4031 w 10000"/>
                  <a:gd name="connsiteY500-1002" fmla="*/ 4311 h 10000"/>
                  <a:gd name="connsiteX501-1003" fmla="*/ 4004 w 10000"/>
                  <a:gd name="connsiteY501-1004" fmla="*/ 4360 h 10000"/>
                  <a:gd name="connsiteX502-1005" fmla="*/ 3978 w 10000"/>
                  <a:gd name="connsiteY502-1006" fmla="*/ 4413 h 10000"/>
                  <a:gd name="connsiteX503-1007" fmla="*/ 3953 w 10000"/>
                  <a:gd name="connsiteY503-1008" fmla="*/ 4464 h 10000"/>
                  <a:gd name="connsiteX504-1009" fmla="*/ 3928 w 10000"/>
                  <a:gd name="connsiteY504-1010" fmla="*/ 4518 h 10000"/>
                  <a:gd name="connsiteX505-1011" fmla="*/ 3905 w 10000"/>
                  <a:gd name="connsiteY505-1012" fmla="*/ 4569 h 10000"/>
                  <a:gd name="connsiteX506-1013" fmla="*/ 3883 w 10000"/>
                  <a:gd name="connsiteY506-1014" fmla="*/ 4624 h 10000"/>
                  <a:gd name="connsiteX507-1015" fmla="*/ 3862 w 10000"/>
                  <a:gd name="connsiteY507-1016" fmla="*/ 4680 h 10000"/>
                  <a:gd name="connsiteX508-1017" fmla="*/ 3842 w 10000"/>
                  <a:gd name="connsiteY508-1018" fmla="*/ 4735 h 10000"/>
                  <a:gd name="connsiteX509-1019" fmla="*/ 3825 w 10000"/>
                  <a:gd name="connsiteY509-1020" fmla="*/ 4790 h 10000"/>
                  <a:gd name="connsiteX510-1021" fmla="*/ 3807 w 10000"/>
                  <a:gd name="connsiteY510-1022" fmla="*/ 4847 h 10000"/>
                  <a:gd name="connsiteX511-1023" fmla="*/ 3789 w 10000"/>
                  <a:gd name="connsiteY511-1024" fmla="*/ 4905 h 10000"/>
                  <a:gd name="connsiteX512-1025" fmla="*/ 3775 w 10000"/>
                  <a:gd name="connsiteY512-1026" fmla="*/ 4962 h 10000"/>
                  <a:gd name="connsiteX513-1027" fmla="*/ 3760 w 10000"/>
                  <a:gd name="connsiteY513-1028" fmla="*/ 5022 h 10000"/>
                  <a:gd name="connsiteX514-1029" fmla="*/ 3748 w 10000"/>
                  <a:gd name="connsiteY514-1030" fmla="*/ 5081 h 10000"/>
                  <a:gd name="connsiteX515-1031" fmla="*/ 3737 w 10000"/>
                  <a:gd name="connsiteY515-1032" fmla="*/ 5140 h 10000"/>
                  <a:gd name="connsiteX516-1033" fmla="*/ 3727 w 10000"/>
                  <a:gd name="connsiteY516-1034" fmla="*/ 5200 h 10000"/>
                  <a:gd name="connsiteX517-1035" fmla="*/ 3720 w 10000"/>
                  <a:gd name="connsiteY517-1036" fmla="*/ 5261 h 10000"/>
                  <a:gd name="connsiteX518-1037" fmla="*/ 3711 w 10000"/>
                  <a:gd name="connsiteY518-1038" fmla="*/ 5325 h 10000"/>
                  <a:gd name="connsiteX519-1039" fmla="*/ 3705 w 10000"/>
                  <a:gd name="connsiteY519-1040" fmla="*/ 5386 h 10000"/>
                  <a:gd name="connsiteX520-1041" fmla="*/ 3700 w 10000"/>
                  <a:gd name="connsiteY520-1042" fmla="*/ 5447 h 10000"/>
                  <a:gd name="connsiteX521-1043" fmla="*/ 3696 w 10000"/>
                  <a:gd name="connsiteY521-1044" fmla="*/ 5509 h 10000"/>
                  <a:gd name="connsiteX522-1045" fmla="*/ 3695 w 10000"/>
                  <a:gd name="connsiteY522-1046" fmla="*/ 5572 h 10000"/>
                  <a:gd name="connsiteX523-1047" fmla="*/ 3695 w 10000"/>
                  <a:gd name="connsiteY523-1048" fmla="*/ 5636 h 10000"/>
                  <a:gd name="connsiteX524-1049" fmla="*/ 3695 w 10000"/>
                  <a:gd name="connsiteY524-1050" fmla="*/ 5699 h 10000"/>
                  <a:gd name="connsiteX525-1051" fmla="*/ 3696 w 10000"/>
                  <a:gd name="connsiteY525-1052" fmla="*/ 5761 h 10000"/>
                  <a:gd name="connsiteX526-1053" fmla="*/ 3700 w 10000"/>
                  <a:gd name="connsiteY526-1054" fmla="*/ 5826 h 10000"/>
                  <a:gd name="connsiteX527-1055" fmla="*/ 3705 w 10000"/>
                  <a:gd name="connsiteY527-1056" fmla="*/ 5888 h 10000"/>
                  <a:gd name="connsiteX528-1057" fmla="*/ 3711 w 10000"/>
                  <a:gd name="connsiteY528-1058" fmla="*/ 5949 h 10000"/>
                  <a:gd name="connsiteX529-1059" fmla="*/ 3720 w 10000"/>
                  <a:gd name="connsiteY529-1060" fmla="*/ 6011 h 10000"/>
                  <a:gd name="connsiteX530-1061" fmla="*/ 3727 w 10000"/>
                  <a:gd name="connsiteY530-1062" fmla="*/ 6070 h 10000"/>
                  <a:gd name="connsiteX531-1063" fmla="*/ 3737 w 10000"/>
                  <a:gd name="connsiteY531-1064" fmla="*/ 6131 h 10000"/>
                  <a:gd name="connsiteX532-1065" fmla="*/ 3748 w 10000"/>
                  <a:gd name="connsiteY532-1066" fmla="*/ 6191 h 10000"/>
                  <a:gd name="connsiteX533-1067" fmla="*/ 3760 w 10000"/>
                  <a:gd name="connsiteY533-1068" fmla="*/ 6250 h 10000"/>
                  <a:gd name="connsiteX534-1069" fmla="*/ 3775 w 10000"/>
                  <a:gd name="connsiteY534-1070" fmla="*/ 6308 h 10000"/>
                  <a:gd name="connsiteX535-1071" fmla="*/ 3789 w 10000"/>
                  <a:gd name="connsiteY535-1072" fmla="*/ 6367 h 10000"/>
                  <a:gd name="connsiteX536-1073" fmla="*/ 3807 w 10000"/>
                  <a:gd name="connsiteY536-1074" fmla="*/ 6424 h 10000"/>
                  <a:gd name="connsiteX537-1075" fmla="*/ 3825 w 10000"/>
                  <a:gd name="connsiteY537-1076" fmla="*/ 6482 h 10000"/>
                  <a:gd name="connsiteX538-1077" fmla="*/ 3842 w 10000"/>
                  <a:gd name="connsiteY538-1078" fmla="*/ 6537 h 10000"/>
                  <a:gd name="connsiteX539-1079" fmla="*/ 3862 w 10000"/>
                  <a:gd name="connsiteY539-1080" fmla="*/ 6594 h 10000"/>
                  <a:gd name="connsiteX540-1081" fmla="*/ 3883 w 10000"/>
                  <a:gd name="connsiteY540-1082" fmla="*/ 6648 h 10000"/>
                  <a:gd name="connsiteX541-1083" fmla="*/ 3905 w 10000"/>
                  <a:gd name="connsiteY541-1084" fmla="*/ 6701 h 10000"/>
                  <a:gd name="connsiteX542-1085" fmla="*/ 3928 w 10000"/>
                  <a:gd name="connsiteY542-1086" fmla="*/ 6754 h 10000"/>
                  <a:gd name="connsiteX543-1087" fmla="*/ 3953 w 10000"/>
                  <a:gd name="connsiteY543-1088" fmla="*/ 6807 h 10000"/>
                  <a:gd name="connsiteX544-1089" fmla="*/ 3978 w 10000"/>
                  <a:gd name="connsiteY544-1090" fmla="*/ 6861 h 10000"/>
                  <a:gd name="connsiteX545-1091" fmla="*/ 4004 w 10000"/>
                  <a:gd name="connsiteY545-1092" fmla="*/ 6910 h 10000"/>
                  <a:gd name="connsiteX546-1093" fmla="*/ 4031 w 10000"/>
                  <a:gd name="connsiteY546-1094" fmla="*/ 6959 h 10000"/>
                  <a:gd name="connsiteX547-1095" fmla="*/ 4058 w 10000"/>
                  <a:gd name="connsiteY547-1096" fmla="*/ 7010 h 10000"/>
                  <a:gd name="connsiteX548-1097" fmla="*/ 4118 w 10000"/>
                  <a:gd name="connsiteY548-1098" fmla="*/ 7106 h 10000"/>
                  <a:gd name="connsiteX549-1099" fmla="*/ 4182 w 10000"/>
                  <a:gd name="connsiteY549-1100" fmla="*/ 7200 h 10000"/>
                  <a:gd name="connsiteX550-1101" fmla="*/ 4248 w 10000"/>
                  <a:gd name="connsiteY550-1102" fmla="*/ 7289 h 10000"/>
                  <a:gd name="connsiteX551-1103" fmla="*/ 4321 w 10000"/>
                  <a:gd name="connsiteY551-1104" fmla="*/ 7373 h 10000"/>
                  <a:gd name="connsiteX552-1105" fmla="*/ 4394 w 10000"/>
                  <a:gd name="connsiteY552-1106" fmla="*/ 7454 h 10000"/>
                  <a:gd name="connsiteX553-1107" fmla="*/ 4471 w 10000"/>
                  <a:gd name="connsiteY553-1108" fmla="*/ 7532 h 10000"/>
                  <a:gd name="connsiteX554-1109" fmla="*/ 4552 w 10000"/>
                  <a:gd name="connsiteY554-1110" fmla="*/ 7606 h 10000"/>
                  <a:gd name="connsiteX555-1111" fmla="*/ 4636 w 10000"/>
                  <a:gd name="connsiteY555-1112" fmla="*/ 7674 h 10000"/>
                  <a:gd name="connsiteX556-1113" fmla="*/ 4679 w 10000"/>
                  <a:gd name="connsiteY556-1114" fmla="*/ 7706 h 10000"/>
                  <a:gd name="connsiteX557-1115" fmla="*/ 4723 w 10000"/>
                  <a:gd name="connsiteY557-1116" fmla="*/ 7737 h 10000"/>
                  <a:gd name="connsiteX558-1117" fmla="*/ 4766 w 10000"/>
                  <a:gd name="connsiteY558-1118" fmla="*/ 7768 h 10000"/>
                  <a:gd name="connsiteX559-1119" fmla="*/ 4812 w 10000"/>
                  <a:gd name="connsiteY559-1120" fmla="*/ 7796 h 10000"/>
                  <a:gd name="connsiteX560-1121" fmla="*/ 4859 w 10000"/>
                  <a:gd name="connsiteY560-1122" fmla="*/ 7825 h 10000"/>
                  <a:gd name="connsiteX561-1123" fmla="*/ 4903 w 10000"/>
                  <a:gd name="connsiteY561-1124" fmla="*/ 7852 h 10000"/>
                  <a:gd name="connsiteX562-1125" fmla="*/ 4951 w 10000"/>
                  <a:gd name="connsiteY562-1126" fmla="*/ 7878 h 10000"/>
                  <a:gd name="connsiteX563-1127" fmla="*/ 4997 w 10000"/>
                  <a:gd name="connsiteY563-1128" fmla="*/ 7901 h 10000"/>
                  <a:gd name="connsiteX564-1129" fmla="*/ 5047 w 10000"/>
                  <a:gd name="connsiteY564-1130" fmla="*/ 7923 h 10000"/>
                  <a:gd name="connsiteX565-1131" fmla="*/ 5095 w 10000"/>
                  <a:gd name="connsiteY565-1132" fmla="*/ 7944 h 10000"/>
                  <a:gd name="connsiteX566-1133" fmla="*/ 5145 w 10000"/>
                  <a:gd name="connsiteY566-1134" fmla="*/ 7964 h 10000"/>
                  <a:gd name="connsiteX567-1135" fmla="*/ 5195 w 10000"/>
                  <a:gd name="connsiteY567-1136" fmla="*/ 7985 h 10000"/>
                  <a:gd name="connsiteX568-1137" fmla="*/ 5246 w 10000"/>
                  <a:gd name="connsiteY568-1138" fmla="*/ 8001 h 10000"/>
                  <a:gd name="connsiteX569-1139" fmla="*/ 5296 w 10000"/>
                  <a:gd name="connsiteY569-1140" fmla="*/ 8016 h 10000"/>
                  <a:gd name="connsiteX570-1141" fmla="*/ 5348 w 10000"/>
                  <a:gd name="connsiteY570-1142" fmla="*/ 8032 h 10000"/>
                  <a:gd name="connsiteX571-1143" fmla="*/ 5400 w 10000"/>
                  <a:gd name="connsiteY571-1144" fmla="*/ 8044 h 10000"/>
                  <a:gd name="connsiteX572-1145" fmla="*/ 5453 w 10000"/>
                  <a:gd name="connsiteY572-1146" fmla="*/ 8057 h 10000"/>
                  <a:gd name="connsiteX573-1147" fmla="*/ 5505 w 10000"/>
                  <a:gd name="connsiteY573-1148" fmla="*/ 8065 h 10000"/>
                  <a:gd name="connsiteX574-1149" fmla="*/ 5558 w 10000"/>
                  <a:gd name="connsiteY574-1150" fmla="*/ 8075 h 10000"/>
                  <a:gd name="connsiteX575-1151" fmla="*/ 5611 w 10000"/>
                  <a:gd name="connsiteY575-1152" fmla="*/ 8081 h 10000"/>
                  <a:gd name="connsiteX576-1153" fmla="*/ 5665 w 10000"/>
                  <a:gd name="connsiteY576-1154" fmla="*/ 8087 h 10000"/>
                  <a:gd name="connsiteX577-1155" fmla="*/ 5720 w 10000"/>
                  <a:gd name="connsiteY577-1156" fmla="*/ 8091 h 10000"/>
                  <a:gd name="connsiteX578-1157" fmla="*/ 5775 w 10000"/>
                  <a:gd name="connsiteY578-1158" fmla="*/ 8093 h 10000"/>
                  <a:gd name="connsiteX579-1159" fmla="*/ 5830 w 10000"/>
                  <a:gd name="connsiteY579-1160" fmla="*/ 8093 h 10000"/>
                  <a:gd name="connsiteX580-1161" fmla="*/ 5885 w 10000"/>
                  <a:gd name="connsiteY580-1162" fmla="*/ 8093 h 10000"/>
                  <a:gd name="connsiteX581-1163" fmla="*/ 5941 w 10000"/>
                  <a:gd name="connsiteY581-1164" fmla="*/ 8091 h 10000"/>
                  <a:gd name="connsiteX582-1165" fmla="*/ 5994 w 10000"/>
                  <a:gd name="connsiteY582-1166" fmla="*/ 8087 h 10000"/>
                  <a:gd name="connsiteX583-1167" fmla="*/ 6047 w 10000"/>
                  <a:gd name="connsiteY583-1168" fmla="*/ 8081 h 10000"/>
                  <a:gd name="connsiteX584-1169" fmla="*/ 6101 w 10000"/>
                  <a:gd name="connsiteY584-1170" fmla="*/ 8075 h 10000"/>
                  <a:gd name="connsiteX585-1171" fmla="*/ 6156 w 10000"/>
                  <a:gd name="connsiteY585-1172" fmla="*/ 8065 h 10000"/>
                  <a:gd name="connsiteX586-1173" fmla="*/ 6209 w 10000"/>
                  <a:gd name="connsiteY586-1174" fmla="*/ 8057 h 10000"/>
                  <a:gd name="connsiteX587-1175" fmla="*/ 6261 w 10000"/>
                  <a:gd name="connsiteY587-1176" fmla="*/ 8044 h 10000"/>
                  <a:gd name="connsiteX588-1177" fmla="*/ 6313 w 10000"/>
                  <a:gd name="connsiteY588-1178" fmla="*/ 8032 h 10000"/>
                  <a:gd name="connsiteX589-1179" fmla="*/ 6364 w 10000"/>
                  <a:gd name="connsiteY589-1180" fmla="*/ 8016 h 10000"/>
                  <a:gd name="connsiteX590-1181" fmla="*/ 6416 w 10000"/>
                  <a:gd name="connsiteY590-1182" fmla="*/ 8001 h 10000"/>
                  <a:gd name="connsiteX591-1183" fmla="*/ 6466 w 10000"/>
                  <a:gd name="connsiteY591-1184" fmla="*/ 7985 h 10000"/>
                  <a:gd name="connsiteX592-1185" fmla="*/ 6515 w 10000"/>
                  <a:gd name="connsiteY592-1186" fmla="*/ 7964 h 10000"/>
                  <a:gd name="connsiteX593-1187" fmla="*/ 6563 w 10000"/>
                  <a:gd name="connsiteY593-1188" fmla="*/ 7944 h 10000"/>
                  <a:gd name="connsiteX594-1189" fmla="*/ 6613 w 10000"/>
                  <a:gd name="connsiteY594-1190" fmla="*/ 7923 h 10000"/>
                  <a:gd name="connsiteX595-1191" fmla="*/ 6661 w 10000"/>
                  <a:gd name="connsiteY595-1192" fmla="*/ 7901 h 10000"/>
                  <a:gd name="connsiteX596-1193" fmla="*/ 6709 w 10000"/>
                  <a:gd name="connsiteY596-1194" fmla="*/ 7878 h 10000"/>
                  <a:gd name="connsiteX597-1195" fmla="*/ 6756 w 10000"/>
                  <a:gd name="connsiteY597-1196" fmla="*/ 7852 h 10000"/>
                  <a:gd name="connsiteX598-1197" fmla="*/ 6802 w 10000"/>
                  <a:gd name="connsiteY598-1198" fmla="*/ 7825 h 10000"/>
                  <a:gd name="connsiteX599-1199" fmla="*/ 6848 w 10000"/>
                  <a:gd name="connsiteY599-1200" fmla="*/ 7796 h 10000"/>
                  <a:gd name="connsiteX600-1201" fmla="*/ 6893 w 10000"/>
                  <a:gd name="connsiteY600-1202" fmla="*/ 7768 h 10000"/>
                  <a:gd name="connsiteX601-1203" fmla="*/ 6939 w 10000"/>
                  <a:gd name="connsiteY601-1204" fmla="*/ 7737 h 10000"/>
                  <a:gd name="connsiteX602-1205" fmla="*/ 6982 w 10000"/>
                  <a:gd name="connsiteY602-1206" fmla="*/ 7706 h 10000"/>
                  <a:gd name="connsiteX603-1207" fmla="*/ 7024 w 10000"/>
                  <a:gd name="connsiteY603-1208" fmla="*/ 7674 h 10000"/>
                  <a:gd name="connsiteX604-1209" fmla="*/ 7108 w 10000"/>
                  <a:gd name="connsiteY604-1210" fmla="*/ 7606 h 10000"/>
                  <a:gd name="connsiteX605-1211" fmla="*/ 7188 w 10000"/>
                  <a:gd name="connsiteY605-1212" fmla="*/ 7532 h 10000"/>
                  <a:gd name="connsiteX606-1213" fmla="*/ 7266 w 10000"/>
                  <a:gd name="connsiteY606-1214" fmla="*/ 7454 h 10000"/>
                  <a:gd name="connsiteX607-1215" fmla="*/ 7341 w 10000"/>
                  <a:gd name="connsiteY607-1216" fmla="*/ 7373 h 10000"/>
                  <a:gd name="connsiteX608-1217" fmla="*/ 7411 w 10000"/>
                  <a:gd name="connsiteY608-1218" fmla="*/ 7289 h 10000"/>
                  <a:gd name="connsiteX609-1219" fmla="*/ 7478 w 10000"/>
                  <a:gd name="connsiteY609-1220" fmla="*/ 7200 h 10000"/>
                  <a:gd name="connsiteX610-1221" fmla="*/ 6017 w 10000"/>
                  <a:gd name="connsiteY610-1222" fmla="*/ 7855 h 10000"/>
                  <a:gd name="connsiteX611-1223" fmla="*/ 7601 w 10000"/>
                  <a:gd name="connsiteY611-1224" fmla="*/ 7010 h 10000"/>
                  <a:gd name="connsiteX612-1225" fmla="*/ 7628 w 10000"/>
                  <a:gd name="connsiteY612-1226" fmla="*/ 6959 h 10000"/>
                  <a:gd name="connsiteX613-1227" fmla="*/ 7658 w 10000"/>
                  <a:gd name="connsiteY613-1228" fmla="*/ 6910 h 10000"/>
                  <a:gd name="connsiteX614-1229" fmla="*/ 7683 w 10000"/>
                  <a:gd name="connsiteY614-1230" fmla="*/ 6861 h 10000"/>
                  <a:gd name="connsiteX615-1231" fmla="*/ 7710 w 10000"/>
                  <a:gd name="connsiteY615-1232" fmla="*/ 6807 h 10000"/>
                  <a:gd name="connsiteX616-1233" fmla="*/ 7731 w 10000"/>
                  <a:gd name="connsiteY616-1234" fmla="*/ 6754 h 10000"/>
                  <a:gd name="connsiteX617-1235" fmla="*/ 7754 w 10000"/>
                  <a:gd name="connsiteY617-1236" fmla="*/ 6701 h 10000"/>
                  <a:gd name="connsiteX618-1237" fmla="*/ 7777 w 10000"/>
                  <a:gd name="connsiteY618-1238" fmla="*/ 6648 h 10000"/>
                  <a:gd name="connsiteX619-1239" fmla="*/ 7799 w 10000"/>
                  <a:gd name="connsiteY619-1240" fmla="*/ 6594 h 10000"/>
                  <a:gd name="connsiteX620-1241" fmla="*/ 7818 w 10000"/>
                  <a:gd name="connsiteY620-1242" fmla="*/ 6537 h 10000"/>
                  <a:gd name="connsiteX621-1243" fmla="*/ 7838 w 10000"/>
                  <a:gd name="connsiteY621-1244" fmla="*/ 6482 h 10000"/>
                  <a:gd name="connsiteX622-1245" fmla="*/ 7854 w 10000"/>
                  <a:gd name="connsiteY622-1246" fmla="*/ 6424 h 10000"/>
                  <a:gd name="connsiteX623-1247" fmla="*/ 7870 w 10000"/>
                  <a:gd name="connsiteY623-1248" fmla="*/ 6367 h 10000"/>
                  <a:gd name="connsiteX624-1249" fmla="*/ 7884 w 10000"/>
                  <a:gd name="connsiteY624-1250" fmla="*/ 6308 h 10000"/>
                  <a:gd name="connsiteX625-1251" fmla="*/ 7898 w 10000"/>
                  <a:gd name="connsiteY625-1252" fmla="*/ 6250 h 10000"/>
                  <a:gd name="connsiteX626-1253" fmla="*/ 7911 w 10000"/>
                  <a:gd name="connsiteY626-1254" fmla="*/ 6191 h 10000"/>
                  <a:gd name="connsiteX627-1255" fmla="*/ 7921 w 10000"/>
                  <a:gd name="connsiteY627-1256" fmla="*/ 6131 h 10000"/>
                  <a:gd name="connsiteX628-1257" fmla="*/ 7932 w 10000"/>
                  <a:gd name="connsiteY628-1258" fmla="*/ 6070 h 10000"/>
                  <a:gd name="connsiteX629-1259" fmla="*/ 7941 w 10000"/>
                  <a:gd name="connsiteY629-1260" fmla="*/ 6011 h 10000"/>
                  <a:gd name="connsiteX630-1261" fmla="*/ 7948 w 10000"/>
                  <a:gd name="connsiteY630-1262" fmla="*/ 5949 h 10000"/>
                  <a:gd name="connsiteX631-1263" fmla="*/ 7955 w 10000"/>
                  <a:gd name="connsiteY631-1264" fmla="*/ 5888 h 10000"/>
                  <a:gd name="connsiteX632-1265" fmla="*/ 7959 w 10000"/>
                  <a:gd name="connsiteY632-1266" fmla="*/ 5826 h 10000"/>
                  <a:gd name="connsiteX633-1267" fmla="*/ 7962 w 10000"/>
                  <a:gd name="connsiteY633-1268" fmla="*/ 5761 h 10000"/>
                  <a:gd name="connsiteX634-1269" fmla="*/ 7966 w 10000"/>
                  <a:gd name="connsiteY634-1270" fmla="*/ 5699 h 10000"/>
                  <a:gd name="connsiteX635-1271" fmla="*/ 7966 w 10000"/>
                  <a:gd name="connsiteY635-1272" fmla="*/ 5636 h 10000"/>
                  <a:gd name="connsiteX636-1273" fmla="*/ 7966 w 10000"/>
                  <a:gd name="connsiteY636-1274" fmla="*/ 5572 h 10000"/>
                  <a:gd name="connsiteX637-1275" fmla="*/ 7962 w 10000"/>
                  <a:gd name="connsiteY637-1276" fmla="*/ 5509 h 10000"/>
                  <a:gd name="connsiteX638-1277" fmla="*/ 7959 w 10000"/>
                  <a:gd name="connsiteY638-1278" fmla="*/ 5447 h 10000"/>
                  <a:gd name="connsiteX639-1279" fmla="*/ 7955 w 10000"/>
                  <a:gd name="connsiteY639-1280" fmla="*/ 5386 h 10000"/>
                  <a:gd name="connsiteX640-1281" fmla="*/ 7948 w 10000"/>
                  <a:gd name="connsiteY640-1282" fmla="*/ 5325 h 10000"/>
                  <a:gd name="connsiteX641-1283" fmla="*/ 7941 w 10000"/>
                  <a:gd name="connsiteY641-1284" fmla="*/ 5261 h 10000"/>
                  <a:gd name="connsiteX642-1285" fmla="*/ 7932 w 10000"/>
                  <a:gd name="connsiteY642-1286" fmla="*/ 5200 h 10000"/>
                  <a:gd name="connsiteX643-1287" fmla="*/ 7921 w 10000"/>
                  <a:gd name="connsiteY643-1288" fmla="*/ 5140 h 10000"/>
                  <a:gd name="connsiteX644-1289" fmla="*/ 7911 w 10000"/>
                  <a:gd name="connsiteY644-1290" fmla="*/ 5081 h 10000"/>
                  <a:gd name="connsiteX645-1291" fmla="*/ 7898 w 10000"/>
                  <a:gd name="connsiteY645-1292" fmla="*/ 5022 h 10000"/>
                  <a:gd name="connsiteX646-1293" fmla="*/ 7884 w 10000"/>
                  <a:gd name="connsiteY646-1294" fmla="*/ 4962 h 10000"/>
                  <a:gd name="connsiteX647-1295" fmla="*/ 7870 w 10000"/>
                  <a:gd name="connsiteY647-1296" fmla="*/ 4905 h 10000"/>
                  <a:gd name="connsiteX648-1297" fmla="*/ 7854 w 10000"/>
                  <a:gd name="connsiteY648-1298" fmla="*/ 4847 h 10000"/>
                  <a:gd name="connsiteX649-1299" fmla="*/ 7838 w 10000"/>
                  <a:gd name="connsiteY649-1300" fmla="*/ 4790 h 10000"/>
                  <a:gd name="connsiteX650-1301" fmla="*/ 7818 w 10000"/>
                  <a:gd name="connsiteY650-1302" fmla="*/ 4735 h 10000"/>
                  <a:gd name="connsiteX651-1303" fmla="*/ 7799 w 10000"/>
                  <a:gd name="connsiteY651-1304" fmla="*/ 4680 h 10000"/>
                  <a:gd name="connsiteX652-1305" fmla="*/ 7777 w 10000"/>
                  <a:gd name="connsiteY652-1306" fmla="*/ 4624 h 10000"/>
                  <a:gd name="connsiteX653-1307" fmla="*/ 7754 w 10000"/>
                  <a:gd name="connsiteY653-1308" fmla="*/ 4569 h 10000"/>
                  <a:gd name="connsiteX654-1309" fmla="*/ 7731 w 10000"/>
                  <a:gd name="connsiteY654-1310" fmla="*/ 4518 h 10000"/>
                  <a:gd name="connsiteX655-1311" fmla="*/ 7710 w 10000"/>
                  <a:gd name="connsiteY655-1312" fmla="*/ 4464 h 10000"/>
                  <a:gd name="connsiteX656-1313" fmla="*/ 7683 w 10000"/>
                  <a:gd name="connsiteY656-1314" fmla="*/ 4413 h 10000"/>
                  <a:gd name="connsiteX657-1315" fmla="*/ 7658 w 10000"/>
                  <a:gd name="connsiteY657-1316" fmla="*/ 4360 h 10000"/>
                  <a:gd name="connsiteX658-1317" fmla="*/ 7628 w 10000"/>
                  <a:gd name="connsiteY658-1318" fmla="*/ 4311 h 10000"/>
                  <a:gd name="connsiteX659-1319" fmla="*/ 7601 w 10000"/>
                  <a:gd name="connsiteY659-1320" fmla="*/ 4262 h 10000"/>
                  <a:gd name="connsiteX660-1321" fmla="*/ 7542 w 10000"/>
                  <a:gd name="connsiteY660-1322" fmla="*/ 4165 h 10000"/>
                  <a:gd name="connsiteX661-1323" fmla="*/ 7478 w 10000"/>
                  <a:gd name="connsiteY661-1324" fmla="*/ 4073 h 10000"/>
                  <a:gd name="connsiteX662-1325" fmla="*/ 7411 w 10000"/>
                  <a:gd name="connsiteY662-1326" fmla="*/ 3983 h 10000"/>
                  <a:gd name="connsiteX663-1327" fmla="*/ 7341 w 10000"/>
                  <a:gd name="connsiteY663-1328" fmla="*/ 3897 h 10000"/>
                  <a:gd name="connsiteX664-1329" fmla="*/ 4205 w 10000"/>
                  <a:gd name="connsiteY664-1330" fmla="*/ 0 h 10000"/>
                  <a:gd name="connsiteX665-1331" fmla="*/ 3515 w 10000"/>
                  <a:gd name="connsiteY665-1332" fmla="*/ 1509 h 10000"/>
                  <a:gd name="connsiteX666-1333" fmla="*/ 1180 w 10000"/>
                  <a:gd name="connsiteY666-1334" fmla="*/ 1509 h 10000"/>
                  <a:gd name="connsiteX667-1335" fmla="*/ 1119 w 10000"/>
                  <a:gd name="connsiteY667-1336" fmla="*/ 1509 h 10000"/>
                  <a:gd name="connsiteX668-1337" fmla="*/ 1061 w 10000"/>
                  <a:gd name="connsiteY668-1338" fmla="*/ 1513 h 10000"/>
                  <a:gd name="connsiteX669-1339" fmla="*/ 1000 w 10000"/>
                  <a:gd name="connsiteY669-1340" fmla="*/ 1524 h 10000"/>
                  <a:gd name="connsiteX670-1341" fmla="*/ 943 w 10000"/>
                  <a:gd name="connsiteY670-1342" fmla="*/ 1536 h 10000"/>
                  <a:gd name="connsiteX671-1343" fmla="*/ 886 w 10000"/>
                  <a:gd name="connsiteY671-1344" fmla="*/ 1552 h 10000"/>
                  <a:gd name="connsiteX672-1345" fmla="*/ 831 w 10000"/>
                  <a:gd name="connsiteY672-1346" fmla="*/ 1569 h 10000"/>
                  <a:gd name="connsiteX673-1347" fmla="*/ 774 w 10000"/>
                  <a:gd name="connsiteY673-1348" fmla="*/ 1591 h 10000"/>
                  <a:gd name="connsiteX674-1349" fmla="*/ 721 w 10000"/>
                  <a:gd name="connsiteY674-1350" fmla="*/ 1616 h 10000"/>
                  <a:gd name="connsiteX675-1351" fmla="*/ 669 w 10000"/>
                  <a:gd name="connsiteY675-1352" fmla="*/ 1642 h 10000"/>
                  <a:gd name="connsiteX676-1353" fmla="*/ 618 w 10000"/>
                  <a:gd name="connsiteY676-1354" fmla="*/ 1673 h 10000"/>
                  <a:gd name="connsiteX677-1355" fmla="*/ 571 w 10000"/>
                  <a:gd name="connsiteY677-1356" fmla="*/ 1704 h 10000"/>
                  <a:gd name="connsiteX678-1357" fmla="*/ 521 w 10000"/>
                  <a:gd name="connsiteY678-1358" fmla="*/ 1741 h 10000"/>
                  <a:gd name="connsiteX679-1359" fmla="*/ 475 w 10000"/>
                  <a:gd name="connsiteY679-1360" fmla="*/ 1778 h 10000"/>
                  <a:gd name="connsiteX680-1361" fmla="*/ 431 w 10000"/>
                  <a:gd name="connsiteY680-1362" fmla="*/ 1819 h 10000"/>
                  <a:gd name="connsiteX681-1363" fmla="*/ 388 w 10000"/>
                  <a:gd name="connsiteY681-1364" fmla="*/ 1862 h 10000"/>
                  <a:gd name="connsiteX682-1365" fmla="*/ 347 w 10000"/>
                  <a:gd name="connsiteY682-1366" fmla="*/ 1907 h 10000"/>
                  <a:gd name="connsiteX683-1367" fmla="*/ 308 w 10000"/>
                  <a:gd name="connsiteY683-1368" fmla="*/ 1954 h 10000"/>
                  <a:gd name="connsiteX684-1369" fmla="*/ 271 w 10000"/>
                  <a:gd name="connsiteY684-1370" fmla="*/ 2005 h 10000"/>
                  <a:gd name="connsiteX685-1371" fmla="*/ 235 w 10000"/>
                  <a:gd name="connsiteY685-1372" fmla="*/ 2054 h 10000"/>
                  <a:gd name="connsiteX686-1373" fmla="*/ 203 w 10000"/>
                  <a:gd name="connsiteY686-1374" fmla="*/ 2109 h 10000"/>
                  <a:gd name="connsiteX687-1375" fmla="*/ 173 w 10000"/>
                  <a:gd name="connsiteY687-1376" fmla="*/ 2163 h 10000"/>
                  <a:gd name="connsiteX688-1377" fmla="*/ 142 w 10000"/>
                  <a:gd name="connsiteY688-1378" fmla="*/ 2220 h 10000"/>
                  <a:gd name="connsiteX689-1379" fmla="*/ 117 w 10000"/>
                  <a:gd name="connsiteY689-1380" fmla="*/ 2277 h 10000"/>
                  <a:gd name="connsiteX690-1381" fmla="*/ 93 w 10000"/>
                  <a:gd name="connsiteY690-1382" fmla="*/ 2339 h 10000"/>
                  <a:gd name="connsiteX691-1383" fmla="*/ 73 w 10000"/>
                  <a:gd name="connsiteY691-1384" fmla="*/ 2398 h 10000"/>
                  <a:gd name="connsiteX692-1385" fmla="*/ 53 w 10000"/>
                  <a:gd name="connsiteY692-1386" fmla="*/ 2464 h 10000"/>
                  <a:gd name="connsiteX693-1387" fmla="*/ 37 w 10000"/>
                  <a:gd name="connsiteY693-1388" fmla="*/ 2527 h 10000"/>
                  <a:gd name="connsiteX694-1389" fmla="*/ 25 w 10000"/>
                  <a:gd name="connsiteY694-1390" fmla="*/ 2591 h 10000"/>
                  <a:gd name="connsiteX695-1391" fmla="*/ 14 w 10000"/>
                  <a:gd name="connsiteY695-1392" fmla="*/ 2660 h 10000"/>
                  <a:gd name="connsiteX696-1393" fmla="*/ 7 w 10000"/>
                  <a:gd name="connsiteY696-1394" fmla="*/ 2728 h 10000"/>
                  <a:gd name="connsiteX697-1395" fmla="*/ 2 w 10000"/>
                  <a:gd name="connsiteY697-1396" fmla="*/ 2795 h 10000"/>
                  <a:gd name="connsiteX698-1397" fmla="*/ 0 w 10000"/>
                  <a:gd name="connsiteY698-1398" fmla="*/ 2865 h 10000"/>
                  <a:gd name="connsiteX699-1399" fmla="*/ 0 w 10000"/>
                  <a:gd name="connsiteY699-1400" fmla="*/ 8646 h 10000"/>
                  <a:gd name="connsiteX700-1401" fmla="*/ 2 w 10000"/>
                  <a:gd name="connsiteY700-1402" fmla="*/ 8714 h 10000"/>
                  <a:gd name="connsiteX701-1403" fmla="*/ 7 w 10000"/>
                  <a:gd name="connsiteY701-1404" fmla="*/ 8784 h 10000"/>
                  <a:gd name="connsiteX702-1405" fmla="*/ 14 w 10000"/>
                  <a:gd name="connsiteY702-1406" fmla="*/ 8849 h 10000"/>
                  <a:gd name="connsiteX703-1407" fmla="*/ 25 w 10000"/>
                  <a:gd name="connsiteY703-1408" fmla="*/ 8917 h 10000"/>
                  <a:gd name="connsiteX704-1409" fmla="*/ 37 w 10000"/>
                  <a:gd name="connsiteY704-1410" fmla="*/ 8982 h 10000"/>
                  <a:gd name="connsiteX705-1411" fmla="*/ 53 w 10000"/>
                  <a:gd name="connsiteY705-1412" fmla="*/ 9048 h 10000"/>
                  <a:gd name="connsiteX706-1413" fmla="*/ 73 w 10000"/>
                  <a:gd name="connsiteY706-1414" fmla="*/ 9109 h 10000"/>
                  <a:gd name="connsiteX707-1415" fmla="*/ 93 w 10000"/>
                  <a:gd name="connsiteY707-1416" fmla="*/ 9171 h 10000"/>
                  <a:gd name="connsiteX708-1417" fmla="*/ 117 w 10000"/>
                  <a:gd name="connsiteY708-1418" fmla="*/ 9230 h 10000"/>
                  <a:gd name="connsiteX709-1419" fmla="*/ 142 w 10000"/>
                  <a:gd name="connsiteY709-1420" fmla="*/ 9289 h 10000"/>
                  <a:gd name="connsiteX710-1421" fmla="*/ 173 w 10000"/>
                  <a:gd name="connsiteY710-1422" fmla="*/ 9347 h 10000"/>
                  <a:gd name="connsiteX711-1423" fmla="*/ 203 w 10000"/>
                  <a:gd name="connsiteY711-1424" fmla="*/ 9402 h 10000"/>
                  <a:gd name="connsiteX712-1425" fmla="*/ 235 w 10000"/>
                  <a:gd name="connsiteY712-1426" fmla="*/ 9453 h 10000"/>
                  <a:gd name="connsiteX713-1427" fmla="*/ 271 w 10000"/>
                  <a:gd name="connsiteY713-1428" fmla="*/ 9506 h 10000"/>
                  <a:gd name="connsiteX714-1429" fmla="*/ 308 w 10000"/>
                  <a:gd name="connsiteY714-1430" fmla="*/ 9556 h 10000"/>
                  <a:gd name="connsiteX715-1431" fmla="*/ 347 w 10000"/>
                  <a:gd name="connsiteY715-1432" fmla="*/ 9603 h 10000"/>
                  <a:gd name="connsiteX716-1433" fmla="*/ 388 w 10000"/>
                  <a:gd name="connsiteY716-1434" fmla="*/ 9650 h 10000"/>
                  <a:gd name="connsiteX717-1435" fmla="*/ 431 w 10000"/>
                  <a:gd name="connsiteY717-1436" fmla="*/ 9691 h 10000"/>
                  <a:gd name="connsiteX718-1437" fmla="*/ 475 w 10000"/>
                  <a:gd name="connsiteY718-1438" fmla="*/ 9732 h 10000"/>
                  <a:gd name="connsiteX719-1439" fmla="*/ 521 w 10000"/>
                  <a:gd name="connsiteY719-1440" fmla="*/ 9769 h 10000"/>
                  <a:gd name="connsiteX720-1441" fmla="*/ 571 w 10000"/>
                  <a:gd name="connsiteY720-1442" fmla="*/ 9803 h 10000"/>
                  <a:gd name="connsiteX721-1443" fmla="*/ 618 w 10000"/>
                  <a:gd name="connsiteY721-1444" fmla="*/ 9836 h 10000"/>
                  <a:gd name="connsiteX722-1445" fmla="*/ 669 w 10000"/>
                  <a:gd name="connsiteY722-1446" fmla="*/ 9867 h 10000"/>
                  <a:gd name="connsiteX723-1447" fmla="*/ 721 w 10000"/>
                  <a:gd name="connsiteY723-1448" fmla="*/ 9894 h 10000"/>
                  <a:gd name="connsiteX724-1449" fmla="*/ 774 w 10000"/>
                  <a:gd name="connsiteY724-1450" fmla="*/ 9918 h 10000"/>
                  <a:gd name="connsiteX725-1451" fmla="*/ 831 w 10000"/>
                  <a:gd name="connsiteY725-1452" fmla="*/ 9939 h 10000"/>
                  <a:gd name="connsiteX726-1453" fmla="*/ 886 w 10000"/>
                  <a:gd name="connsiteY726-1454" fmla="*/ 9957 h 10000"/>
                  <a:gd name="connsiteX727-1455" fmla="*/ 943 w 10000"/>
                  <a:gd name="connsiteY727-1456" fmla="*/ 9975 h 10000"/>
                  <a:gd name="connsiteX728-1457" fmla="*/ 1000 w 10000"/>
                  <a:gd name="connsiteY728-1458" fmla="*/ 9986 h 10000"/>
                  <a:gd name="connsiteX729-1459" fmla="*/ 1061 w 10000"/>
                  <a:gd name="connsiteY729-1460" fmla="*/ 9994 h 10000"/>
                  <a:gd name="connsiteX730-1461" fmla="*/ 1119 w 10000"/>
                  <a:gd name="connsiteY730-1462" fmla="*/ 10000 h 10000"/>
                  <a:gd name="connsiteX731-1463" fmla="*/ 1180 w 10000"/>
                  <a:gd name="connsiteY731-1464" fmla="*/ 10000 h 10000"/>
                  <a:gd name="connsiteX732-1465" fmla="*/ 8820 w 10000"/>
                  <a:gd name="connsiteY732-1466" fmla="*/ 10000 h 10000"/>
                  <a:gd name="connsiteX733-1467" fmla="*/ 8882 w 10000"/>
                  <a:gd name="connsiteY733-1468" fmla="*/ 10000 h 10000"/>
                  <a:gd name="connsiteX734-1469" fmla="*/ 8941 w 10000"/>
                  <a:gd name="connsiteY734-1470" fmla="*/ 9994 h 10000"/>
                  <a:gd name="connsiteX735-1471" fmla="*/ 9000 w 10000"/>
                  <a:gd name="connsiteY735-1472" fmla="*/ 9986 h 10000"/>
                  <a:gd name="connsiteX736-1473" fmla="*/ 9059 w 10000"/>
                  <a:gd name="connsiteY736-1474" fmla="*/ 9975 h 10000"/>
                  <a:gd name="connsiteX737-1475" fmla="*/ 9114 w 10000"/>
                  <a:gd name="connsiteY737-1476" fmla="*/ 9957 h 10000"/>
                  <a:gd name="connsiteX738-1477" fmla="*/ 9172 w 10000"/>
                  <a:gd name="connsiteY738-1478" fmla="*/ 9939 h 10000"/>
                  <a:gd name="connsiteX739-1479" fmla="*/ 9226 w 10000"/>
                  <a:gd name="connsiteY739-1480" fmla="*/ 9918 h 10000"/>
                  <a:gd name="connsiteX740-1481" fmla="*/ 9279 w 10000"/>
                  <a:gd name="connsiteY740-1482" fmla="*/ 9894 h 10000"/>
                  <a:gd name="connsiteX741-1483" fmla="*/ 9331 w 10000"/>
                  <a:gd name="connsiteY741-1484" fmla="*/ 9867 h 10000"/>
                  <a:gd name="connsiteX742-1485" fmla="*/ 9382 w 10000"/>
                  <a:gd name="connsiteY742-1486" fmla="*/ 9836 h 10000"/>
                  <a:gd name="connsiteX743-1487" fmla="*/ 9432 w 10000"/>
                  <a:gd name="connsiteY743-1488" fmla="*/ 9803 h 10000"/>
                  <a:gd name="connsiteX744-1489" fmla="*/ 9480 w 10000"/>
                  <a:gd name="connsiteY744-1490" fmla="*/ 9769 h 10000"/>
                  <a:gd name="connsiteX745-1491" fmla="*/ 9525 w 10000"/>
                  <a:gd name="connsiteY745-1492" fmla="*/ 9732 h 10000"/>
                  <a:gd name="connsiteX746-1493" fmla="*/ 9571 w 10000"/>
                  <a:gd name="connsiteY746-1494" fmla="*/ 9691 h 10000"/>
                  <a:gd name="connsiteX747-1495" fmla="*/ 9612 w 10000"/>
                  <a:gd name="connsiteY747-1496" fmla="*/ 9650 h 10000"/>
                  <a:gd name="connsiteX748-1497" fmla="*/ 9653 w 10000"/>
                  <a:gd name="connsiteY748-1498" fmla="*/ 9603 h 10000"/>
                  <a:gd name="connsiteX749-1499" fmla="*/ 9692 w 10000"/>
                  <a:gd name="connsiteY749-1500" fmla="*/ 9556 h 10000"/>
                  <a:gd name="connsiteX750-1501" fmla="*/ 9729 w 10000"/>
                  <a:gd name="connsiteY750-1502" fmla="*/ 9506 h 10000"/>
                  <a:gd name="connsiteX751-1503" fmla="*/ 9765 w 10000"/>
                  <a:gd name="connsiteY751-1504" fmla="*/ 9453 h 10000"/>
                  <a:gd name="connsiteX752-1505" fmla="*/ 9797 w 10000"/>
                  <a:gd name="connsiteY752-1506" fmla="*/ 9402 h 10000"/>
                  <a:gd name="connsiteX753-1507" fmla="*/ 9829 w 10000"/>
                  <a:gd name="connsiteY753-1508" fmla="*/ 9347 h 10000"/>
                  <a:gd name="connsiteX754-1509" fmla="*/ 9858 w 10000"/>
                  <a:gd name="connsiteY754-1510" fmla="*/ 9289 h 10000"/>
                  <a:gd name="connsiteX755-1511" fmla="*/ 9883 w 10000"/>
                  <a:gd name="connsiteY755-1512" fmla="*/ 9230 h 10000"/>
                  <a:gd name="connsiteX756-1513" fmla="*/ 9907 w 10000"/>
                  <a:gd name="connsiteY756-1514" fmla="*/ 9171 h 10000"/>
                  <a:gd name="connsiteX757-1515" fmla="*/ 9927 w 10000"/>
                  <a:gd name="connsiteY757-1516" fmla="*/ 9109 h 10000"/>
                  <a:gd name="connsiteX758-1517" fmla="*/ 9947 w 10000"/>
                  <a:gd name="connsiteY758-1518" fmla="*/ 9048 h 10000"/>
                  <a:gd name="connsiteX759-1519" fmla="*/ 9963 w 10000"/>
                  <a:gd name="connsiteY759-1520" fmla="*/ 8982 h 10000"/>
                  <a:gd name="connsiteX760-1521" fmla="*/ 9975 w 10000"/>
                  <a:gd name="connsiteY760-1522" fmla="*/ 8917 h 10000"/>
                  <a:gd name="connsiteX761-1523" fmla="*/ 9986 w 10000"/>
                  <a:gd name="connsiteY761-1524" fmla="*/ 8849 h 10000"/>
                  <a:gd name="connsiteX762-1525" fmla="*/ 9995 w 10000"/>
                  <a:gd name="connsiteY762-1526" fmla="*/ 8784 h 10000"/>
                  <a:gd name="connsiteX763-1527" fmla="*/ 9998 w 10000"/>
                  <a:gd name="connsiteY763-1528" fmla="*/ 8714 h 10000"/>
                  <a:gd name="connsiteX764-1529" fmla="*/ 10000 w 10000"/>
                  <a:gd name="connsiteY764-1530" fmla="*/ 8646 h 10000"/>
                  <a:gd name="connsiteX765-1531" fmla="*/ 10000 w 10000"/>
                  <a:gd name="connsiteY765-1532" fmla="*/ 2865 h 10000"/>
                  <a:gd name="connsiteX766-1533" fmla="*/ 9998 w 10000"/>
                  <a:gd name="connsiteY766-1534" fmla="*/ 2795 h 10000"/>
                  <a:gd name="connsiteX767-1535" fmla="*/ 9995 w 10000"/>
                  <a:gd name="connsiteY767-1536" fmla="*/ 2728 h 10000"/>
                  <a:gd name="connsiteX768-1537" fmla="*/ 9986 w 10000"/>
                  <a:gd name="connsiteY768-1538" fmla="*/ 2660 h 10000"/>
                  <a:gd name="connsiteX769-1539" fmla="*/ 9975 w 10000"/>
                  <a:gd name="connsiteY769-1540" fmla="*/ 2591 h 10000"/>
                  <a:gd name="connsiteX770-1541" fmla="*/ 9963 w 10000"/>
                  <a:gd name="connsiteY770-1542" fmla="*/ 2527 h 10000"/>
                  <a:gd name="connsiteX771-1543" fmla="*/ 9947 w 10000"/>
                  <a:gd name="connsiteY771-1544" fmla="*/ 2464 h 10000"/>
                  <a:gd name="connsiteX772-1545" fmla="*/ 9927 w 10000"/>
                  <a:gd name="connsiteY772-1546" fmla="*/ 2398 h 10000"/>
                  <a:gd name="connsiteX773-1547" fmla="*/ 9907 w 10000"/>
                  <a:gd name="connsiteY773-1548" fmla="*/ 2339 h 10000"/>
                  <a:gd name="connsiteX774-1549" fmla="*/ 9883 w 10000"/>
                  <a:gd name="connsiteY774-1550" fmla="*/ 2277 h 10000"/>
                  <a:gd name="connsiteX775-1551" fmla="*/ 9858 w 10000"/>
                  <a:gd name="connsiteY775-1552" fmla="*/ 2220 h 10000"/>
                  <a:gd name="connsiteX776-1553" fmla="*/ 9829 w 10000"/>
                  <a:gd name="connsiteY776-1554" fmla="*/ 2163 h 10000"/>
                  <a:gd name="connsiteX777-1555" fmla="*/ 9797 w 10000"/>
                  <a:gd name="connsiteY777-1556" fmla="*/ 2109 h 10000"/>
                  <a:gd name="connsiteX778-1557" fmla="*/ 9765 w 10000"/>
                  <a:gd name="connsiteY778-1558" fmla="*/ 2054 h 10000"/>
                  <a:gd name="connsiteX779-1559" fmla="*/ 9729 w 10000"/>
                  <a:gd name="connsiteY779-1560" fmla="*/ 2005 h 10000"/>
                  <a:gd name="connsiteX780-1561" fmla="*/ 9692 w 10000"/>
                  <a:gd name="connsiteY780-1562" fmla="*/ 1954 h 10000"/>
                  <a:gd name="connsiteX781-1563" fmla="*/ 9653 w 10000"/>
                  <a:gd name="connsiteY781-1564" fmla="*/ 1907 h 10000"/>
                  <a:gd name="connsiteX782-1565" fmla="*/ 9612 w 10000"/>
                  <a:gd name="connsiteY782-1566" fmla="*/ 1862 h 10000"/>
                  <a:gd name="connsiteX783-1567" fmla="*/ 9571 w 10000"/>
                  <a:gd name="connsiteY783-1568" fmla="*/ 1819 h 10000"/>
                  <a:gd name="connsiteX784-1569" fmla="*/ 9525 w 10000"/>
                  <a:gd name="connsiteY784-1570" fmla="*/ 1778 h 10000"/>
                  <a:gd name="connsiteX785-1571" fmla="*/ 9480 w 10000"/>
                  <a:gd name="connsiteY785-1572" fmla="*/ 1741 h 10000"/>
                  <a:gd name="connsiteX786-1573" fmla="*/ 9432 w 10000"/>
                  <a:gd name="connsiteY786-1574" fmla="*/ 1704 h 10000"/>
                  <a:gd name="connsiteX787-1575" fmla="*/ 9382 w 10000"/>
                  <a:gd name="connsiteY787-1576" fmla="*/ 1673 h 10000"/>
                  <a:gd name="connsiteX788-1577" fmla="*/ 9331 w 10000"/>
                  <a:gd name="connsiteY788-1578" fmla="*/ 1642 h 10000"/>
                  <a:gd name="connsiteX789-1579" fmla="*/ 9279 w 10000"/>
                  <a:gd name="connsiteY789-1580" fmla="*/ 1616 h 10000"/>
                  <a:gd name="connsiteX790-1581" fmla="*/ 9226 w 10000"/>
                  <a:gd name="connsiteY790-1582" fmla="*/ 1591 h 10000"/>
                  <a:gd name="connsiteX791-1583" fmla="*/ 9172 w 10000"/>
                  <a:gd name="connsiteY791-1584" fmla="*/ 1569 h 10000"/>
                  <a:gd name="connsiteX792-1585" fmla="*/ 9114 w 10000"/>
                  <a:gd name="connsiteY792-1586" fmla="*/ 1552 h 10000"/>
                  <a:gd name="connsiteX793-1587" fmla="*/ 9059 w 10000"/>
                  <a:gd name="connsiteY793-1588" fmla="*/ 1536 h 10000"/>
                  <a:gd name="connsiteX794-1589" fmla="*/ 9000 w 10000"/>
                  <a:gd name="connsiteY794-1590" fmla="*/ 1524 h 10000"/>
                  <a:gd name="connsiteX795-1591" fmla="*/ 8941 w 10000"/>
                  <a:gd name="connsiteY795-1592" fmla="*/ 1513 h 10000"/>
                  <a:gd name="connsiteX796-1593" fmla="*/ 8882 w 10000"/>
                  <a:gd name="connsiteY796-1594" fmla="*/ 1509 h 10000"/>
                  <a:gd name="connsiteX797-1595" fmla="*/ 8820 w 10000"/>
                  <a:gd name="connsiteY797-1596" fmla="*/ 1509 h 10000"/>
                  <a:gd name="connsiteX798-1597" fmla="*/ 8446 w 10000"/>
                  <a:gd name="connsiteY798-1598" fmla="*/ 1509 h 10000"/>
                  <a:gd name="connsiteX799-1599" fmla="*/ 7653 w 10000"/>
                  <a:gd name="connsiteY799-1600" fmla="*/ 0 h 10000"/>
                  <a:gd name="connsiteX800-1601" fmla="*/ 4205 w 10000"/>
                  <a:gd name="connsiteY800-1602" fmla="*/ 0 h 10000"/>
                  <a:gd name="connsiteX0-1603" fmla="*/ 2161 w 10000"/>
                  <a:gd name="connsiteY0-1604" fmla="*/ 80 h 10000"/>
                  <a:gd name="connsiteX1-1605" fmla="*/ 2161 w 10000"/>
                  <a:gd name="connsiteY1-1606" fmla="*/ 80 h 10000"/>
                  <a:gd name="connsiteX2-1607" fmla="*/ 2207 w 10000"/>
                  <a:gd name="connsiteY2-1608" fmla="*/ 80 h 10000"/>
                  <a:gd name="connsiteX3-1609" fmla="*/ 2253 w 10000"/>
                  <a:gd name="connsiteY3-1610" fmla="*/ 86 h 10000"/>
                  <a:gd name="connsiteX4-1611" fmla="*/ 2296 w 10000"/>
                  <a:gd name="connsiteY4-1612" fmla="*/ 90 h 10000"/>
                  <a:gd name="connsiteX5-1613" fmla="*/ 2338 w 10000"/>
                  <a:gd name="connsiteY5-1614" fmla="*/ 100 h 10000"/>
                  <a:gd name="connsiteX6-1615" fmla="*/ 2383 w 10000"/>
                  <a:gd name="connsiteY6-1616" fmla="*/ 109 h 10000"/>
                  <a:gd name="connsiteX7-1617" fmla="*/ 2426 w 10000"/>
                  <a:gd name="connsiteY7-1618" fmla="*/ 121 h 10000"/>
                  <a:gd name="connsiteX8-1619" fmla="*/ 2467 w 10000"/>
                  <a:gd name="connsiteY8-1620" fmla="*/ 135 h 10000"/>
                  <a:gd name="connsiteX9-1621" fmla="*/ 2506 w 10000"/>
                  <a:gd name="connsiteY9-1622" fmla="*/ 152 h 10000"/>
                  <a:gd name="connsiteX10-1623" fmla="*/ 2545 w 10000"/>
                  <a:gd name="connsiteY10-1624" fmla="*/ 170 h 10000"/>
                  <a:gd name="connsiteX11-1625" fmla="*/ 2584 w 10000"/>
                  <a:gd name="connsiteY11-1626" fmla="*/ 193 h 10000"/>
                  <a:gd name="connsiteX12-1627" fmla="*/ 2621 w 10000"/>
                  <a:gd name="connsiteY12-1628" fmla="*/ 213 h 10000"/>
                  <a:gd name="connsiteX13-1629" fmla="*/ 2659 w 10000"/>
                  <a:gd name="connsiteY13-1630" fmla="*/ 240 h 10000"/>
                  <a:gd name="connsiteX14-1631" fmla="*/ 2696 w 10000"/>
                  <a:gd name="connsiteY14-1632" fmla="*/ 264 h 10000"/>
                  <a:gd name="connsiteX15-1633" fmla="*/ 2730 w 10000"/>
                  <a:gd name="connsiteY15-1634" fmla="*/ 293 h 10000"/>
                  <a:gd name="connsiteX16-1635" fmla="*/ 2764 w 10000"/>
                  <a:gd name="connsiteY16-1636" fmla="*/ 322 h 10000"/>
                  <a:gd name="connsiteX17-1637" fmla="*/ 2796 w 10000"/>
                  <a:gd name="connsiteY17-1638" fmla="*/ 354 h 10000"/>
                  <a:gd name="connsiteX18-1639" fmla="*/ 2826 w 10000"/>
                  <a:gd name="connsiteY18-1640" fmla="*/ 385 h 10000"/>
                  <a:gd name="connsiteX19-1641" fmla="*/ 2858 w 10000"/>
                  <a:gd name="connsiteY19-1642" fmla="*/ 420 h 10000"/>
                  <a:gd name="connsiteX20-1643" fmla="*/ 2887 w 10000"/>
                  <a:gd name="connsiteY20-1644" fmla="*/ 457 h 10000"/>
                  <a:gd name="connsiteX21-1645" fmla="*/ 2913 w 10000"/>
                  <a:gd name="connsiteY21-1646" fmla="*/ 492 h 10000"/>
                  <a:gd name="connsiteX22-1647" fmla="*/ 2938 w 10000"/>
                  <a:gd name="connsiteY22-1648" fmla="*/ 530 h 10000"/>
                  <a:gd name="connsiteX23-1649" fmla="*/ 2963 w 10000"/>
                  <a:gd name="connsiteY23-1650" fmla="*/ 571 h 10000"/>
                  <a:gd name="connsiteX24-1651" fmla="*/ 2986 w 10000"/>
                  <a:gd name="connsiteY24-1652" fmla="*/ 610 h 10000"/>
                  <a:gd name="connsiteX25-1653" fmla="*/ 3008 w 10000"/>
                  <a:gd name="connsiteY25-1654" fmla="*/ 653 h 10000"/>
                  <a:gd name="connsiteX26-1655" fmla="*/ 3027 w 10000"/>
                  <a:gd name="connsiteY26-1656" fmla="*/ 696 h 10000"/>
                  <a:gd name="connsiteX27-1657" fmla="*/ 3045 w 10000"/>
                  <a:gd name="connsiteY27-1658" fmla="*/ 741 h 10000"/>
                  <a:gd name="connsiteX28-1659" fmla="*/ 3063 w 10000"/>
                  <a:gd name="connsiteY28-1660" fmla="*/ 786 h 10000"/>
                  <a:gd name="connsiteX29-1661" fmla="*/ 3077 w 10000"/>
                  <a:gd name="connsiteY29-1662" fmla="*/ 831 h 10000"/>
                  <a:gd name="connsiteX30-1663" fmla="*/ 3090 w 10000"/>
                  <a:gd name="connsiteY30-1664" fmla="*/ 879 h 10000"/>
                  <a:gd name="connsiteX31-1665" fmla="*/ 3102 w 10000"/>
                  <a:gd name="connsiteY31-1666" fmla="*/ 928 h 10000"/>
                  <a:gd name="connsiteX32-1667" fmla="*/ 3109 w 10000"/>
                  <a:gd name="connsiteY32-1668" fmla="*/ 977 h 10000"/>
                  <a:gd name="connsiteX33-1669" fmla="*/ 3118 w 10000"/>
                  <a:gd name="connsiteY33-1670" fmla="*/ 1026 h 10000"/>
                  <a:gd name="connsiteX34-1671" fmla="*/ 1207 w 10000"/>
                  <a:gd name="connsiteY34-1672" fmla="*/ 1026 h 10000"/>
                  <a:gd name="connsiteX35-1673" fmla="*/ 1214 w 10000"/>
                  <a:gd name="connsiteY35-1674" fmla="*/ 977 h 10000"/>
                  <a:gd name="connsiteX36-1675" fmla="*/ 1223 w 10000"/>
                  <a:gd name="connsiteY36-1676" fmla="*/ 928 h 10000"/>
                  <a:gd name="connsiteX37-1677" fmla="*/ 1233 w 10000"/>
                  <a:gd name="connsiteY37-1678" fmla="*/ 879 h 10000"/>
                  <a:gd name="connsiteX38-1679" fmla="*/ 1248 w 10000"/>
                  <a:gd name="connsiteY38-1680" fmla="*/ 831 h 10000"/>
                  <a:gd name="connsiteX39-1681" fmla="*/ 1262 w 10000"/>
                  <a:gd name="connsiteY39-1682" fmla="*/ 786 h 10000"/>
                  <a:gd name="connsiteX40-1683" fmla="*/ 1280 w 10000"/>
                  <a:gd name="connsiteY40-1684" fmla="*/ 741 h 10000"/>
                  <a:gd name="connsiteX41-1685" fmla="*/ 1296 w 10000"/>
                  <a:gd name="connsiteY41-1686" fmla="*/ 696 h 10000"/>
                  <a:gd name="connsiteX42-1687" fmla="*/ 1317 w 10000"/>
                  <a:gd name="connsiteY42-1688" fmla="*/ 653 h 10000"/>
                  <a:gd name="connsiteX43-1689" fmla="*/ 1337 w 10000"/>
                  <a:gd name="connsiteY43-1690" fmla="*/ 610 h 10000"/>
                  <a:gd name="connsiteX44-1691" fmla="*/ 1360 w 10000"/>
                  <a:gd name="connsiteY44-1692" fmla="*/ 571 h 10000"/>
                  <a:gd name="connsiteX45-1693" fmla="*/ 1385 w 10000"/>
                  <a:gd name="connsiteY45-1694" fmla="*/ 530 h 10000"/>
                  <a:gd name="connsiteX46-1695" fmla="*/ 1411 w 10000"/>
                  <a:gd name="connsiteY46-1696" fmla="*/ 492 h 10000"/>
                  <a:gd name="connsiteX47-1697" fmla="*/ 1438 w 10000"/>
                  <a:gd name="connsiteY47-1698" fmla="*/ 457 h 10000"/>
                  <a:gd name="connsiteX48-1699" fmla="*/ 1466 w 10000"/>
                  <a:gd name="connsiteY48-1700" fmla="*/ 420 h 10000"/>
                  <a:gd name="connsiteX49-1701" fmla="*/ 1497 w 10000"/>
                  <a:gd name="connsiteY49-1702" fmla="*/ 385 h 10000"/>
                  <a:gd name="connsiteX50-1703" fmla="*/ 1527 w 10000"/>
                  <a:gd name="connsiteY50-1704" fmla="*/ 354 h 10000"/>
                  <a:gd name="connsiteX51-1705" fmla="*/ 1561 w 10000"/>
                  <a:gd name="connsiteY51-1706" fmla="*/ 322 h 10000"/>
                  <a:gd name="connsiteX52-1707" fmla="*/ 1593 w 10000"/>
                  <a:gd name="connsiteY52-1708" fmla="*/ 293 h 10000"/>
                  <a:gd name="connsiteX53-1709" fmla="*/ 1628 w 10000"/>
                  <a:gd name="connsiteY53-1710" fmla="*/ 264 h 10000"/>
                  <a:gd name="connsiteX54-1711" fmla="*/ 1664 w 10000"/>
                  <a:gd name="connsiteY54-1712" fmla="*/ 240 h 10000"/>
                  <a:gd name="connsiteX55-1713" fmla="*/ 1701 w 10000"/>
                  <a:gd name="connsiteY55-1714" fmla="*/ 213 h 10000"/>
                  <a:gd name="connsiteX56-1715" fmla="*/ 1737 w 10000"/>
                  <a:gd name="connsiteY56-1716" fmla="*/ 193 h 10000"/>
                  <a:gd name="connsiteX57-1717" fmla="*/ 1778 w 10000"/>
                  <a:gd name="connsiteY57-1718" fmla="*/ 170 h 10000"/>
                  <a:gd name="connsiteX58-1719" fmla="*/ 1817 w 10000"/>
                  <a:gd name="connsiteY58-1720" fmla="*/ 152 h 10000"/>
                  <a:gd name="connsiteX59-1721" fmla="*/ 1858 w 10000"/>
                  <a:gd name="connsiteY59-1722" fmla="*/ 135 h 10000"/>
                  <a:gd name="connsiteX60-1723" fmla="*/ 1899 w 10000"/>
                  <a:gd name="connsiteY60-1724" fmla="*/ 121 h 10000"/>
                  <a:gd name="connsiteX61-1725" fmla="*/ 1940 w 10000"/>
                  <a:gd name="connsiteY61-1726" fmla="*/ 109 h 10000"/>
                  <a:gd name="connsiteX62-1727" fmla="*/ 1984 w 10000"/>
                  <a:gd name="connsiteY62-1728" fmla="*/ 100 h 10000"/>
                  <a:gd name="connsiteX63-1729" fmla="*/ 2027 w 10000"/>
                  <a:gd name="connsiteY63-1730" fmla="*/ 90 h 10000"/>
                  <a:gd name="connsiteX64-1731" fmla="*/ 2073 w 10000"/>
                  <a:gd name="connsiteY64-1732" fmla="*/ 86 h 10000"/>
                  <a:gd name="connsiteX65-1733" fmla="*/ 2116 w 10000"/>
                  <a:gd name="connsiteY65-1734" fmla="*/ 80 h 10000"/>
                  <a:gd name="connsiteX66-1735" fmla="*/ 2161 w 10000"/>
                  <a:gd name="connsiteY66-1736" fmla="*/ 80 h 10000"/>
                  <a:gd name="connsiteX67-1737" fmla="*/ 5830 w 10000"/>
                  <a:gd name="connsiteY67-1738" fmla="*/ 2038 h 10000"/>
                  <a:gd name="connsiteX68-1739" fmla="*/ 5830 w 10000"/>
                  <a:gd name="connsiteY68-1740" fmla="*/ 2038 h 10000"/>
                  <a:gd name="connsiteX69-1741" fmla="*/ 5912 w 10000"/>
                  <a:gd name="connsiteY69-1742" fmla="*/ 2040 h 10000"/>
                  <a:gd name="connsiteX70-1743" fmla="*/ 5992 w 10000"/>
                  <a:gd name="connsiteY70-1744" fmla="*/ 2042 h 10000"/>
                  <a:gd name="connsiteX71-1745" fmla="*/ 6070 w 10000"/>
                  <a:gd name="connsiteY71-1746" fmla="*/ 2050 h 10000"/>
                  <a:gd name="connsiteX72-1747" fmla="*/ 6149 w 10000"/>
                  <a:gd name="connsiteY72-1748" fmla="*/ 2056 h 10000"/>
                  <a:gd name="connsiteX73-1749" fmla="*/ 6227 w 10000"/>
                  <a:gd name="connsiteY73-1750" fmla="*/ 2066 h 10000"/>
                  <a:gd name="connsiteX74-1751" fmla="*/ 6305 w 10000"/>
                  <a:gd name="connsiteY74-1752" fmla="*/ 2081 h 10000"/>
                  <a:gd name="connsiteX75-1753" fmla="*/ 6382 w 10000"/>
                  <a:gd name="connsiteY75-1754" fmla="*/ 2095 h 10000"/>
                  <a:gd name="connsiteX76-1755" fmla="*/ 6460 w 10000"/>
                  <a:gd name="connsiteY76-1756" fmla="*/ 2111 h 10000"/>
                  <a:gd name="connsiteX77-1757" fmla="*/ 6535 w 10000"/>
                  <a:gd name="connsiteY77-1758" fmla="*/ 2130 h 10000"/>
                  <a:gd name="connsiteX78-1759" fmla="*/ 6611 w 10000"/>
                  <a:gd name="connsiteY78-1760" fmla="*/ 2152 h 10000"/>
                  <a:gd name="connsiteX79-1761" fmla="*/ 6686 w 10000"/>
                  <a:gd name="connsiteY79-1762" fmla="*/ 2175 h 10000"/>
                  <a:gd name="connsiteX80-1763" fmla="*/ 6761 w 10000"/>
                  <a:gd name="connsiteY80-1764" fmla="*/ 2199 h 10000"/>
                  <a:gd name="connsiteX81-1765" fmla="*/ 6832 w 10000"/>
                  <a:gd name="connsiteY81-1766" fmla="*/ 2228 h 10000"/>
                  <a:gd name="connsiteX82-1767" fmla="*/ 6905 w 10000"/>
                  <a:gd name="connsiteY82-1768" fmla="*/ 2257 h 10000"/>
                  <a:gd name="connsiteX83-1769" fmla="*/ 6975 w 10000"/>
                  <a:gd name="connsiteY83-1770" fmla="*/ 2288 h 10000"/>
                  <a:gd name="connsiteX84-1771" fmla="*/ 7048 w 10000"/>
                  <a:gd name="connsiteY84-1772" fmla="*/ 2320 h 10000"/>
                  <a:gd name="connsiteX85-1773" fmla="*/ 7115 w 10000"/>
                  <a:gd name="connsiteY85-1774" fmla="*/ 2355 h 10000"/>
                  <a:gd name="connsiteX86-1775" fmla="*/ 7186 w 10000"/>
                  <a:gd name="connsiteY86-1776" fmla="*/ 2394 h 10000"/>
                  <a:gd name="connsiteX87-1777" fmla="*/ 7252 w 10000"/>
                  <a:gd name="connsiteY87-1778" fmla="*/ 2433 h 10000"/>
                  <a:gd name="connsiteX88-1779" fmla="*/ 7320 w 10000"/>
                  <a:gd name="connsiteY88-1780" fmla="*/ 2472 h 10000"/>
                  <a:gd name="connsiteX89-1781" fmla="*/ 7387 w 10000"/>
                  <a:gd name="connsiteY89-1782" fmla="*/ 2515 h 10000"/>
                  <a:gd name="connsiteX90-1783" fmla="*/ 7452 w 10000"/>
                  <a:gd name="connsiteY90-1784" fmla="*/ 2558 h 10000"/>
                  <a:gd name="connsiteX91-1785" fmla="*/ 7514 w 10000"/>
                  <a:gd name="connsiteY91-1786" fmla="*/ 2605 h 10000"/>
                  <a:gd name="connsiteX92-1787" fmla="*/ 7578 w 10000"/>
                  <a:gd name="connsiteY92-1788" fmla="*/ 2654 h 10000"/>
                  <a:gd name="connsiteX93-1789" fmla="*/ 7638 w 10000"/>
                  <a:gd name="connsiteY93-1790" fmla="*/ 2701 h 10000"/>
                  <a:gd name="connsiteX94-1791" fmla="*/ 7701 w 10000"/>
                  <a:gd name="connsiteY94-1792" fmla="*/ 2752 h 10000"/>
                  <a:gd name="connsiteX95-1793" fmla="*/ 7761 w 10000"/>
                  <a:gd name="connsiteY95-1794" fmla="*/ 2806 h 10000"/>
                  <a:gd name="connsiteX96-1795" fmla="*/ 7818 w 10000"/>
                  <a:gd name="connsiteY96-1796" fmla="*/ 2861 h 10000"/>
                  <a:gd name="connsiteX97-1797" fmla="*/ 7877 w 10000"/>
                  <a:gd name="connsiteY97-1798" fmla="*/ 2914 h 10000"/>
                  <a:gd name="connsiteX98-1799" fmla="*/ 7932 w 10000"/>
                  <a:gd name="connsiteY98-1800" fmla="*/ 2972 h 10000"/>
                  <a:gd name="connsiteX99-1801" fmla="*/ 7985 w 10000"/>
                  <a:gd name="connsiteY99-1802" fmla="*/ 3031 h 10000"/>
                  <a:gd name="connsiteX100-1803" fmla="*/ 8039 w 10000"/>
                  <a:gd name="connsiteY100-1804" fmla="*/ 3090 h 10000"/>
                  <a:gd name="connsiteX101-1805" fmla="*/ 8094 w 10000"/>
                  <a:gd name="connsiteY101-1806" fmla="*/ 3152 h 10000"/>
                  <a:gd name="connsiteX102-1807" fmla="*/ 8142 w 10000"/>
                  <a:gd name="connsiteY102-1808" fmla="*/ 3217 h 10000"/>
                  <a:gd name="connsiteX103-1809" fmla="*/ 8194 w 10000"/>
                  <a:gd name="connsiteY103-1810" fmla="*/ 3281 h 10000"/>
                  <a:gd name="connsiteX104-1811" fmla="*/ 8242 w 10000"/>
                  <a:gd name="connsiteY104-1812" fmla="*/ 3348 h 10000"/>
                  <a:gd name="connsiteX105-1813" fmla="*/ 8290 w 10000"/>
                  <a:gd name="connsiteY105-1814" fmla="*/ 3414 h 10000"/>
                  <a:gd name="connsiteX106-1815" fmla="*/ 8334 w 10000"/>
                  <a:gd name="connsiteY106-1816" fmla="*/ 3484 h 10000"/>
                  <a:gd name="connsiteX107-1817" fmla="*/ 8379 w 10000"/>
                  <a:gd name="connsiteY107-1818" fmla="*/ 3553 h 10000"/>
                  <a:gd name="connsiteX108-1819" fmla="*/ 8421 w 10000"/>
                  <a:gd name="connsiteY108-1820" fmla="*/ 3623 h 10000"/>
                  <a:gd name="connsiteX109-1821" fmla="*/ 8462 w 10000"/>
                  <a:gd name="connsiteY109-1822" fmla="*/ 3696 h 10000"/>
                  <a:gd name="connsiteX110-1823" fmla="*/ 8505 w 10000"/>
                  <a:gd name="connsiteY110-1824" fmla="*/ 3770 h 10000"/>
                  <a:gd name="connsiteX111-1825" fmla="*/ 8541 w 10000"/>
                  <a:gd name="connsiteY111-1826" fmla="*/ 3844 h 10000"/>
                  <a:gd name="connsiteX112-1827" fmla="*/ 8578 w 10000"/>
                  <a:gd name="connsiteY112-1828" fmla="*/ 3920 h 10000"/>
                  <a:gd name="connsiteX113-1829" fmla="*/ 8614 w 10000"/>
                  <a:gd name="connsiteY113-1830" fmla="*/ 4000 h 10000"/>
                  <a:gd name="connsiteX114-1831" fmla="*/ 8647 w 10000"/>
                  <a:gd name="connsiteY114-1832" fmla="*/ 4075 h 10000"/>
                  <a:gd name="connsiteX115-1833" fmla="*/ 8679 w 10000"/>
                  <a:gd name="connsiteY115-1834" fmla="*/ 4155 h 10000"/>
                  <a:gd name="connsiteX116-1835" fmla="*/ 8712 w 10000"/>
                  <a:gd name="connsiteY116-1836" fmla="*/ 4235 h 10000"/>
                  <a:gd name="connsiteX117-1837" fmla="*/ 8740 w 10000"/>
                  <a:gd name="connsiteY117-1838" fmla="*/ 4317 h 10000"/>
                  <a:gd name="connsiteX118-1839" fmla="*/ 8767 w 10000"/>
                  <a:gd name="connsiteY118-1840" fmla="*/ 4399 h 10000"/>
                  <a:gd name="connsiteX119-1841" fmla="*/ 8792 w 10000"/>
                  <a:gd name="connsiteY119-1842" fmla="*/ 4481 h 10000"/>
                  <a:gd name="connsiteX120-1843" fmla="*/ 8817 w 10000"/>
                  <a:gd name="connsiteY120-1844" fmla="*/ 4565 h 10000"/>
                  <a:gd name="connsiteX121-1845" fmla="*/ 8836 w 10000"/>
                  <a:gd name="connsiteY121-1846" fmla="*/ 4651 h 10000"/>
                  <a:gd name="connsiteX122-1847" fmla="*/ 8857 w 10000"/>
                  <a:gd name="connsiteY122-1848" fmla="*/ 4737 h 10000"/>
                  <a:gd name="connsiteX123-1849" fmla="*/ 8877 w 10000"/>
                  <a:gd name="connsiteY123-1850" fmla="*/ 4825 h 10000"/>
                  <a:gd name="connsiteX124-1851" fmla="*/ 8893 w 10000"/>
                  <a:gd name="connsiteY124-1852" fmla="*/ 4909 h 10000"/>
                  <a:gd name="connsiteX125-1853" fmla="*/ 8907 w 10000"/>
                  <a:gd name="connsiteY125-1854" fmla="*/ 4997 h 10000"/>
                  <a:gd name="connsiteX126-1855" fmla="*/ 8920 w 10000"/>
                  <a:gd name="connsiteY126-1856" fmla="*/ 5089 h 10000"/>
                  <a:gd name="connsiteX127-1857" fmla="*/ 8930 w 10000"/>
                  <a:gd name="connsiteY127-1858" fmla="*/ 5179 h 10000"/>
                  <a:gd name="connsiteX128-1859" fmla="*/ 8941 w 10000"/>
                  <a:gd name="connsiteY128-1860" fmla="*/ 5269 h 10000"/>
                  <a:gd name="connsiteX129-1861" fmla="*/ 8946 w 10000"/>
                  <a:gd name="connsiteY129-1862" fmla="*/ 5359 h 10000"/>
                  <a:gd name="connsiteX130-1863" fmla="*/ 8954 w 10000"/>
                  <a:gd name="connsiteY130-1864" fmla="*/ 5450 h 10000"/>
                  <a:gd name="connsiteX131-1865" fmla="*/ 8955 w 10000"/>
                  <a:gd name="connsiteY131-1866" fmla="*/ 5542 h 10000"/>
                  <a:gd name="connsiteX132-1867" fmla="*/ 8957 w 10000"/>
                  <a:gd name="connsiteY132-1868" fmla="*/ 5636 h 10000"/>
                  <a:gd name="connsiteX133-1869" fmla="*/ 8955 w 10000"/>
                  <a:gd name="connsiteY133-1870" fmla="*/ 5728 h 10000"/>
                  <a:gd name="connsiteX134-1871" fmla="*/ 8954 w 10000"/>
                  <a:gd name="connsiteY134-1872" fmla="*/ 5820 h 10000"/>
                  <a:gd name="connsiteX135-1873" fmla="*/ 8946 w 10000"/>
                  <a:gd name="connsiteY135-1874" fmla="*/ 5912 h 10000"/>
                  <a:gd name="connsiteX136-1875" fmla="*/ 8941 w 10000"/>
                  <a:gd name="connsiteY136-1876" fmla="*/ 6005 h 10000"/>
                  <a:gd name="connsiteX137-1877" fmla="*/ 8930 w 10000"/>
                  <a:gd name="connsiteY137-1878" fmla="*/ 6095 h 10000"/>
                  <a:gd name="connsiteX138-1879" fmla="*/ 8920 w 10000"/>
                  <a:gd name="connsiteY138-1880" fmla="*/ 6185 h 10000"/>
                  <a:gd name="connsiteX139-1881" fmla="*/ 8907 w 10000"/>
                  <a:gd name="connsiteY139-1882" fmla="*/ 6273 h 10000"/>
                  <a:gd name="connsiteX140-1883" fmla="*/ 8893 w 10000"/>
                  <a:gd name="connsiteY140-1884" fmla="*/ 6361 h 10000"/>
                  <a:gd name="connsiteX141-1885" fmla="*/ 8877 w 10000"/>
                  <a:gd name="connsiteY141-1886" fmla="*/ 6449 h 10000"/>
                  <a:gd name="connsiteX142-1887" fmla="*/ 8857 w 10000"/>
                  <a:gd name="connsiteY142-1888" fmla="*/ 6535 h 10000"/>
                  <a:gd name="connsiteX143-1889" fmla="*/ 8836 w 10000"/>
                  <a:gd name="connsiteY143-1890" fmla="*/ 6619 h 10000"/>
                  <a:gd name="connsiteX144-1891" fmla="*/ 8817 w 10000"/>
                  <a:gd name="connsiteY144-1892" fmla="*/ 6705 h 10000"/>
                  <a:gd name="connsiteX145-1893" fmla="*/ 8792 w 10000"/>
                  <a:gd name="connsiteY145-1894" fmla="*/ 6791 h 10000"/>
                  <a:gd name="connsiteX146-1895" fmla="*/ 8767 w 10000"/>
                  <a:gd name="connsiteY146-1896" fmla="*/ 6871 h 10000"/>
                  <a:gd name="connsiteX147-1897" fmla="*/ 8740 w 10000"/>
                  <a:gd name="connsiteY147-1898" fmla="*/ 6955 h 10000"/>
                  <a:gd name="connsiteX148-1899" fmla="*/ 8712 w 10000"/>
                  <a:gd name="connsiteY148-1900" fmla="*/ 7035 h 10000"/>
                  <a:gd name="connsiteX149-1901" fmla="*/ 8679 w 10000"/>
                  <a:gd name="connsiteY149-1902" fmla="*/ 7117 h 10000"/>
                  <a:gd name="connsiteX150-1903" fmla="*/ 8647 w 10000"/>
                  <a:gd name="connsiteY150-1904" fmla="*/ 7194 h 10000"/>
                  <a:gd name="connsiteX151-1905" fmla="*/ 8614 w 10000"/>
                  <a:gd name="connsiteY151-1906" fmla="*/ 7274 h 10000"/>
                  <a:gd name="connsiteX152-1907" fmla="*/ 8578 w 10000"/>
                  <a:gd name="connsiteY152-1908" fmla="*/ 7350 h 10000"/>
                  <a:gd name="connsiteX153-1909" fmla="*/ 8541 w 10000"/>
                  <a:gd name="connsiteY153-1910" fmla="*/ 7426 h 10000"/>
                  <a:gd name="connsiteX154-1911" fmla="*/ 8505 w 10000"/>
                  <a:gd name="connsiteY154-1912" fmla="*/ 7502 h 10000"/>
                  <a:gd name="connsiteX155-1913" fmla="*/ 8462 w 10000"/>
                  <a:gd name="connsiteY155-1914" fmla="*/ 7575 h 10000"/>
                  <a:gd name="connsiteX156-1915" fmla="*/ 8421 w 10000"/>
                  <a:gd name="connsiteY156-1916" fmla="*/ 7647 h 10000"/>
                  <a:gd name="connsiteX157-1917" fmla="*/ 8379 w 10000"/>
                  <a:gd name="connsiteY157-1918" fmla="*/ 7719 h 10000"/>
                  <a:gd name="connsiteX158-1919" fmla="*/ 8334 w 10000"/>
                  <a:gd name="connsiteY158-1920" fmla="*/ 7790 h 10000"/>
                  <a:gd name="connsiteX159-1921" fmla="*/ 8290 w 10000"/>
                  <a:gd name="connsiteY159-1922" fmla="*/ 7856 h 10000"/>
                  <a:gd name="connsiteX160-1923" fmla="*/ 8242 w 10000"/>
                  <a:gd name="connsiteY160-1924" fmla="*/ 7925 h 10000"/>
                  <a:gd name="connsiteX161-1925" fmla="*/ 8194 w 10000"/>
                  <a:gd name="connsiteY161-1926" fmla="*/ 7989 h 10000"/>
                  <a:gd name="connsiteX162-1927" fmla="*/ 8142 w 10000"/>
                  <a:gd name="connsiteY162-1928" fmla="*/ 8057 h 10000"/>
                  <a:gd name="connsiteX163-1929" fmla="*/ 8094 w 10000"/>
                  <a:gd name="connsiteY163-1930" fmla="*/ 8118 h 10000"/>
                  <a:gd name="connsiteX164-1931" fmla="*/ 8039 w 10000"/>
                  <a:gd name="connsiteY164-1932" fmla="*/ 8179 h 10000"/>
                  <a:gd name="connsiteX165-1933" fmla="*/ 7985 w 10000"/>
                  <a:gd name="connsiteY165-1934" fmla="*/ 8239 h 10000"/>
                  <a:gd name="connsiteX166-1935" fmla="*/ 7932 w 10000"/>
                  <a:gd name="connsiteY166-1936" fmla="*/ 8298 h 10000"/>
                  <a:gd name="connsiteX167-1937" fmla="*/ 7877 w 10000"/>
                  <a:gd name="connsiteY167-1938" fmla="*/ 8356 h 10000"/>
                  <a:gd name="connsiteX168-1939" fmla="*/ 7818 w 10000"/>
                  <a:gd name="connsiteY168-1940" fmla="*/ 8413 h 10000"/>
                  <a:gd name="connsiteX169-1941" fmla="*/ 7761 w 10000"/>
                  <a:gd name="connsiteY169-1942" fmla="*/ 8466 h 10000"/>
                  <a:gd name="connsiteX170-1943" fmla="*/ 7701 w 10000"/>
                  <a:gd name="connsiteY170-1944" fmla="*/ 8519 h 10000"/>
                  <a:gd name="connsiteX171-1945" fmla="*/ 7638 w 10000"/>
                  <a:gd name="connsiteY171-1946" fmla="*/ 8569 h 10000"/>
                  <a:gd name="connsiteX172-1947" fmla="*/ 7578 w 10000"/>
                  <a:gd name="connsiteY172-1948" fmla="*/ 8620 h 10000"/>
                  <a:gd name="connsiteX173-1949" fmla="*/ 7514 w 10000"/>
                  <a:gd name="connsiteY173-1950" fmla="*/ 8667 h 10000"/>
                  <a:gd name="connsiteX174-1951" fmla="*/ 7452 w 10000"/>
                  <a:gd name="connsiteY174-1952" fmla="*/ 8712 h 10000"/>
                  <a:gd name="connsiteX175-1953" fmla="*/ 7387 w 10000"/>
                  <a:gd name="connsiteY175-1954" fmla="*/ 8757 h 10000"/>
                  <a:gd name="connsiteX176-1955" fmla="*/ 7320 w 10000"/>
                  <a:gd name="connsiteY176-1956" fmla="*/ 8800 h 10000"/>
                  <a:gd name="connsiteX177-1957" fmla="*/ 7252 w 10000"/>
                  <a:gd name="connsiteY177-1958" fmla="*/ 8841 h 10000"/>
                  <a:gd name="connsiteX178-1959" fmla="*/ 7186 w 10000"/>
                  <a:gd name="connsiteY178-1960" fmla="*/ 8878 h 10000"/>
                  <a:gd name="connsiteX179-1961" fmla="*/ 7115 w 10000"/>
                  <a:gd name="connsiteY179-1962" fmla="*/ 8917 h 10000"/>
                  <a:gd name="connsiteX180-1963" fmla="*/ 7048 w 10000"/>
                  <a:gd name="connsiteY180-1964" fmla="*/ 8949 h 10000"/>
                  <a:gd name="connsiteX181-1965" fmla="*/ 6975 w 10000"/>
                  <a:gd name="connsiteY181-1966" fmla="*/ 8982 h 10000"/>
                  <a:gd name="connsiteX182-1967" fmla="*/ 6905 w 10000"/>
                  <a:gd name="connsiteY182-1968" fmla="*/ 9015 h 10000"/>
                  <a:gd name="connsiteX183-1969" fmla="*/ 6832 w 10000"/>
                  <a:gd name="connsiteY183-1970" fmla="*/ 9046 h 10000"/>
                  <a:gd name="connsiteX184-1971" fmla="*/ 6761 w 10000"/>
                  <a:gd name="connsiteY184-1972" fmla="*/ 9070 h 10000"/>
                  <a:gd name="connsiteX185-1973" fmla="*/ 6686 w 10000"/>
                  <a:gd name="connsiteY185-1974" fmla="*/ 9097 h 10000"/>
                  <a:gd name="connsiteX186-1975" fmla="*/ 6611 w 10000"/>
                  <a:gd name="connsiteY186-1976" fmla="*/ 9121 h 10000"/>
                  <a:gd name="connsiteX187-1977" fmla="*/ 6535 w 10000"/>
                  <a:gd name="connsiteY187-1978" fmla="*/ 9142 h 10000"/>
                  <a:gd name="connsiteX188-1979" fmla="*/ 6460 w 10000"/>
                  <a:gd name="connsiteY188-1980" fmla="*/ 9162 h 10000"/>
                  <a:gd name="connsiteX189-1981" fmla="*/ 6382 w 10000"/>
                  <a:gd name="connsiteY189-1982" fmla="*/ 9179 h 10000"/>
                  <a:gd name="connsiteX190-1983" fmla="*/ 6305 w 10000"/>
                  <a:gd name="connsiteY190-1984" fmla="*/ 9193 h 10000"/>
                  <a:gd name="connsiteX191-1985" fmla="*/ 6227 w 10000"/>
                  <a:gd name="connsiteY191-1986" fmla="*/ 9203 h 10000"/>
                  <a:gd name="connsiteX192-1987" fmla="*/ 6149 w 10000"/>
                  <a:gd name="connsiteY192-1988" fmla="*/ 9214 h 10000"/>
                  <a:gd name="connsiteX193-1989" fmla="*/ 6070 w 10000"/>
                  <a:gd name="connsiteY193-1990" fmla="*/ 9224 h 10000"/>
                  <a:gd name="connsiteX194-1991" fmla="*/ 5992 w 10000"/>
                  <a:gd name="connsiteY194-1992" fmla="*/ 9228 h 10000"/>
                  <a:gd name="connsiteX195-1993" fmla="*/ 5912 w 10000"/>
                  <a:gd name="connsiteY195-1994" fmla="*/ 9232 h 10000"/>
                  <a:gd name="connsiteX196-1995" fmla="*/ 5830 w 10000"/>
                  <a:gd name="connsiteY196-1996" fmla="*/ 9232 h 10000"/>
                  <a:gd name="connsiteX197-1997" fmla="*/ 5750 w 10000"/>
                  <a:gd name="connsiteY197-1998" fmla="*/ 9232 h 10000"/>
                  <a:gd name="connsiteX198-1999" fmla="*/ 5670 w 10000"/>
                  <a:gd name="connsiteY198-2000" fmla="*/ 9228 h 10000"/>
                  <a:gd name="connsiteX199-2001" fmla="*/ 5588 w 10000"/>
                  <a:gd name="connsiteY199-2002" fmla="*/ 9224 h 10000"/>
                  <a:gd name="connsiteX200-2003" fmla="*/ 5510 w 10000"/>
                  <a:gd name="connsiteY200-2004" fmla="*/ 9214 h 10000"/>
                  <a:gd name="connsiteX201-2005" fmla="*/ 5432 w 10000"/>
                  <a:gd name="connsiteY201-2006" fmla="*/ 9203 h 10000"/>
                  <a:gd name="connsiteX202-2007" fmla="*/ 5353 w 10000"/>
                  <a:gd name="connsiteY202-2008" fmla="*/ 9193 h 10000"/>
                  <a:gd name="connsiteX203-2009" fmla="*/ 5277 w 10000"/>
                  <a:gd name="connsiteY203-2010" fmla="*/ 9179 h 10000"/>
                  <a:gd name="connsiteX204-2011" fmla="*/ 5200 w 10000"/>
                  <a:gd name="connsiteY204-2012" fmla="*/ 9162 h 10000"/>
                  <a:gd name="connsiteX205-2013" fmla="*/ 5124 w 10000"/>
                  <a:gd name="connsiteY205-2014" fmla="*/ 9142 h 10000"/>
                  <a:gd name="connsiteX206-2015" fmla="*/ 5049 w 10000"/>
                  <a:gd name="connsiteY206-2016" fmla="*/ 9121 h 10000"/>
                  <a:gd name="connsiteX207-2017" fmla="*/ 4974 w 10000"/>
                  <a:gd name="connsiteY207-2018" fmla="*/ 9097 h 10000"/>
                  <a:gd name="connsiteX208-2019" fmla="*/ 4901 w 10000"/>
                  <a:gd name="connsiteY208-2020" fmla="*/ 9070 h 10000"/>
                  <a:gd name="connsiteX209-2021" fmla="*/ 4826 w 10000"/>
                  <a:gd name="connsiteY209-2022" fmla="*/ 9046 h 10000"/>
                  <a:gd name="connsiteX210-2023" fmla="*/ 4754 w 10000"/>
                  <a:gd name="connsiteY210-2024" fmla="*/ 9015 h 10000"/>
                  <a:gd name="connsiteX211-2025" fmla="*/ 4684 w 10000"/>
                  <a:gd name="connsiteY211-2026" fmla="*/ 8982 h 10000"/>
                  <a:gd name="connsiteX212-2027" fmla="*/ 4615 w 10000"/>
                  <a:gd name="connsiteY212-2028" fmla="*/ 8949 h 10000"/>
                  <a:gd name="connsiteX213-2029" fmla="*/ 4544 w 10000"/>
                  <a:gd name="connsiteY213-2030" fmla="*/ 8917 h 10000"/>
                  <a:gd name="connsiteX214-2031" fmla="*/ 4476 w 10000"/>
                  <a:gd name="connsiteY214-2032" fmla="*/ 8878 h 10000"/>
                  <a:gd name="connsiteX215-2033" fmla="*/ 4406 w 10000"/>
                  <a:gd name="connsiteY215-2034" fmla="*/ 8841 h 10000"/>
                  <a:gd name="connsiteX216-2035" fmla="*/ 4339 w 10000"/>
                  <a:gd name="connsiteY216-2036" fmla="*/ 8800 h 10000"/>
                  <a:gd name="connsiteX217-2037" fmla="*/ 4275 w 10000"/>
                  <a:gd name="connsiteY217-2038" fmla="*/ 8757 h 10000"/>
                  <a:gd name="connsiteX218-2039" fmla="*/ 4209 w 10000"/>
                  <a:gd name="connsiteY218-2040" fmla="*/ 8712 h 10000"/>
                  <a:gd name="connsiteX219-2041" fmla="*/ 4145 w 10000"/>
                  <a:gd name="connsiteY219-2042" fmla="*/ 8667 h 10000"/>
                  <a:gd name="connsiteX220-2043" fmla="*/ 4083 w 10000"/>
                  <a:gd name="connsiteY220-2044" fmla="*/ 8620 h 10000"/>
                  <a:gd name="connsiteX221-2045" fmla="*/ 4020 w 10000"/>
                  <a:gd name="connsiteY221-2046" fmla="*/ 8569 h 10000"/>
                  <a:gd name="connsiteX222-2047" fmla="*/ 3960 w 10000"/>
                  <a:gd name="connsiteY222-2048" fmla="*/ 8519 h 10000"/>
                  <a:gd name="connsiteX223-2049" fmla="*/ 3901 w 10000"/>
                  <a:gd name="connsiteY223-2050" fmla="*/ 8466 h 10000"/>
                  <a:gd name="connsiteX224-2051" fmla="*/ 3841 w 10000"/>
                  <a:gd name="connsiteY224-2052" fmla="*/ 8413 h 10000"/>
                  <a:gd name="connsiteX225-2053" fmla="*/ 3784 w 10000"/>
                  <a:gd name="connsiteY225-2054" fmla="*/ 8356 h 10000"/>
                  <a:gd name="connsiteX226-2055" fmla="*/ 3727 w 10000"/>
                  <a:gd name="connsiteY226-2056" fmla="*/ 8298 h 10000"/>
                  <a:gd name="connsiteX227-2057" fmla="*/ 3673 w 10000"/>
                  <a:gd name="connsiteY227-2058" fmla="*/ 8239 h 10000"/>
                  <a:gd name="connsiteX228-2059" fmla="*/ 3620 w 10000"/>
                  <a:gd name="connsiteY228-2060" fmla="*/ 8179 h 10000"/>
                  <a:gd name="connsiteX229-2061" fmla="*/ 3566 w 10000"/>
                  <a:gd name="connsiteY229-2062" fmla="*/ 8118 h 10000"/>
                  <a:gd name="connsiteX230-2063" fmla="*/ 3517 w 10000"/>
                  <a:gd name="connsiteY230-2064" fmla="*/ 8057 h 10000"/>
                  <a:gd name="connsiteX231-2065" fmla="*/ 3467 w 10000"/>
                  <a:gd name="connsiteY231-2066" fmla="*/ 7989 h 10000"/>
                  <a:gd name="connsiteX232-2067" fmla="*/ 3417 w 10000"/>
                  <a:gd name="connsiteY232-2068" fmla="*/ 7925 h 10000"/>
                  <a:gd name="connsiteX233-2069" fmla="*/ 3371 w 10000"/>
                  <a:gd name="connsiteY233-2070" fmla="*/ 7856 h 10000"/>
                  <a:gd name="connsiteX234-2071" fmla="*/ 3324 w 10000"/>
                  <a:gd name="connsiteY234-2072" fmla="*/ 7790 h 10000"/>
                  <a:gd name="connsiteX235-2073" fmla="*/ 3282 w 10000"/>
                  <a:gd name="connsiteY235-2074" fmla="*/ 7719 h 10000"/>
                  <a:gd name="connsiteX236-2075" fmla="*/ 3237 w 10000"/>
                  <a:gd name="connsiteY236-2076" fmla="*/ 7647 h 10000"/>
                  <a:gd name="connsiteX237-2077" fmla="*/ 3196 w 10000"/>
                  <a:gd name="connsiteY237-2078" fmla="*/ 7575 h 10000"/>
                  <a:gd name="connsiteX238-2079" fmla="*/ 3157 w 10000"/>
                  <a:gd name="connsiteY238-2080" fmla="*/ 7502 h 10000"/>
                  <a:gd name="connsiteX239-2081" fmla="*/ 3118 w 10000"/>
                  <a:gd name="connsiteY239-2082" fmla="*/ 7426 h 10000"/>
                  <a:gd name="connsiteX240-2083" fmla="*/ 3081 w 10000"/>
                  <a:gd name="connsiteY240-2084" fmla="*/ 7350 h 10000"/>
                  <a:gd name="connsiteX241-2085" fmla="*/ 3045 w 10000"/>
                  <a:gd name="connsiteY241-2086" fmla="*/ 7274 h 10000"/>
                  <a:gd name="connsiteX242-2087" fmla="*/ 3013 w 10000"/>
                  <a:gd name="connsiteY242-2088" fmla="*/ 7194 h 10000"/>
                  <a:gd name="connsiteX243-2089" fmla="*/ 2979 w 10000"/>
                  <a:gd name="connsiteY243-2090" fmla="*/ 7117 h 10000"/>
                  <a:gd name="connsiteX244-2091" fmla="*/ 2951 w 10000"/>
                  <a:gd name="connsiteY244-2092" fmla="*/ 7035 h 10000"/>
                  <a:gd name="connsiteX245-2093" fmla="*/ 2922 w 10000"/>
                  <a:gd name="connsiteY245-2094" fmla="*/ 6955 h 10000"/>
                  <a:gd name="connsiteX246-2095" fmla="*/ 2892 w 10000"/>
                  <a:gd name="connsiteY246-2096" fmla="*/ 6871 h 10000"/>
                  <a:gd name="connsiteX247-2097" fmla="*/ 2869 w 10000"/>
                  <a:gd name="connsiteY247-2098" fmla="*/ 6791 h 10000"/>
                  <a:gd name="connsiteX248-2099" fmla="*/ 2846 w 10000"/>
                  <a:gd name="connsiteY248-2100" fmla="*/ 6705 h 10000"/>
                  <a:gd name="connsiteX249-2101" fmla="*/ 2823 w 10000"/>
                  <a:gd name="connsiteY249-2102" fmla="*/ 6619 h 10000"/>
                  <a:gd name="connsiteX250-2103" fmla="*/ 2801 w 10000"/>
                  <a:gd name="connsiteY250-2104" fmla="*/ 6535 h 10000"/>
                  <a:gd name="connsiteX251-2105" fmla="*/ 2783 w 10000"/>
                  <a:gd name="connsiteY251-2106" fmla="*/ 6449 h 10000"/>
                  <a:gd name="connsiteX252-2107" fmla="*/ 2767 w 10000"/>
                  <a:gd name="connsiteY252-2108" fmla="*/ 6361 h 10000"/>
                  <a:gd name="connsiteX253-2109" fmla="*/ 2753 w 10000"/>
                  <a:gd name="connsiteY253-2110" fmla="*/ 6273 h 10000"/>
                  <a:gd name="connsiteX254-2111" fmla="*/ 2741 w 10000"/>
                  <a:gd name="connsiteY254-2112" fmla="*/ 6185 h 10000"/>
                  <a:gd name="connsiteX255-2113" fmla="*/ 2730 w 10000"/>
                  <a:gd name="connsiteY255-2114" fmla="*/ 6095 h 10000"/>
                  <a:gd name="connsiteX256-2115" fmla="*/ 2719 w 10000"/>
                  <a:gd name="connsiteY256-2116" fmla="*/ 6005 h 10000"/>
                  <a:gd name="connsiteX257-2117" fmla="*/ 2712 w 10000"/>
                  <a:gd name="connsiteY257-2118" fmla="*/ 5912 h 10000"/>
                  <a:gd name="connsiteX258-2119" fmla="*/ 2709 w 10000"/>
                  <a:gd name="connsiteY258-2120" fmla="*/ 5820 h 10000"/>
                  <a:gd name="connsiteX259-2121" fmla="*/ 2705 w 10000"/>
                  <a:gd name="connsiteY259-2122" fmla="*/ 5728 h 10000"/>
                  <a:gd name="connsiteX260-2123" fmla="*/ 2705 w 10000"/>
                  <a:gd name="connsiteY260-2124" fmla="*/ 5636 h 10000"/>
                  <a:gd name="connsiteX261-2125" fmla="*/ 2705 w 10000"/>
                  <a:gd name="connsiteY261-2126" fmla="*/ 5542 h 10000"/>
                  <a:gd name="connsiteX262-2127" fmla="*/ 2709 w 10000"/>
                  <a:gd name="connsiteY262-2128" fmla="*/ 5450 h 10000"/>
                  <a:gd name="connsiteX263-2129" fmla="*/ 2712 w 10000"/>
                  <a:gd name="connsiteY263-2130" fmla="*/ 5359 h 10000"/>
                  <a:gd name="connsiteX264-2131" fmla="*/ 2719 w 10000"/>
                  <a:gd name="connsiteY264-2132" fmla="*/ 5269 h 10000"/>
                  <a:gd name="connsiteX265-2133" fmla="*/ 2730 w 10000"/>
                  <a:gd name="connsiteY265-2134" fmla="*/ 5179 h 10000"/>
                  <a:gd name="connsiteX266-2135" fmla="*/ 2741 w 10000"/>
                  <a:gd name="connsiteY266-2136" fmla="*/ 5089 h 10000"/>
                  <a:gd name="connsiteX267-2137" fmla="*/ 2753 w 10000"/>
                  <a:gd name="connsiteY267-2138" fmla="*/ 4997 h 10000"/>
                  <a:gd name="connsiteX268-2139" fmla="*/ 2767 w 10000"/>
                  <a:gd name="connsiteY268-2140" fmla="*/ 4909 h 10000"/>
                  <a:gd name="connsiteX269-2141" fmla="*/ 2783 w 10000"/>
                  <a:gd name="connsiteY269-2142" fmla="*/ 4825 h 10000"/>
                  <a:gd name="connsiteX270-2143" fmla="*/ 2801 w 10000"/>
                  <a:gd name="connsiteY270-2144" fmla="*/ 4737 h 10000"/>
                  <a:gd name="connsiteX271-2145" fmla="*/ 2823 w 10000"/>
                  <a:gd name="connsiteY271-2146" fmla="*/ 4651 h 10000"/>
                  <a:gd name="connsiteX272-2147" fmla="*/ 2846 w 10000"/>
                  <a:gd name="connsiteY272-2148" fmla="*/ 4565 h 10000"/>
                  <a:gd name="connsiteX273-2149" fmla="*/ 2869 w 10000"/>
                  <a:gd name="connsiteY273-2150" fmla="*/ 4481 h 10000"/>
                  <a:gd name="connsiteX274-2151" fmla="*/ 2892 w 10000"/>
                  <a:gd name="connsiteY274-2152" fmla="*/ 4399 h 10000"/>
                  <a:gd name="connsiteX275-2153" fmla="*/ 2922 w 10000"/>
                  <a:gd name="connsiteY275-2154" fmla="*/ 4317 h 10000"/>
                  <a:gd name="connsiteX276-2155" fmla="*/ 2951 w 10000"/>
                  <a:gd name="connsiteY276-2156" fmla="*/ 4235 h 10000"/>
                  <a:gd name="connsiteX277-2157" fmla="*/ 2979 w 10000"/>
                  <a:gd name="connsiteY277-2158" fmla="*/ 4155 h 10000"/>
                  <a:gd name="connsiteX278-2159" fmla="*/ 3013 w 10000"/>
                  <a:gd name="connsiteY278-2160" fmla="*/ 4075 h 10000"/>
                  <a:gd name="connsiteX279-2161" fmla="*/ 3045 w 10000"/>
                  <a:gd name="connsiteY279-2162" fmla="*/ 4000 h 10000"/>
                  <a:gd name="connsiteX280-2163" fmla="*/ 3081 w 10000"/>
                  <a:gd name="connsiteY280-2164" fmla="*/ 3920 h 10000"/>
                  <a:gd name="connsiteX281-2165" fmla="*/ 3118 w 10000"/>
                  <a:gd name="connsiteY281-2166" fmla="*/ 3844 h 10000"/>
                  <a:gd name="connsiteX282-2167" fmla="*/ 3157 w 10000"/>
                  <a:gd name="connsiteY282-2168" fmla="*/ 3770 h 10000"/>
                  <a:gd name="connsiteX283-2169" fmla="*/ 3196 w 10000"/>
                  <a:gd name="connsiteY283-2170" fmla="*/ 3696 h 10000"/>
                  <a:gd name="connsiteX284-2171" fmla="*/ 3237 w 10000"/>
                  <a:gd name="connsiteY284-2172" fmla="*/ 3623 h 10000"/>
                  <a:gd name="connsiteX285-2173" fmla="*/ 3282 w 10000"/>
                  <a:gd name="connsiteY285-2174" fmla="*/ 3553 h 10000"/>
                  <a:gd name="connsiteX286-2175" fmla="*/ 3324 w 10000"/>
                  <a:gd name="connsiteY286-2176" fmla="*/ 3484 h 10000"/>
                  <a:gd name="connsiteX287-2177" fmla="*/ 3371 w 10000"/>
                  <a:gd name="connsiteY287-2178" fmla="*/ 3414 h 10000"/>
                  <a:gd name="connsiteX288-2179" fmla="*/ 3417 w 10000"/>
                  <a:gd name="connsiteY288-2180" fmla="*/ 3348 h 10000"/>
                  <a:gd name="connsiteX289-2181" fmla="*/ 3467 w 10000"/>
                  <a:gd name="connsiteY289-2182" fmla="*/ 3281 h 10000"/>
                  <a:gd name="connsiteX290-2183" fmla="*/ 3517 w 10000"/>
                  <a:gd name="connsiteY290-2184" fmla="*/ 3217 h 10000"/>
                  <a:gd name="connsiteX291-2185" fmla="*/ 3566 w 10000"/>
                  <a:gd name="connsiteY291-2186" fmla="*/ 3152 h 10000"/>
                  <a:gd name="connsiteX292-2187" fmla="*/ 3620 w 10000"/>
                  <a:gd name="connsiteY292-2188" fmla="*/ 3090 h 10000"/>
                  <a:gd name="connsiteX293-2189" fmla="*/ 3673 w 10000"/>
                  <a:gd name="connsiteY293-2190" fmla="*/ 3031 h 10000"/>
                  <a:gd name="connsiteX294-2191" fmla="*/ 3727 w 10000"/>
                  <a:gd name="connsiteY294-2192" fmla="*/ 2972 h 10000"/>
                  <a:gd name="connsiteX295-2193" fmla="*/ 3784 w 10000"/>
                  <a:gd name="connsiteY295-2194" fmla="*/ 2914 h 10000"/>
                  <a:gd name="connsiteX296-2195" fmla="*/ 3841 w 10000"/>
                  <a:gd name="connsiteY296-2196" fmla="*/ 2861 h 10000"/>
                  <a:gd name="connsiteX297-2197" fmla="*/ 3901 w 10000"/>
                  <a:gd name="connsiteY297-2198" fmla="*/ 2806 h 10000"/>
                  <a:gd name="connsiteX298-2199" fmla="*/ 3960 w 10000"/>
                  <a:gd name="connsiteY298-2200" fmla="*/ 2752 h 10000"/>
                  <a:gd name="connsiteX299-2201" fmla="*/ 4020 w 10000"/>
                  <a:gd name="connsiteY299-2202" fmla="*/ 2701 h 10000"/>
                  <a:gd name="connsiteX300-2203" fmla="*/ 4083 w 10000"/>
                  <a:gd name="connsiteY300-2204" fmla="*/ 2654 h 10000"/>
                  <a:gd name="connsiteX301-2205" fmla="*/ 4145 w 10000"/>
                  <a:gd name="connsiteY301-2206" fmla="*/ 2605 h 10000"/>
                  <a:gd name="connsiteX302-2207" fmla="*/ 4209 w 10000"/>
                  <a:gd name="connsiteY302-2208" fmla="*/ 2558 h 10000"/>
                  <a:gd name="connsiteX303-2209" fmla="*/ 4275 w 10000"/>
                  <a:gd name="connsiteY303-2210" fmla="*/ 2515 h 10000"/>
                  <a:gd name="connsiteX304-2211" fmla="*/ 4339 w 10000"/>
                  <a:gd name="connsiteY304-2212" fmla="*/ 2472 h 10000"/>
                  <a:gd name="connsiteX305-2213" fmla="*/ 4406 w 10000"/>
                  <a:gd name="connsiteY305-2214" fmla="*/ 2433 h 10000"/>
                  <a:gd name="connsiteX306-2215" fmla="*/ 4476 w 10000"/>
                  <a:gd name="connsiteY306-2216" fmla="*/ 2394 h 10000"/>
                  <a:gd name="connsiteX307-2217" fmla="*/ 4544 w 10000"/>
                  <a:gd name="connsiteY307-2218" fmla="*/ 2355 h 10000"/>
                  <a:gd name="connsiteX308-2219" fmla="*/ 4615 w 10000"/>
                  <a:gd name="connsiteY308-2220" fmla="*/ 2320 h 10000"/>
                  <a:gd name="connsiteX309-2221" fmla="*/ 4684 w 10000"/>
                  <a:gd name="connsiteY309-2222" fmla="*/ 2288 h 10000"/>
                  <a:gd name="connsiteX310-2223" fmla="*/ 4754 w 10000"/>
                  <a:gd name="connsiteY310-2224" fmla="*/ 2257 h 10000"/>
                  <a:gd name="connsiteX311-2225" fmla="*/ 4826 w 10000"/>
                  <a:gd name="connsiteY311-2226" fmla="*/ 2228 h 10000"/>
                  <a:gd name="connsiteX312-2227" fmla="*/ 4901 w 10000"/>
                  <a:gd name="connsiteY312-2228" fmla="*/ 2199 h 10000"/>
                  <a:gd name="connsiteX313-2229" fmla="*/ 4974 w 10000"/>
                  <a:gd name="connsiteY313-2230" fmla="*/ 2175 h 10000"/>
                  <a:gd name="connsiteX314-2231" fmla="*/ 5049 w 10000"/>
                  <a:gd name="connsiteY314-2232" fmla="*/ 2152 h 10000"/>
                  <a:gd name="connsiteX315-2233" fmla="*/ 5124 w 10000"/>
                  <a:gd name="connsiteY315-2234" fmla="*/ 2130 h 10000"/>
                  <a:gd name="connsiteX316-2235" fmla="*/ 5200 w 10000"/>
                  <a:gd name="connsiteY316-2236" fmla="*/ 2111 h 10000"/>
                  <a:gd name="connsiteX317-2237" fmla="*/ 5277 w 10000"/>
                  <a:gd name="connsiteY317-2238" fmla="*/ 2095 h 10000"/>
                  <a:gd name="connsiteX318-2239" fmla="*/ 5353 w 10000"/>
                  <a:gd name="connsiteY318-2240" fmla="*/ 2081 h 10000"/>
                  <a:gd name="connsiteX319-2241" fmla="*/ 5432 w 10000"/>
                  <a:gd name="connsiteY319-2242" fmla="*/ 2066 h 10000"/>
                  <a:gd name="connsiteX320-2243" fmla="*/ 5510 w 10000"/>
                  <a:gd name="connsiteY320-2244" fmla="*/ 2056 h 10000"/>
                  <a:gd name="connsiteX321-2245" fmla="*/ 5588 w 10000"/>
                  <a:gd name="connsiteY321-2246" fmla="*/ 2050 h 10000"/>
                  <a:gd name="connsiteX322-2247" fmla="*/ 5670 w 10000"/>
                  <a:gd name="connsiteY322-2248" fmla="*/ 2042 h 10000"/>
                  <a:gd name="connsiteX323-2249" fmla="*/ 5750 w 10000"/>
                  <a:gd name="connsiteY323-2250" fmla="*/ 2040 h 10000"/>
                  <a:gd name="connsiteX324-2251" fmla="*/ 5830 w 10000"/>
                  <a:gd name="connsiteY324-2252" fmla="*/ 2038 h 10000"/>
                  <a:gd name="connsiteX325-2253" fmla="*/ 5432 w 10000"/>
                  <a:gd name="connsiteY325-2254" fmla="*/ 3879 h 10000"/>
                  <a:gd name="connsiteX326-2255" fmla="*/ 5432 w 10000"/>
                  <a:gd name="connsiteY326-2256" fmla="*/ 3879 h 10000"/>
                  <a:gd name="connsiteX327-2257" fmla="*/ 5394 w 10000"/>
                  <a:gd name="connsiteY327-2258" fmla="*/ 3854 h 10000"/>
                  <a:gd name="connsiteX328-2259" fmla="*/ 5355 w 10000"/>
                  <a:gd name="connsiteY328-2260" fmla="*/ 3836 h 10000"/>
                  <a:gd name="connsiteX329-2261" fmla="*/ 5316 w 10000"/>
                  <a:gd name="connsiteY329-2262" fmla="*/ 3819 h 10000"/>
                  <a:gd name="connsiteX330-2263" fmla="*/ 5277 w 10000"/>
                  <a:gd name="connsiteY330-2264" fmla="*/ 3805 h 10000"/>
                  <a:gd name="connsiteX331-2265" fmla="*/ 5236 w 10000"/>
                  <a:gd name="connsiteY331-2266" fmla="*/ 3793 h 10000"/>
                  <a:gd name="connsiteX332-2267" fmla="*/ 5195 w 10000"/>
                  <a:gd name="connsiteY332-2268" fmla="*/ 3785 h 10000"/>
                  <a:gd name="connsiteX333-2269" fmla="*/ 5154 w 10000"/>
                  <a:gd name="connsiteY333-2270" fmla="*/ 3780 h 10000"/>
                  <a:gd name="connsiteX334-2271" fmla="*/ 5109 w 10000"/>
                  <a:gd name="connsiteY334-2272" fmla="*/ 3778 h 10000"/>
                  <a:gd name="connsiteX335-2273" fmla="*/ 5069 w 10000"/>
                  <a:gd name="connsiteY335-2274" fmla="*/ 3778 h 10000"/>
                  <a:gd name="connsiteX336-2275" fmla="*/ 5026 w 10000"/>
                  <a:gd name="connsiteY336-2276" fmla="*/ 3780 h 10000"/>
                  <a:gd name="connsiteX337-2277" fmla="*/ 4981 w 10000"/>
                  <a:gd name="connsiteY337-2278" fmla="*/ 3787 h 10000"/>
                  <a:gd name="connsiteX338-2279" fmla="*/ 4939 w 10000"/>
                  <a:gd name="connsiteY338-2280" fmla="*/ 3797 h 10000"/>
                  <a:gd name="connsiteX339-2281" fmla="*/ 4894 w 10000"/>
                  <a:gd name="connsiteY339-2282" fmla="*/ 3807 h 10000"/>
                  <a:gd name="connsiteX340-2283" fmla="*/ 4851 w 10000"/>
                  <a:gd name="connsiteY340-2284" fmla="*/ 3821 h 10000"/>
                  <a:gd name="connsiteX341-2285" fmla="*/ 4810 w 10000"/>
                  <a:gd name="connsiteY341-2286" fmla="*/ 3838 h 10000"/>
                  <a:gd name="connsiteX342-2287" fmla="*/ 4766 w 10000"/>
                  <a:gd name="connsiteY342-2288" fmla="*/ 3856 h 10000"/>
                  <a:gd name="connsiteX343-2289" fmla="*/ 4723 w 10000"/>
                  <a:gd name="connsiteY343-2290" fmla="*/ 3881 h 10000"/>
                  <a:gd name="connsiteX344-2291" fmla="*/ 4682 w 10000"/>
                  <a:gd name="connsiteY344-2292" fmla="*/ 3903 h 10000"/>
                  <a:gd name="connsiteX345-2293" fmla="*/ 4641 w 10000"/>
                  <a:gd name="connsiteY345-2294" fmla="*/ 3930 h 10000"/>
                  <a:gd name="connsiteX346-2295" fmla="*/ 4599 w 10000"/>
                  <a:gd name="connsiteY346-2296" fmla="*/ 3959 h 10000"/>
                  <a:gd name="connsiteX347-2297" fmla="*/ 4558 w 10000"/>
                  <a:gd name="connsiteY347-2298" fmla="*/ 3989 h 10000"/>
                  <a:gd name="connsiteX348-2299" fmla="*/ 4519 w 10000"/>
                  <a:gd name="connsiteY348-2300" fmla="*/ 4026 h 10000"/>
                  <a:gd name="connsiteX349-2301" fmla="*/ 4479 w 10000"/>
                  <a:gd name="connsiteY349-2302" fmla="*/ 4061 h 10000"/>
                  <a:gd name="connsiteX350-2303" fmla="*/ 4440 w 10000"/>
                  <a:gd name="connsiteY350-2304" fmla="*/ 4100 h 10000"/>
                  <a:gd name="connsiteX351-2305" fmla="*/ 4403 w 10000"/>
                  <a:gd name="connsiteY351-2306" fmla="*/ 4139 h 10000"/>
                  <a:gd name="connsiteX352-2307" fmla="*/ 4367 w 10000"/>
                  <a:gd name="connsiteY352-2308" fmla="*/ 4182 h 10000"/>
                  <a:gd name="connsiteX353-2309" fmla="*/ 4330 w 10000"/>
                  <a:gd name="connsiteY353-2310" fmla="*/ 4227 h 10000"/>
                  <a:gd name="connsiteX354-2311" fmla="*/ 4298 w 10000"/>
                  <a:gd name="connsiteY354-2312" fmla="*/ 4272 h 10000"/>
                  <a:gd name="connsiteX355-2313" fmla="*/ 4264 w 10000"/>
                  <a:gd name="connsiteY355-2314" fmla="*/ 4323 h 10000"/>
                  <a:gd name="connsiteX356-2315" fmla="*/ 4234 w 10000"/>
                  <a:gd name="connsiteY356-2316" fmla="*/ 4372 h 10000"/>
                  <a:gd name="connsiteX357-2317" fmla="*/ 4204 w 10000"/>
                  <a:gd name="connsiteY357-2318" fmla="*/ 4428 h 10000"/>
                  <a:gd name="connsiteX358-2319" fmla="*/ 4173 w 10000"/>
                  <a:gd name="connsiteY358-2320" fmla="*/ 4481 h 10000"/>
                  <a:gd name="connsiteX359-2321" fmla="*/ 4147 w 10000"/>
                  <a:gd name="connsiteY359-2322" fmla="*/ 4536 h 10000"/>
                  <a:gd name="connsiteX360-2323" fmla="*/ 4122 w 10000"/>
                  <a:gd name="connsiteY360-2324" fmla="*/ 4593 h 10000"/>
                  <a:gd name="connsiteX361-2325" fmla="*/ 4099 w 10000"/>
                  <a:gd name="connsiteY361-2326" fmla="*/ 4651 h 10000"/>
                  <a:gd name="connsiteX362-2327" fmla="*/ 4079 w 10000"/>
                  <a:gd name="connsiteY362-2328" fmla="*/ 4708 h 10000"/>
                  <a:gd name="connsiteX363-2329" fmla="*/ 4059 w 10000"/>
                  <a:gd name="connsiteY363-2330" fmla="*/ 4766 h 10000"/>
                  <a:gd name="connsiteX364-2331" fmla="*/ 4045 w 10000"/>
                  <a:gd name="connsiteY364-2332" fmla="*/ 4825 h 10000"/>
                  <a:gd name="connsiteX365-2333" fmla="*/ 4031 w 10000"/>
                  <a:gd name="connsiteY365-2334" fmla="*/ 4882 h 10000"/>
                  <a:gd name="connsiteX366-2335" fmla="*/ 4019 w 10000"/>
                  <a:gd name="connsiteY366-2336" fmla="*/ 4938 h 10000"/>
                  <a:gd name="connsiteX367-2337" fmla="*/ 4011 w 10000"/>
                  <a:gd name="connsiteY367-2338" fmla="*/ 4995 h 10000"/>
                  <a:gd name="connsiteX368-2339" fmla="*/ 4002 w 10000"/>
                  <a:gd name="connsiteY368-2340" fmla="*/ 5052 h 10000"/>
                  <a:gd name="connsiteX369-2341" fmla="*/ 3995 w 10000"/>
                  <a:gd name="connsiteY369-2342" fmla="*/ 5110 h 10000"/>
                  <a:gd name="connsiteX370-2343" fmla="*/ 3994 w 10000"/>
                  <a:gd name="connsiteY370-2344" fmla="*/ 5167 h 10000"/>
                  <a:gd name="connsiteX371-2345" fmla="*/ 3992 w 10000"/>
                  <a:gd name="connsiteY371-2346" fmla="*/ 5222 h 10000"/>
                  <a:gd name="connsiteX372-2347" fmla="*/ 3994 w 10000"/>
                  <a:gd name="connsiteY372-2348" fmla="*/ 5275 h 10000"/>
                  <a:gd name="connsiteX373-2349" fmla="*/ 3995 w 10000"/>
                  <a:gd name="connsiteY373-2350" fmla="*/ 5331 h 10000"/>
                  <a:gd name="connsiteX374-2351" fmla="*/ 4001 w 10000"/>
                  <a:gd name="connsiteY374-2352" fmla="*/ 5384 h 10000"/>
                  <a:gd name="connsiteX375-2353" fmla="*/ 4008 w 10000"/>
                  <a:gd name="connsiteY375-2354" fmla="*/ 5435 h 10000"/>
                  <a:gd name="connsiteX376-2355" fmla="*/ 4017 w 10000"/>
                  <a:gd name="connsiteY376-2356" fmla="*/ 5488 h 10000"/>
                  <a:gd name="connsiteX377-2357" fmla="*/ 4027 w 10000"/>
                  <a:gd name="connsiteY377-2358" fmla="*/ 5538 h 10000"/>
                  <a:gd name="connsiteX378-2359" fmla="*/ 4042 w 10000"/>
                  <a:gd name="connsiteY378-2360" fmla="*/ 5585 h 10000"/>
                  <a:gd name="connsiteX379-2361" fmla="*/ 4056 w 10000"/>
                  <a:gd name="connsiteY379-2362" fmla="*/ 5632 h 10000"/>
                  <a:gd name="connsiteX380-2363" fmla="*/ 4072 w 10000"/>
                  <a:gd name="connsiteY380-2364" fmla="*/ 5681 h 10000"/>
                  <a:gd name="connsiteX381-2365" fmla="*/ 4091 w 10000"/>
                  <a:gd name="connsiteY381-2366" fmla="*/ 5724 h 10000"/>
                  <a:gd name="connsiteX382-2367" fmla="*/ 4111 w 10000"/>
                  <a:gd name="connsiteY382-2368" fmla="*/ 5765 h 10000"/>
                  <a:gd name="connsiteX383-2369" fmla="*/ 4134 w 10000"/>
                  <a:gd name="connsiteY383-2370" fmla="*/ 5808 h 10000"/>
                  <a:gd name="connsiteX384-2371" fmla="*/ 4159 w 10000"/>
                  <a:gd name="connsiteY384-2372" fmla="*/ 5847 h 10000"/>
                  <a:gd name="connsiteX385-2373" fmla="*/ 4186 w 10000"/>
                  <a:gd name="connsiteY385-2374" fmla="*/ 5886 h 10000"/>
                  <a:gd name="connsiteX386-2375" fmla="*/ 4214 w 10000"/>
                  <a:gd name="connsiteY386-2376" fmla="*/ 5918 h 10000"/>
                  <a:gd name="connsiteX387-2377" fmla="*/ 4246 w 10000"/>
                  <a:gd name="connsiteY387-2378" fmla="*/ 5951 h 10000"/>
                  <a:gd name="connsiteX388-2379" fmla="*/ 4278 w 10000"/>
                  <a:gd name="connsiteY388-2380" fmla="*/ 5982 h 10000"/>
                  <a:gd name="connsiteX389-2381" fmla="*/ 4312 w 10000"/>
                  <a:gd name="connsiteY389-2382" fmla="*/ 6011 h 10000"/>
                  <a:gd name="connsiteX390-2383" fmla="*/ 4350 w 10000"/>
                  <a:gd name="connsiteY390-2384" fmla="*/ 6037 h 10000"/>
                  <a:gd name="connsiteX391-2385" fmla="*/ 4387 w 10000"/>
                  <a:gd name="connsiteY391-2386" fmla="*/ 6058 h 10000"/>
                  <a:gd name="connsiteX392-2387" fmla="*/ 4422 w 10000"/>
                  <a:gd name="connsiteY392-2388" fmla="*/ 6078 h 10000"/>
                  <a:gd name="connsiteX393-2389" fmla="*/ 4455 w 10000"/>
                  <a:gd name="connsiteY393-2390" fmla="*/ 6093 h 10000"/>
                  <a:gd name="connsiteX394-2391" fmla="*/ 4490 w 10000"/>
                  <a:gd name="connsiteY394-2392" fmla="*/ 6101 h 10000"/>
                  <a:gd name="connsiteX395-2393" fmla="*/ 4520 w 10000"/>
                  <a:gd name="connsiteY395-2394" fmla="*/ 6107 h 10000"/>
                  <a:gd name="connsiteX396-2395" fmla="*/ 4554 w 10000"/>
                  <a:gd name="connsiteY396-2396" fmla="*/ 6107 h 10000"/>
                  <a:gd name="connsiteX397-2397" fmla="*/ 4583 w 10000"/>
                  <a:gd name="connsiteY397-2398" fmla="*/ 6103 h 10000"/>
                  <a:gd name="connsiteX398-2399" fmla="*/ 4615 w 10000"/>
                  <a:gd name="connsiteY398-2400" fmla="*/ 6099 h 10000"/>
                  <a:gd name="connsiteX399-2401" fmla="*/ 4643 w 10000"/>
                  <a:gd name="connsiteY399-2402" fmla="*/ 6088 h 10000"/>
                  <a:gd name="connsiteX400-2403" fmla="*/ 4672 w 10000"/>
                  <a:gd name="connsiteY400-2404" fmla="*/ 6074 h 10000"/>
                  <a:gd name="connsiteX401-2405" fmla="*/ 4698 w 10000"/>
                  <a:gd name="connsiteY401-2406" fmla="*/ 6058 h 10000"/>
                  <a:gd name="connsiteX402-2407" fmla="*/ 4727 w 10000"/>
                  <a:gd name="connsiteY402-2408" fmla="*/ 6039 h 10000"/>
                  <a:gd name="connsiteX403-2409" fmla="*/ 4754 w 10000"/>
                  <a:gd name="connsiteY403-2410" fmla="*/ 6015 h 10000"/>
                  <a:gd name="connsiteX404-2411" fmla="*/ 4782 w 10000"/>
                  <a:gd name="connsiteY404-2412" fmla="*/ 5992 h 10000"/>
                  <a:gd name="connsiteX405-2413" fmla="*/ 4805 w 10000"/>
                  <a:gd name="connsiteY405-2414" fmla="*/ 5964 h 10000"/>
                  <a:gd name="connsiteX406-2415" fmla="*/ 4834 w 10000"/>
                  <a:gd name="connsiteY406-2416" fmla="*/ 5933 h 10000"/>
                  <a:gd name="connsiteX407-2417" fmla="*/ 4859 w 10000"/>
                  <a:gd name="connsiteY407-2418" fmla="*/ 5896 h 10000"/>
                  <a:gd name="connsiteX408-2419" fmla="*/ 4882 w 10000"/>
                  <a:gd name="connsiteY408-2420" fmla="*/ 5861 h 10000"/>
                  <a:gd name="connsiteX409-2421" fmla="*/ 4931 w 10000"/>
                  <a:gd name="connsiteY409-2422" fmla="*/ 5783 h 10000"/>
                  <a:gd name="connsiteX410-2423" fmla="*/ 4981 w 10000"/>
                  <a:gd name="connsiteY410-2424" fmla="*/ 5697 h 10000"/>
                  <a:gd name="connsiteX411-2425" fmla="*/ 5033 w 10000"/>
                  <a:gd name="connsiteY411-2426" fmla="*/ 5605 h 10000"/>
                  <a:gd name="connsiteX412-2427" fmla="*/ 5083 w 10000"/>
                  <a:gd name="connsiteY412-2428" fmla="*/ 5505 h 10000"/>
                  <a:gd name="connsiteX413-2429" fmla="*/ 5134 w 10000"/>
                  <a:gd name="connsiteY413-2430" fmla="*/ 5400 h 10000"/>
                  <a:gd name="connsiteX414-2431" fmla="*/ 5241 w 10000"/>
                  <a:gd name="connsiteY414-2432" fmla="*/ 5181 h 10000"/>
                  <a:gd name="connsiteX415-2433" fmla="*/ 5353 w 10000"/>
                  <a:gd name="connsiteY415-2434" fmla="*/ 4964 h 10000"/>
                  <a:gd name="connsiteX416-2435" fmla="*/ 5405 w 10000"/>
                  <a:gd name="connsiteY416-2436" fmla="*/ 4862 h 10000"/>
                  <a:gd name="connsiteX417-2437" fmla="*/ 5497 w 10000"/>
                  <a:gd name="connsiteY417-2438" fmla="*/ 4667 h 10000"/>
                  <a:gd name="connsiteX418-2439" fmla="*/ 5537 w 10000"/>
                  <a:gd name="connsiteY418-2440" fmla="*/ 4577 h 10000"/>
                  <a:gd name="connsiteX419-2441" fmla="*/ 5572 w 10000"/>
                  <a:gd name="connsiteY419-2442" fmla="*/ 4489 h 10000"/>
                  <a:gd name="connsiteX420-2443" fmla="*/ 5585 w 10000"/>
                  <a:gd name="connsiteY420-2444" fmla="*/ 4446 h 10000"/>
                  <a:gd name="connsiteX421-2445" fmla="*/ 5597 w 10000"/>
                  <a:gd name="connsiteY421-2446" fmla="*/ 4405 h 10000"/>
                  <a:gd name="connsiteX422-2447" fmla="*/ 5608 w 10000"/>
                  <a:gd name="connsiteY422-2448" fmla="*/ 4366 h 10000"/>
                  <a:gd name="connsiteX423-2449" fmla="*/ 5617 w 10000"/>
                  <a:gd name="connsiteY423-2450" fmla="*/ 4325 h 10000"/>
                  <a:gd name="connsiteX424-2451" fmla="*/ 5622 w 10000"/>
                  <a:gd name="connsiteY424-2452" fmla="*/ 4286 h 10000"/>
                  <a:gd name="connsiteX425-2453" fmla="*/ 5624 w 10000"/>
                  <a:gd name="connsiteY425-2454" fmla="*/ 4249 h 10000"/>
                  <a:gd name="connsiteX426-2455" fmla="*/ 5626 w 10000"/>
                  <a:gd name="connsiteY426-2456" fmla="*/ 4213 h 10000"/>
                  <a:gd name="connsiteX427-2457" fmla="*/ 5624 w 10000"/>
                  <a:gd name="connsiteY427-2458" fmla="*/ 4178 h 10000"/>
                  <a:gd name="connsiteX428-2459" fmla="*/ 5618 w 10000"/>
                  <a:gd name="connsiteY428-2460" fmla="*/ 4141 h 10000"/>
                  <a:gd name="connsiteX429-2461" fmla="*/ 5611 w 10000"/>
                  <a:gd name="connsiteY429-2462" fmla="*/ 4108 h 10000"/>
                  <a:gd name="connsiteX430-2463" fmla="*/ 5601 w 10000"/>
                  <a:gd name="connsiteY430-2464" fmla="*/ 4075 h 10000"/>
                  <a:gd name="connsiteX431-2465" fmla="*/ 5586 w 10000"/>
                  <a:gd name="connsiteY431-2466" fmla="*/ 4045 h 10000"/>
                  <a:gd name="connsiteX432-2467" fmla="*/ 5570 w 10000"/>
                  <a:gd name="connsiteY432-2468" fmla="*/ 4014 h 10000"/>
                  <a:gd name="connsiteX433-2469" fmla="*/ 5549 w 10000"/>
                  <a:gd name="connsiteY433-2470" fmla="*/ 3985 h 10000"/>
                  <a:gd name="connsiteX434-2471" fmla="*/ 5526 w 10000"/>
                  <a:gd name="connsiteY434-2472" fmla="*/ 3957 h 10000"/>
                  <a:gd name="connsiteX435-2473" fmla="*/ 5497 w 10000"/>
                  <a:gd name="connsiteY435-2474" fmla="*/ 3930 h 10000"/>
                  <a:gd name="connsiteX436-2475" fmla="*/ 5467 w 10000"/>
                  <a:gd name="connsiteY436-2476" fmla="*/ 3903 h 10000"/>
                  <a:gd name="connsiteX437-2477" fmla="*/ 5432 w 10000"/>
                  <a:gd name="connsiteY437-2478" fmla="*/ 3879 h 10000"/>
                  <a:gd name="connsiteX438-2479" fmla="*/ 7341 w 10000"/>
                  <a:gd name="connsiteY438-2480" fmla="*/ 3897 h 10000"/>
                  <a:gd name="connsiteX439-2481" fmla="*/ 7341 w 10000"/>
                  <a:gd name="connsiteY439-2482" fmla="*/ 3897 h 10000"/>
                  <a:gd name="connsiteX440-2483" fmla="*/ 7266 w 10000"/>
                  <a:gd name="connsiteY440-2484" fmla="*/ 3815 h 10000"/>
                  <a:gd name="connsiteX441-2485" fmla="*/ 7188 w 10000"/>
                  <a:gd name="connsiteY441-2486" fmla="*/ 3740 h 10000"/>
                  <a:gd name="connsiteX442-2487" fmla="*/ 7108 w 10000"/>
                  <a:gd name="connsiteY442-2488" fmla="*/ 3666 h 10000"/>
                  <a:gd name="connsiteX443-2489" fmla="*/ 7024 w 10000"/>
                  <a:gd name="connsiteY443-2490" fmla="*/ 3598 h 10000"/>
                  <a:gd name="connsiteX444-2491" fmla="*/ 6982 w 10000"/>
                  <a:gd name="connsiteY444-2492" fmla="*/ 3563 h 10000"/>
                  <a:gd name="connsiteX445-2493" fmla="*/ 6939 w 10000"/>
                  <a:gd name="connsiteY445-2494" fmla="*/ 3533 h 10000"/>
                  <a:gd name="connsiteX446-2495" fmla="*/ 6893 w 10000"/>
                  <a:gd name="connsiteY446-2496" fmla="*/ 3504 h 10000"/>
                  <a:gd name="connsiteX447-2497" fmla="*/ 6848 w 10000"/>
                  <a:gd name="connsiteY447-2498" fmla="*/ 3473 h 10000"/>
                  <a:gd name="connsiteX448-2499" fmla="*/ 6802 w 10000"/>
                  <a:gd name="connsiteY448-2500" fmla="*/ 3447 h 10000"/>
                  <a:gd name="connsiteX449-2501" fmla="*/ 6756 w 10000"/>
                  <a:gd name="connsiteY449-2502" fmla="*/ 3422 h 10000"/>
                  <a:gd name="connsiteX450-2503" fmla="*/ 6709 w 10000"/>
                  <a:gd name="connsiteY450-2504" fmla="*/ 3395 h 10000"/>
                  <a:gd name="connsiteX451-2505" fmla="*/ 6661 w 10000"/>
                  <a:gd name="connsiteY451-2506" fmla="*/ 3371 h 10000"/>
                  <a:gd name="connsiteX452-2507" fmla="*/ 6613 w 10000"/>
                  <a:gd name="connsiteY452-2508" fmla="*/ 3348 h 10000"/>
                  <a:gd name="connsiteX453-2509" fmla="*/ 6563 w 10000"/>
                  <a:gd name="connsiteY453-2510" fmla="*/ 3326 h 10000"/>
                  <a:gd name="connsiteX454-2511" fmla="*/ 6515 w 10000"/>
                  <a:gd name="connsiteY454-2512" fmla="*/ 3307 h 10000"/>
                  <a:gd name="connsiteX455-2513" fmla="*/ 6466 w 10000"/>
                  <a:gd name="connsiteY455-2514" fmla="*/ 3289 h 10000"/>
                  <a:gd name="connsiteX456-2515" fmla="*/ 6416 w 10000"/>
                  <a:gd name="connsiteY456-2516" fmla="*/ 3273 h 10000"/>
                  <a:gd name="connsiteX457-2517" fmla="*/ 6364 w 10000"/>
                  <a:gd name="connsiteY457-2518" fmla="*/ 3254 h 10000"/>
                  <a:gd name="connsiteX458-2519" fmla="*/ 6313 w 10000"/>
                  <a:gd name="connsiteY458-2520" fmla="*/ 3240 h 10000"/>
                  <a:gd name="connsiteX459-2521" fmla="*/ 6261 w 10000"/>
                  <a:gd name="connsiteY459-2522" fmla="*/ 3230 h 10000"/>
                  <a:gd name="connsiteX460-2523" fmla="*/ 6209 w 10000"/>
                  <a:gd name="connsiteY460-2524" fmla="*/ 3217 h 10000"/>
                  <a:gd name="connsiteX461-2525" fmla="*/ 6156 w 10000"/>
                  <a:gd name="connsiteY461-2526" fmla="*/ 3207 h 10000"/>
                  <a:gd name="connsiteX462-2527" fmla="*/ 6101 w 10000"/>
                  <a:gd name="connsiteY462-2528" fmla="*/ 3199 h 10000"/>
                  <a:gd name="connsiteX463-2529" fmla="*/ 6047 w 10000"/>
                  <a:gd name="connsiteY463-2530" fmla="*/ 3191 h 10000"/>
                  <a:gd name="connsiteX464-2531" fmla="*/ 5994 w 10000"/>
                  <a:gd name="connsiteY464-2532" fmla="*/ 3187 h 10000"/>
                  <a:gd name="connsiteX465-2533" fmla="*/ 5941 w 10000"/>
                  <a:gd name="connsiteY465-2534" fmla="*/ 3180 h 10000"/>
                  <a:gd name="connsiteX466-2535" fmla="*/ 5885 w 10000"/>
                  <a:gd name="connsiteY466-2536" fmla="*/ 3178 h 10000"/>
                  <a:gd name="connsiteX467-2537" fmla="*/ 5830 w 10000"/>
                  <a:gd name="connsiteY467-2538" fmla="*/ 3178 h 10000"/>
                  <a:gd name="connsiteX468-2539" fmla="*/ 5775 w 10000"/>
                  <a:gd name="connsiteY468-2540" fmla="*/ 3178 h 10000"/>
                  <a:gd name="connsiteX469-2541" fmla="*/ 5720 w 10000"/>
                  <a:gd name="connsiteY469-2542" fmla="*/ 3180 h 10000"/>
                  <a:gd name="connsiteX470-2543" fmla="*/ 5665 w 10000"/>
                  <a:gd name="connsiteY470-2544" fmla="*/ 3187 h 10000"/>
                  <a:gd name="connsiteX471-2545" fmla="*/ 5611 w 10000"/>
                  <a:gd name="connsiteY471-2546" fmla="*/ 3191 h 10000"/>
                  <a:gd name="connsiteX472-2547" fmla="*/ 5558 w 10000"/>
                  <a:gd name="connsiteY472-2548" fmla="*/ 3199 h 10000"/>
                  <a:gd name="connsiteX473-2549" fmla="*/ 5505 w 10000"/>
                  <a:gd name="connsiteY473-2550" fmla="*/ 3207 h 10000"/>
                  <a:gd name="connsiteX474-2551" fmla="*/ 5453 w 10000"/>
                  <a:gd name="connsiteY474-2552" fmla="*/ 3217 h 10000"/>
                  <a:gd name="connsiteX475-2553" fmla="*/ 5400 w 10000"/>
                  <a:gd name="connsiteY475-2554" fmla="*/ 3230 h 10000"/>
                  <a:gd name="connsiteX476-2555" fmla="*/ 5348 w 10000"/>
                  <a:gd name="connsiteY476-2556" fmla="*/ 3240 h 10000"/>
                  <a:gd name="connsiteX477-2557" fmla="*/ 5296 w 10000"/>
                  <a:gd name="connsiteY477-2558" fmla="*/ 3254 h 10000"/>
                  <a:gd name="connsiteX478-2559" fmla="*/ 5246 w 10000"/>
                  <a:gd name="connsiteY478-2560" fmla="*/ 3273 h 10000"/>
                  <a:gd name="connsiteX479-2561" fmla="*/ 5195 w 10000"/>
                  <a:gd name="connsiteY479-2562" fmla="*/ 3289 h 10000"/>
                  <a:gd name="connsiteX480-2563" fmla="*/ 5145 w 10000"/>
                  <a:gd name="connsiteY480-2564" fmla="*/ 3307 h 10000"/>
                  <a:gd name="connsiteX481-2565" fmla="*/ 5095 w 10000"/>
                  <a:gd name="connsiteY481-2566" fmla="*/ 3326 h 10000"/>
                  <a:gd name="connsiteX482-2567" fmla="*/ 5047 w 10000"/>
                  <a:gd name="connsiteY482-2568" fmla="*/ 3348 h 10000"/>
                  <a:gd name="connsiteX483-2569" fmla="*/ 4997 w 10000"/>
                  <a:gd name="connsiteY483-2570" fmla="*/ 3371 h 10000"/>
                  <a:gd name="connsiteX484-2571" fmla="*/ 4951 w 10000"/>
                  <a:gd name="connsiteY484-2572" fmla="*/ 3395 h 10000"/>
                  <a:gd name="connsiteX485-2573" fmla="*/ 4903 w 10000"/>
                  <a:gd name="connsiteY485-2574" fmla="*/ 3422 h 10000"/>
                  <a:gd name="connsiteX486-2575" fmla="*/ 4859 w 10000"/>
                  <a:gd name="connsiteY486-2576" fmla="*/ 3447 h 10000"/>
                  <a:gd name="connsiteX487-2577" fmla="*/ 4812 w 10000"/>
                  <a:gd name="connsiteY487-2578" fmla="*/ 3473 h 10000"/>
                  <a:gd name="connsiteX488-2579" fmla="*/ 4766 w 10000"/>
                  <a:gd name="connsiteY488-2580" fmla="*/ 3504 h 10000"/>
                  <a:gd name="connsiteX489-2581" fmla="*/ 4723 w 10000"/>
                  <a:gd name="connsiteY489-2582" fmla="*/ 3533 h 10000"/>
                  <a:gd name="connsiteX490-2583" fmla="*/ 4679 w 10000"/>
                  <a:gd name="connsiteY490-2584" fmla="*/ 3563 h 10000"/>
                  <a:gd name="connsiteX491-2585" fmla="*/ 4636 w 10000"/>
                  <a:gd name="connsiteY491-2586" fmla="*/ 3598 h 10000"/>
                  <a:gd name="connsiteX492-2587" fmla="*/ 4552 w 10000"/>
                  <a:gd name="connsiteY492-2588" fmla="*/ 3666 h 10000"/>
                  <a:gd name="connsiteX493-2589" fmla="*/ 4471 w 10000"/>
                  <a:gd name="connsiteY493-2590" fmla="*/ 3740 h 10000"/>
                  <a:gd name="connsiteX494-2591" fmla="*/ 4394 w 10000"/>
                  <a:gd name="connsiteY494-2592" fmla="*/ 3815 h 10000"/>
                  <a:gd name="connsiteX495-2593" fmla="*/ 4321 w 10000"/>
                  <a:gd name="connsiteY495-2594" fmla="*/ 3897 h 10000"/>
                  <a:gd name="connsiteX496-2595" fmla="*/ 4248 w 10000"/>
                  <a:gd name="connsiteY496-2596" fmla="*/ 3983 h 10000"/>
                  <a:gd name="connsiteX497-2597" fmla="*/ 4182 w 10000"/>
                  <a:gd name="connsiteY497-2598" fmla="*/ 4073 h 10000"/>
                  <a:gd name="connsiteX498-2599" fmla="*/ 4118 w 10000"/>
                  <a:gd name="connsiteY498-2600" fmla="*/ 4165 h 10000"/>
                  <a:gd name="connsiteX499-2601" fmla="*/ 4058 w 10000"/>
                  <a:gd name="connsiteY499-2602" fmla="*/ 4262 h 10000"/>
                  <a:gd name="connsiteX500-2603" fmla="*/ 4031 w 10000"/>
                  <a:gd name="connsiteY500-2604" fmla="*/ 4311 h 10000"/>
                  <a:gd name="connsiteX501-2605" fmla="*/ 4004 w 10000"/>
                  <a:gd name="connsiteY501-2606" fmla="*/ 4360 h 10000"/>
                  <a:gd name="connsiteX502-2607" fmla="*/ 3978 w 10000"/>
                  <a:gd name="connsiteY502-2608" fmla="*/ 4413 h 10000"/>
                  <a:gd name="connsiteX503-2609" fmla="*/ 3953 w 10000"/>
                  <a:gd name="connsiteY503-2610" fmla="*/ 4464 h 10000"/>
                  <a:gd name="connsiteX504-2611" fmla="*/ 3928 w 10000"/>
                  <a:gd name="connsiteY504-2612" fmla="*/ 4518 h 10000"/>
                  <a:gd name="connsiteX505-2613" fmla="*/ 3905 w 10000"/>
                  <a:gd name="connsiteY505-2614" fmla="*/ 4569 h 10000"/>
                  <a:gd name="connsiteX506-2615" fmla="*/ 3883 w 10000"/>
                  <a:gd name="connsiteY506-2616" fmla="*/ 4624 h 10000"/>
                  <a:gd name="connsiteX507-2617" fmla="*/ 3862 w 10000"/>
                  <a:gd name="connsiteY507-2618" fmla="*/ 4680 h 10000"/>
                  <a:gd name="connsiteX508-2619" fmla="*/ 3842 w 10000"/>
                  <a:gd name="connsiteY508-2620" fmla="*/ 4735 h 10000"/>
                  <a:gd name="connsiteX509-2621" fmla="*/ 3825 w 10000"/>
                  <a:gd name="connsiteY509-2622" fmla="*/ 4790 h 10000"/>
                  <a:gd name="connsiteX510-2623" fmla="*/ 3807 w 10000"/>
                  <a:gd name="connsiteY510-2624" fmla="*/ 4847 h 10000"/>
                  <a:gd name="connsiteX511-2625" fmla="*/ 3789 w 10000"/>
                  <a:gd name="connsiteY511-2626" fmla="*/ 4905 h 10000"/>
                  <a:gd name="connsiteX512-2627" fmla="*/ 3775 w 10000"/>
                  <a:gd name="connsiteY512-2628" fmla="*/ 4962 h 10000"/>
                  <a:gd name="connsiteX513-2629" fmla="*/ 3760 w 10000"/>
                  <a:gd name="connsiteY513-2630" fmla="*/ 5022 h 10000"/>
                  <a:gd name="connsiteX514-2631" fmla="*/ 3748 w 10000"/>
                  <a:gd name="connsiteY514-2632" fmla="*/ 5081 h 10000"/>
                  <a:gd name="connsiteX515-2633" fmla="*/ 3737 w 10000"/>
                  <a:gd name="connsiteY515-2634" fmla="*/ 5140 h 10000"/>
                  <a:gd name="connsiteX516-2635" fmla="*/ 3727 w 10000"/>
                  <a:gd name="connsiteY516-2636" fmla="*/ 5200 h 10000"/>
                  <a:gd name="connsiteX517-2637" fmla="*/ 3720 w 10000"/>
                  <a:gd name="connsiteY517-2638" fmla="*/ 5261 h 10000"/>
                  <a:gd name="connsiteX518-2639" fmla="*/ 3711 w 10000"/>
                  <a:gd name="connsiteY518-2640" fmla="*/ 5325 h 10000"/>
                  <a:gd name="connsiteX519-2641" fmla="*/ 3705 w 10000"/>
                  <a:gd name="connsiteY519-2642" fmla="*/ 5386 h 10000"/>
                  <a:gd name="connsiteX520-2643" fmla="*/ 3700 w 10000"/>
                  <a:gd name="connsiteY520-2644" fmla="*/ 5447 h 10000"/>
                  <a:gd name="connsiteX521-2645" fmla="*/ 3696 w 10000"/>
                  <a:gd name="connsiteY521-2646" fmla="*/ 5509 h 10000"/>
                  <a:gd name="connsiteX522-2647" fmla="*/ 3695 w 10000"/>
                  <a:gd name="connsiteY522-2648" fmla="*/ 5572 h 10000"/>
                  <a:gd name="connsiteX523-2649" fmla="*/ 3695 w 10000"/>
                  <a:gd name="connsiteY523-2650" fmla="*/ 5636 h 10000"/>
                  <a:gd name="connsiteX524-2651" fmla="*/ 3695 w 10000"/>
                  <a:gd name="connsiteY524-2652" fmla="*/ 5699 h 10000"/>
                  <a:gd name="connsiteX525-2653" fmla="*/ 3696 w 10000"/>
                  <a:gd name="connsiteY525-2654" fmla="*/ 5761 h 10000"/>
                  <a:gd name="connsiteX526-2655" fmla="*/ 3700 w 10000"/>
                  <a:gd name="connsiteY526-2656" fmla="*/ 5826 h 10000"/>
                  <a:gd name="connsiteX527-2657" fmla="*/ 3705 w 10000"/>
                  <a:gd name="connsiteY527-2658" fmla="*/ 5888 h 10000"/>
                  <a:gd name="connsiteX528-2659" fmla="*/ 3711 w 10000"/>
                  <a:gd name="connsiteY528-2660" fmla="*/ 5949 h 10000"/>
                  <a:gd name="connsiteX529-2661" fmla="*/ 3720 w 10000"/>
                  <a:gd name="connsiteY529-2662" fmla="*/ 6011 h 10000"/>
                  <a:gd name="connsiteX530-2663" fmla="*/ 3727 w 10000"/>
                  <a:gd name="connsiteY530-2664" fmla="*/ 6070 h 10000"/>
                  <a:gd name="connsiteX531-2665" fmla="*/ 3737 w 10000"/>
                  <a:gd name="connsiteY531-2666" fmla="*/ 6131 h 10000"/>
                  <a:gd name="connsiteX532-2667" fmla="*/ 3748 w 10000"/>
                  <a:gd name="connsiteY532-2668" fmla="*/ 6191 h 10000"/>
                  <a:gd name="connsiteX533-2669" fmla="*/ 3760 w 10000"/>
                  <a:gd name="connsiteY533-2670" fmla="*/ 6250 h 10000"/>
                  <a:gd name="connsiteX534-2671" fmla="*/ 3775 w 10000"/>
                  <a:gd name="connsiteY534-2672" fmla="*/ 6308 h 10000"/>
                  <a:gd name="connsiteX535-2673" fmla="*/ 3789 w 10000"/>
                  <a:gd name="connsiteY535-2674" fmla="*/ 6367 h 10000"/>
                  <a:gd name="connsiteX536-2675" fmla="*/ 3807 w 10000"/>
                  <a:gd name="connsiteY536-2676" fmla="*/ 6424 h 10000"/>
                  <a:gd name="connsiteX537-2677" fmla="*/ 3825 w 10000"/>
                  <a:gd name="connsiteY537-2678" fmla="*/ 6482 h 10000"/>
                  <a:gd name="connsiteX538-2679" fmla="*/ 3842 w 10000"/>
                  <a:gd name="connsiteY538-2680" fmla="*/ 6537 h 10000"/>
                  <a:gd name="connsiteX539-2681" fmla="*/ 3862 w 10000"/>
                  <a:gd name="connsiteY539-2682" fmla="*/ 6594 h 10000"/>
                  <a:gd name="connsiteX540-2683" fmla="*/ 3883 w 10000"/>
                  <a:gd name="connsiteY540-2684" fmla="*/ 6648 h 10000"/>
                  <a:gd name="connsiteX541-2685" fmla="*/ 3905 w 10000"/>
                  <a:gd name="connsiteY541-2686" fmla="*/ 6701 h 10000"/>
                  <a:gd name="connsiteX542-2687" fmla="*/ 3928 w 10000"/>
                  <a:gd name="connsiteY542-2688" fmla="*/ 6754 h 10000"/>
                  <a:gd name="connsiteX543-2689" fmla="*/ 3953 w 10000"/>
                  <a:gd name="connsiteY543-2690" fmla="*/ 6807 h 10000"/>
                  <a:gd name="connsiteX544-2691" fmla="*/ 3978 w 10000"/>
                  <a:gd name="connsiteY544-2692" fmla="*/ 6861 h 10000"/>
                  <a:gd name="connsiteX545-2693" fmla="*/ 4004 w 10000"/>
                  <a:gd name="connsiteY545-2694" fmla="*/ 6910 h 10000"/>
                  <a:gd name="connsiteX546-2695" fmla="*/ 4031 w 10000"/>
                  <a:gd name="connsiteY546-2696" fmla="*/ 6959 h 10000"/>
                  <a:gd name="connsiteX547-2697" fmla="*/ 4058 w 10000"/>
                  <a:gd name="connsiteY547-2698" fmla="*/ 7010 h 10000"/>
                  <a:gd name="connsiteX548-2699" fmla="*/ 4118 w 10000"/>
                  <a:gd name="connsiteY548-2700" fmla="*/ 7106 h 10000"/>
                  <a:gd name="connsiteX549-2701" fmla="*/ 4182 w 10000"/>
                  <a:gd name="connsiteY549-2702" fmla="*/ 7200 h 10000"/>
                  <a:gd name="connsiteX550-2703" fmla="*/ 4248 w 10000"/>
                  <a:gd name="connsiteY550-2704" fmla="*/ 7289 h 10000"/>
                  <a:gd name="connsiteX551-2705" fmla="*/ 4321 w 10000"/>
                  <a:gd name="connsiteY551-2706" fmla="*/ 7373 h 10000"/>
                  <a:gd name="connsiteX552-2707" fmla="*/ 4394 w 10000"/>
                  <a:gd name="connsiteY552-2708" fmla="*/ 7454 h 10000"/>
                  <a:gd name="connsiteX553-2709" fmla="*/ 4471 w 10000"/>
                  <a:gd name="connsiteY553-2710" fmla="*/ 7532 h 10000"/>
                  <a:gd name="connsiteX554-2711" fmla="*/ 4552 w 10000"/>
                  <a:gd name="connsiteY554-2712" fmla="*/ 7606 h 10000"/>
                  <a:gd name="connsiteX555-2713" fmla="*/ 4636 w 10000"/>
                  <a:gd name="connsiteY555-2714" fmla="*/ 7674 h 10000"/>
                  <a:gd name="connsiteX556-2715" fmla="*/ 4679 w 10000"/>
                  <a:gd name="connsiteY556-2716" fmla="*/ 7706 h 10000"/>
                  <a:gd name="connsiteX557-2717" fmla="*/ 4723 w 10000"/>
                  <a:gd name="connsiteY557-2718" fmla="*/ 7737 h 10000"/>
                  <a:gd name="connsiteX558-2719" fmla="*/ 4766 w 10000"/>
                  <a:gd name="connsiteY558-2720" fmla="*/ 7768 h 10000"/>
                  <a:gd name="connsiteX559-2721" fmla="*/ 4812 w 10000"/>
                  <a:gd name="connsiteY559-2722" fmla="*/ 7796 h 10000"/>
                  <a:gd name="connsiteX560-2723" fmla="*/ 4859 w 10000"/>
                  <a:gd name="connsiteY560-2724" fmla="*/ 7825 h 10000"/>
                  <a:gd name="connsiteX561-2725" fmla="*/ 4903 w 10000"/>
                  <a:gd name="connsiteY561-2726" fmla="*/ 7852 h 10000"/>
                  <a:gd name="connsiteX562-2727" fmla="*/ 4951 w 10000"/>
                  <a:gd name="connsiteY562-2728" fmla="*/ 7878 h 10000"/>
                  <a:gd name="connsiteX563-2729" fmla="*/ 4997 w 10000"/>
                  <a:gd name="connsiteY563-2730" fmla="*/ 7901 h 10000"/>
                  <a:gd name="connsiteX564-2731" fmla="*/ 5047 w 10000"/>
                  <a:gd name="connsiteY564-2732" fmla="*/ 7923 h 10000"/>
                  <a:gd name="connsiteX565-2733" fmla="*/ 5095 w 10000"/>
                  <a:gd name="connsiteY565-2734" fmla="*/ 7944 h 10000"/>
                  <a:gd name="connsiteX566-2735" fmla="*/ 5145 w 10000"/>
                  <a:gd name="connsiteY566-2736" fmla="*/ 7964 h 10000"/>
                  <a:gd name="connsiteX567-2737" fmla="*/ 5195 w 10000"/>
                  <a:gd name="connsiteY567-2738" fmla="*/ 7985 h 10000"/>
                  <a:gd name="connsiteX568-2739" fmla="*/ 5246 w 10000"/>
                  <a:gd name="connsiteY568-2740" fmla="*/ 8001 h 10000"/>
                  <a:gd name="connsiteX569-2741" fmla="*/ 5296 w 10000"/>
                  <a:gd name="connsiteY569-2742" fmla="*/ 8016 h 10000"/>
                  <a:gd name="connsiteX570-2743" fmla="*/ 5348 w 10000"/>
                  <a:gd name="connsiteY570-2744" fmla="*/ 8032 h 10000"/>
                  <a:gd name="connsiteX571-2745" fmla="*/ 5400 w 10000"/>
                  <a:gd name="connsiteY571-2746" fmla="*/ 8044 h 10000"/>
                  <a:gd name="connsiteX572-2747" fmla="*/ 5453 w 10000"/>
                  <a:gd name="connsiteY572-2748" fmla="*/ 8057 h 10000"/>
                  <a:gd name="connsiteX573-2749" fmla="*/ 5505 w 10000"/>
                  <a:gd name="connsiteY573-2750" fmla="*/ 8065 h 10000"/>
                  <a:gd name="connsiteX574-2751" fmla="*/ 5558 w 10000"/>
                  <a:gd name="connsiteY574-2752" fmla="*/ 8075 h 10000"/>
                  <a:gd name="connsiteX575-2753" fmla="*/ 5611 w 10000"/>
                  <a:gd name="connsiteY575-2754" fmla="*/ 8081 h 10000"/>
                  <a:gd name="connsiteX576-2755" fmla="*/ 5665 w 10000"/>
                  <a:gd name="connsiteY576-2756" fmla="*/ 8087 h 10000"/>
                  <a:gd name="connsiteX577-2757" fmla="*/ 5720 w 10000"/>
                  <a:gd name="connsiteY577-2758" fmla="*/ 8091 h 10000"/>
                  <a:gd name="connsiteX578-2759" fmla="*/ 5775 w 10000"/>
                  <a:gd name="connsiteY578-2760" fmla="*/ 8093 h 10000"/>
                  <a:gd name="connsiteX579-2761" fmla="*/ 5830 w 10000"/>
                  <a:gd name="connsiteY579-2762" fmla="*/ 8093 h 10000"/>
                  <a:gd name="connsiteX580-2763" fmla="*/ 5885 w 10000"/>
                  <a:gd name="connsiteY580-2764" fmla="*/ 8093 h 10000"/>
                  <a:gd name="connsiteX581-2765" fmla="*/ 5941 w 10000"/>
                  <a:gd name="connsiteY581-2766" fmla="*/ 8091 h 10000"/>
                  <a:gd name="connsiteX582-2767" fmla="*/ 5994 w 10000"/>
                  <a:gd name="connsiteY582-2768" fmla="*/ 8087 h 10000"/>
                  <a:gd name="connsiteX583-2769" fmla="*/ 6047 w 10000"/>
                  <a:gd name="connsiteY583-2770" fmla="*/ 8081 h 10000"/>
                  <a:gd name="connsiteX584-2771" fmla="*/ 6101 w 10000"/>
                  <a:gd name="connsiteY584-2772" fmla="*/ 8075 h 10000"/>
                  <a:gd name="connsiteX585-2773" fmla="*/ 6156 w 10000"/>
                  <a:gd name="connsiteY585-2774" fmla="*/ 8065 h 10000"/>
                  <a:gd name="connsiteX586-2775" fmla="*/ 6209 w 10000"/>
                  <a:gd name="connsiteY586-2776" fmla="*/ 8057 h 10000"/>
                  <a:gd name="connsiteX587-2777" fmla="*/ 6261 w 10000"/>
                  <a:gd name="connsiteY587-2778" fmla="*/ 8044 h 10000"/>
                  <a:gd name="connsiteX588-2779" fmla="*/ 6313 w 10000"/>
                  <a:gd name="connsiteY588-2780" fmla="*/ 8032 h 10000"/>
                  <a:gd name="connsiteX589-2781" fmla="*/ 6364 w 10000"/>
                  <a:gd name="connsiteY589-2782" fmla="*/ 8016 h 10000"/>
                  <a:gd name="connsiteX590-2783" fmla="*/ 6416 w 10000"/>
                  <a:gd name="connsiteY590-2784" fmla="*/ 8001 h 10000"/>
                  <a:gd name="connsiteX591-2785" fmla="*/ 6466 w 10000"/>
                  <a:gd name="connsiteY591-2786" fmla="*/ 7985 h 10000"/>
                  <a:gd name="connsiteX592-2787" fmla="*/ 6515 w 10000"/>
                  <a:gd name="connsiteY592-2788" fmla="*/ 7964 h 10000"/>
                  <a:gd name="connsiteX593-2789" fmla="*/ 6563 w 10000"/>
                  <a:gd name="connsiteY593-2790" fmla="*/ 7944 h 10000"/>
                  <a:gd name="connsiteX594-2791" fmla="*/ 6613 w 10000"/>
                  <a:gd name="connsiteY594-2792" fmla="*/ 7923 h 10000"/>
                  <a:gd name="connsiteX595-2793" fmla="*/ 6661 w 10000"/>
                  <a:gd name="connsiteY595-2794" fmla="*/ 7901 h 10000"/>
                  <a:gd name="connsiteX596-2795" fmla="*/ 6709 w 10000"/>
                  <a:gd name="connsiteY596-2796" fmla="*/ 7878 h 10000"/>
                  <a:gd name="connsiteX597-2797" fmla="*/ 6756 w 10000"/>
                  <a:gd name="connsiteY597-2798" fmla="*/ 7852 h 10000"/>
                  <a:gd name="connsiteX598-2799" fmla="*/ 6802 w 10000"/>
                  <a:gd name="connsiteY598-2800" fmla="*/ 7825 h 10000"/>
                  <a:gd name="connsiteX599-2801" fmla="*/ 6848 w 10000"/>
                  <a:gd name="connsiteY599-2802" fmla="*/ 7796 h 10000"/>
                  <a:gd name="connsiteX600-2803" fmla="*/ 6893 w 10000"/>
                  <a:gd name="connsiteY600-2804" fmla="*/ 7768 h 10000"/>
                  <a:gd name="connsiteX601-2805" fmla="*/ 6939 w 10000"/>
                  <a:gd name="connsiteY601-2806" fmla="*/ 7737 h 10000"/>
                  <a:gd name="connsiteX602-2807" fmla="*/ 6982 w 10000"/>
                  <a:gd name="connsiteY602-2808" fmla="*/ 7706 h 10000"/>
                  <a:gd name="connsiteX603-2809" fmla="*/ 7024 w 10000"/>
                  <a:gd name="connsiteY603-2810" fmla="*/ 7674 h 10000"/>
                  <a:gd name="connsiteX604-2811" fmla="*/ 7108 w 10000"/>
                  <a:gd name="connsiteY604-2812" fmla="*/ 7606 h 10000"/>
                  <a:gd name="connsiteX605-2813" fmla="*/ 7188 w 10000"/>
                  <a:gd name="connsiteY605-2814" fmla="*/ 7532 h 10000"/>
                  <a:gd name="connsiteX606-2815" fmla="*/ 7266 w 10000"/>
                  <a:gd name="connsiteY606-2816" fmla="*/ 7454 h 10000"/>
                  <a:gd name="connsiteX607-2817" fmla="*/ 7341 w 10000"/>
                  <a:gd name="connsiteY607-2818" fmla="*/ 7373 h 10000"/>
                  <a:gd name="connsiteX608-2819" fmla="*/ 7411 w 10000"/>
                  <a:gd name="connsiteY608-2820" fmla="*/ 7289 h 10000"/>
                  <a:gd name="connsiteX609-2821" fmla="*/ 7478 w 10000"/>
                  <a:gd name="connsiteY609-2822" fmla="*/ 7200 h 10000"/>
                  <a:gd name="connsiteX610-2823" fmla="*/ 7601 w 10000"/>
                  <a:gd name="connsiteY610-2824" fmla="*/ 7010 h 10000"/>
                  <a:gd name="connsiteX611-2825" fmla="*/ 7628 w 10000"/>
                  <a:gd name="connsiteY611-2826" fmla="*/ 6959 h 10000"/>
                  <a:gd name="connsiteX612-2827" fmla="*/ 7658 w 10000"/>
                  <a:gd name="connsiteY612-2828" fmla="*/ 6910 h 10000"/>
                  <a:gd name="connsiteX613-2829" fmla="*/ 7683 w 10000"/>
                  <a:gd name="connsiteY613-2830" fmla="*/ 6861 h 10000"/>
                  <a:gd name="connsiteX614-2831" fmla="*/ 7710 w 10000"/>
                  <a:gd name="connsiteY614-2832" fmla="*/ 6807 h 10000"/>
                  <a:gd name="connsiteX615-2833" fmla="*/ 7731 w 10000"/>
                  <a:gd name="connsiteY615-2834" fmla="*/ 6754 h 10000"/>
                  <a:gd name="connsiteX616-2835" fmla="*/ 7754 w 10000"/>
                  <a:gd name="connsiteY616-2836" fmla="*/ 6701 h 10000"/>
                  <a:gd name="connsiteX617-2837" fmla="*/ 7777 w 10000"/>
                  <a:gd name="connsiteY617-2838" fmla="*/ 6648 h 10000"/>
                  <a:gd name="connsiteX618-2839" fmla="*/ 7799 w 10000"/>
                  <a:gd name="connsiteY618-2840" fmla="*/ 6594 h 10000"/>
                  <a:gd name="connsiteX619-2841" fmla="*/ 7818 w 10000"/>
                  <a:gd name="connsiteY619-2842" fmla="*/ 6537 h 10000"/>
                  <a:gd name="connsiteX620-2843" fmla="*/ 7838 w 10000"/>
                  <a:gd name="connsiteY620-2844" fmla="*/ 6482 h 10000"/>
                  <a:gd name="connsiteX621-2845" fmla="*/ 7854 w 10000"/>
                  <a:gd name="connsiteY621-2846" fmla="*/ 6424 h 10000"/>
                  <a:gd name="connsiteX622-2847" fmla="*/ 7870 w 10000"/>
                  <a:gd name="connsiteY622-2848" fmla="*/ 6367 h 10000"/>
                  <a:gd name="connsiteX623-2849" fmla="*/ 7884 w 10000"/>
                  <a:gd name="connsiteY623-2850" fmla="*/ 6308 h 10000"/>
                  <a:gd name="connsiteX624-2851" fmla="*/ 7898 w 10000"/>
                  <a:gd name="connsiteY624-2852" fmla="*/ 6250 h 10000"/>
                  <a:gd name="connsiteX625-2853" fmla="*/ 7911 w 10000"/>
                  <a:gd name="connsiteY625-2854" fmla="*/ 6191 h 10000"/>
                  <a:gd name="connsiteX626-2855" fmla="*/ 7921 w 10000"/>
                  <a:gd name="connsiteY626-2856" fmla="*/ 6131 h 10000"/>
                  <a:gd name="connsiteX627-2857" fmla="*/ 7932 w 10000"/>
                  <a:gd name="connsiteY627-2858" fmla="*/ 6070 h 10000"/>
                  <a:gd name="connsiteX628-2859" fmla="*/ 7941 w 10000"/>
                  <a:gd name="connsiteY628-2860" fmla="*/ 6011 h 10000"/>
                  <a:gd name="connsiteX629-2861" fmla="*/ 7948 w 10000"/>
                  <a:gd name="connsiteY629-2862" fmla="*/ 5949 h 10000"/>
                  <a:gd name="connsiteX630-2863" fmla="*/ 7955 w 10000"/>
                  <a:gd name="connsiteY630-2864" fmla="*/ 5888 h 10000"/>
                  <a:gd name="connsiteX631-2865" fmla="*/ 7959 w 10000"/>
                  <a:gd name="connsiteY631-2866" fmla="*/ 5826 h 10000"/>
                  <a:gd name="connsiteX632-2867" fmla="*/ 7962 w 10000"/>
                  <a:gd name="connsiteY632-2868" fmla="*/ 5761 h 10000"/>
                  <a:gd name="connsiteX633-2869" fmla="*/ 7966 w 10000"/>
                  <a:gd name="connsiteY633-2870" fmla="*/ 5699 h 10000"/>
                  <a:gd name="connsiteX634-2871" fmla="*/ 7966 w 10000"/>
                  <a:gd name="connsiteY634-2872" fmla="*/ 5636 h 10000"/>
                  <a:gd name="connsiteX635-2873" fmla="*/ 7966 w 10000"/>
                  <a:gd name="connsiteY635-2874" fmla="*/ 5572 h 10000"/>
                  <a:gd name="connsiteX636-2875" fmla="*/ 7962 w 10000"/>
                  <a:gd name="connsiteY636-2876" fmla="*/ 5509 h 10000"/>
                  <a:gd name="connsiteX637-2877" fmla="*/ 7959 w 10000"/>
                  <a:gd name="connsiteY637-2878" fmla="*/ 5447 h 10000"/>
                  <a:gd name="connsiteX638-2879" fmla="*/ 7955 w 10000"/>
                  <a:gd name="connsiteY638-2880" fmla="*/ 5386 h 10000"/>
                  <a:gd name="connsiteX639-2881" fmla="*/ 7948 w 10000"/>
                  <a:gd name="connsiteY639-2882" fmla="*/ 5325 h 10000"/>
                  <a:gd name="connsiteX640-2883" fmla="*/ 7941 w 10000"/>
                  <a:gd name="connsiteY640-2884" fmla="*/ 5261 h 10000"/>
                  <a:gd name="connsiteX641-2885" fmla="*/ 7932 w 10000"/>
                  <a:gd name="connsiteY641-2886" fmla="*/ 5200 h 10000"/>
                  <a:gd name="connsiteX642-2887" fmla="*/ 7921 w 10000"/>
                  <a:gd name="connsiteY642-2888" fmla="*/ 5140 h 10000"/>
                  <a:gd name="connsiteX643-2889" fmla="*/ 7911 w 10000"/>
                  <a:gd name="connsiteY643-2890" fmla="*/ 5081 h 10000"/>
                  <a:gd name="connsiteX644-2891" fmla="*/ 7898 w 10000"/>
                  <a:gd name="connsiteY644-2892" fmla="*/ 5022 h 10000"/>
                  <a:gd name="connsiteX645-2893" fmla="*/ 7884 w 10000"/>
                  <a:gd name="connsiteY645-2894" fmla="*/ 4962 h 10000"/>
                  <a:gd name="connsiteX646-2895" fmla="*/ 7870 w 10000"/>
                  <a:gd name="connsiteY646-2896" fmla="*/ 4905 h 10000"/>
                  <a:gd name="connsiteX647-2897" fmla="*/ 7854 w 10000"/>
                  <a:gd name="connsiteY647-2898" fmla="*/ 4847 h 10000"/>
                  <a:gd name="connsiteX648-2899" fmla="*/ 7838 w 10000"/>
                  <a:gd name="connsiteY648-2900" fmla="*/ 4790 h 10000"/>
                  <a:gd name="connsiteX649-2901" fmla="*/ 7818 w 10000"/>
                  <a:gd name="connsiteY649-2902" fmla="*/ 4735 h 10000"/>
                  <a:gd name="connsiteX650-2903" fmla="*/ 7799 w 10000"/>
                  <a:gd name="connsiteY650-2904" fmla="*/ 4680 h 10000"/>
                  <a:gd name="connsiteX651-2905" fmla="*/ 7777 w 10000"/>
                  <a:gd name="connsiteY651-2906" fmla="*/ 4624 h 10000"/>
                  <a:gd name="connsiteX652-2907" fmla="*/ 7754 w 10000"/>
                  <a:gd name="connsiteY652-2908" fmla="*/ 4569 h 10000"/>
                  <a:gd name="connsiteX653-2909" fmla="*/ 7731 w 10000"/>
                  <a:gd name="connsiteY653-2910" fmla="*/ 4518 h 10000"/>
                  <a:gd name="connsiteX654-2911" fmla="*/ 7710 w 10000"/>
                  <a:gd name="connsiteY654-2912" fmla="*/ 4464 h 10000"/>
                  <a:gd name="connsiteX655-2913" fmla="*/ 7683 w 10000"/>
                  <a:gd name="connsiteY655-2914" fmla="*/ 4413 h 10000"/>
                  <a:gd name="connsiteX656-2915" fmla="*/ 7658 w 10000"/>
                  <a:gd name="connsiteY656-2916" fmla="*/ 4360 h 10000"/>
                  <a:gd name="connsiteX657-2917" fmla="*/ 7628 w 10000"/>
                  <a:gd name="connsiteY657-2918" fmla="*/ 4311 h 10000"/>
                  <a:gd name="connsiteX658-2919" fmla="*/ 7601 w 10000"/>
                  <a:gd name="connsiteY658-2920" fmla="*/ 4262 h 10000"/>
                  <a:gd name="connsiteX659-2921" fmla="*/ 7542 w 10000"/>
                  <a:gd name="connsiteY659-2922" fmla="*/ 4165 h 10000"/>
                  <a:gd name="connsiteX660-2923" fmla="*/ 7478 w 10000"/>
                  <a:gd name="connsiteY660-2924" fmla="*/ 4073 h 10000"/>
                  <a:gd name="connsiteX661-2925" fmla="*/ 7411 w 10000"/>
                  <a:gd name="connsiteY661-2926" fmla="*/ 3983 h 10000"/>
                  <a:gd name="connsiteX662-2927" fmla="*/ 7341 w 10000"/>
                  <a:gd name="connsiteY662-2928" fmla="*/ 3897 h 10000"/>
                  <a:gd name="connsiteX663-2929" fmla="*/ 4205 w 10000"/>
                  <a:gd name="connsiteY663-2930" fmla="*/ 0 h 10000"/>
                  <a:gd name="connsiteX664-2931" fmla="*/ 3515 w 10000"/>
                  <a:gd name="connsiteY664-2932" fmla="*/ 1509 h 10000"/>
                  <a:gd name="connsiteX665-2933" fmla="*/ 1180 w 10000"/>
                  <a:gd name="connsiteY665-2934" fmla="*/ 1509 h 10000"/>
                  <a:gd name="connsiteX666-2935" fmla="*/ 1119 w 10000"/>
                  <a:gd name="connsiteY666-2936" fmla="*/ 1509 h 10000"/>
                  <a:gd name="connsiteX667-2937" fmla="*/ 1061 w 10000"/>
                  <a:gd name="connsiteY667-2938" fmla="*/ 1513 h 10000"/>
                  <a:gd name="connsiteX668-2939" fmla="*/ 1000 w 10000"/>
                  <a:gd name="connsiteY668-2940" fmla="*/ 1524 h 10000"/>
                  <a:gd name="connsiteX669-2941" fmla="*/ 943 w 10000"/>
                  <a:gd name="connsiteY669-2942" fmla="*/ 1536 h 10000"/>
                  <a:gd name="connsiteX670-2943" fmla="*/ 886 w 10000"/>
                  <a:gd name="connsiteY670-2944" fmla="*/ 1552 h 10000"/>
                  <a:gd name="connsiteX671-2945" fmla="*/ 831 w 10000"/>
                  <a:gd name="connsiteY671-2946" fmla="*/ 1569 h 10000"/>
                  <a:gd name="connsiteX672-2947" fmla="*/ 774 w 10000"/>
                  <a:gd name="connsiteY672-2948" fmla="*/ 1591 h 10000"/>
                  <a:gd name="connsiteX673-2949" fmla="*/ 721 w 10000"/>
                  <a:gd name="connsiteY673-2950" fmla="*/ 1616 h 10000"/>
                  <a:gd name="connsiteX674-2951" fmla="*/ 669 w 10000"/>
                  <a:gd name="connsiteY674-2952" fmla="*/ 1642 h 10000"/>
                  <a:gd name="connsiteX675-2953" fmla="*/ 618 w 10000"/>
                  <a:gd name="connsiteY675-2954" fmla="*/ 1673 h 10000"/>
                  <a:gd name="connsiteX676-2955" fmla="*/ 571 w 10000"/>
                  <a:gd name="connsiteY676-2956" fmla="*/ 1704 h 10000"/>
                  <a:gd name="connsiteX677-2957" fmla="*/ 521 w 10000"/>
                  <a:gd name="connsiteY677-2958" fmla="*/ 1741 h 10000"/>
                  <a:gd name="connsiteX678-2959" fmla="*/ 475 w 10000"/>
                  <a:gd name="connsiteY678-2960" fmla="*/ 1778 h 10000"/>
                  <a:gd name="connsiteX679-2961" fmla="*/ 431 w 10000"/>
                  <a:gd name="connsiteY679-2962" fmla="*/ 1819 h 10000"/>
                  <a:gd name="connsiteX680-2963" fmla="*/ 388 w 10000"/>
                  <a:gd name="connsiteY680-2964" fmla="*/ 1862 h 10000"/>
                  <a:gd name="connsiteX681-2965" fmla="*/ 347 w 10000"/>
                  <a:gd name="connsiteY681-2966" fmla="*/ 1907 h 10000"/>
                  <a:gd name="connsiteX682-2967" fmla="*/ 308 w 10000"/>
                  <a:gd name="connsiteY682-2968" fmla="*/ 1954 h 10000"/>
                  <a:gd name="connsiteX683-2969" fmla="*/ 271 w 10000"/>
                  <a:gd name="connsiteY683-2970" fmla="*/ 2005 h 10000"/>
                  <a:gd name="connsiteX684-2971" fmla="*/ 235 w 10000"/>
                  <a:gd name="connsiteY684-2972" fmla="*/ 2054 h 10000"/>
                  <a:gd name="connsiteX685-2973" fmla="*/ 203 w 10000"/>
                  <a:gd name="connsiteY685-2974" fmla="*/ 2109 h 10000"/>
                  <a:gd name="connsiteX686-2975" fmla="*/ 173 w 10000"/>
                  <a:gd name="connsiteY686-2976" fmla="*/ 2163 h 10000"/>
                  <a:gd name="connsiteX687-2977" fmla="*/ 142 w 10000"/>
                  <a:gd name="connsiteY687-2978" fmla="*/ 2220 h 10000"/>
                  <a:gd name="connsiteX688-2979" fmla="*/ 117 w 10000"/>
                  <a:gd name="connsiteY688-2980" fmla="*/ 2277 h 10000"/>
                  <a:gd name="connsiteX689-2981" fmla="*/ 93 w 10000"/>
                  <a:gd name="connsiteY689-2982" fmla="*/ 2339 h 10000"/>
                  <a:gd name="connsiteX690-2983" fmla="*/ 73 w 10000"/>
                  <a:gd name="connsiteY690-2984" fmla="*/ 2398 h 10000"/>
                  <a:gd name="connsiteX691-2985" fmla="*/ 53 w 10000"/>
                  <a:gd name="connsiteY691-2986" fmla="*/ 2464 h 10000"/>
                  <a:gd name="connsiteX692-2987" fmla="*/ 37 w 10000"/>
                  <a:gd name="connsiteY692-2988" fmla="*/ 2527 h 10000"/>
                  <a:gd name="connsiteX693-2989" fmla="*/ 25 w 10000"/>
                  <a:gd name="connsiteY693-2990" fmla="*/ 2591 h 10000"/>
                  <a:gd name="connsiteX694-2991" fmla="*/ 14 w 10000"/>
                  <a:gd name="connsiteY694-2992" fmla="*/ 2660 h 10000"/>
                  <a:gd name="connsiteX695-2993" fmla="*/ 7 w 10000"/>
                  <a:gd name="connsiteY695-2994" fmla="*/ 2728 h 10000"/>
                  <a:gd name="connsiteX696-2995" fmla="*/ 2 w 10000"/>
                  <a:gd name="connsiteY696-2996" fmla="*/ 2795 h 10000"/>
                  <a:gd name="connsiteX697-2997" fmla="*/ 0 w 10000"/>
                  <a:gd name="connsiteY697-2998" fmla="*/ 2865 h 10000"/>
                  <a:gd name="connsiteX698-2999" fmla="*/ 0 w 10000"/>
                  <a:gd name="connsiteY698-3000" fmla="*/ 8646 h 10000"/>
                  <a:gd name="connsiteX699-3001" fmla="*/ 2 w 10000"/>
                  <a:gd name="connsiteY699-3002" fmla="*/ 8714 h 10000"/>
                  <a:gd name="connsiteX700-3003" fmla="*/ 7 w 10000"/>
                  <a:gd name="connsiteY700-3004" fmla="*/ 8784 h 10000"/>
                  <a:gd name="connsiteX701-3005" fmla="*/ 14 w 10000"/>
                  <a:gd name="connsiteY701-3006" fmla="*/ 8849 h 10000"/>
                  <a:gd name="connsiteX702-3007" fmla="*/ 25 w 10000"/>
                  <a:gd name="connsiteY702-3008" fmla="*/ 8917 h 10000"/>
                  <a:gd name="connsiteX703-3009" fmla="*/ 37 w 10000"/>
                  <a:gd name="connsiteY703-3010" fmla="*/ 8982 h 10000"/>
                  <a:gd name="connsiteX704-3011" fmla="*/ 53 w 10000"/>
                  <a:gd name="connsiteY704-3012" fmla="*/ 9048 h 10000"/>
                  <a:gd name="connsiteX705-3013" fmla="*/ 73 w 10000"/>
                  <a:gd name="connsiteY705-3014" fmla="*/ 9109 h 10000"/>
                  <a:gd name="connsiteX706-3015" fmla="*/ 93 w 10000"/>
                  <a:gd name="connsiteY706-3016" fmla="*/ 9171 h 10000"/>
                  <a:gd name="connsiteX707-3017" fmla="*/ 117 w 10000"/>
                  <a:gd name="connsiteY707-3018" fmla="*/ 9230 h 10000"/>
                  <a:gd name="connsiteX708-3019" fmla="*/ 142 w 10000"/>
                  <a:gd name="connsiteY708-3020" fmla="*/ 9289 h 10000"/>
                  <a:gd name="connsiteX709-3021" fmla="*/ 173 w 10000"/>
                  <a:gd name="connsiteY709-3022" fmla="*/ 9347 h 10000"/>
                  <a:gd name="connsiteX710-3023" fmla="*/ 203 w 10000"/>
                  <a:gd name="connsiteY710-3024" fmla="*/ 9402 h 10000"/>
                  <a:gd name="connsiteX711-3025" fmla="*/ 235 w 10000"/>
                  <a:gd name="connsiteY711-3026" fmla="*/ 9453 h 10000"/>
                  <a:gd name="connsiteX712-3027" fmla="*/ 271 w 10000"/>
                  <a:gd name="connsiteY712-3028" fmla="*/ 9506 h 10000"/>
                  <a:gd name="connsiteX713-3029" fmla="*/ 308 w 10000"/>
                  <a:gd name="connsiteY713-3030" fmla="*/ 9556 h 10000"/>
                  <a:gd name="connsiteX714-3031" fmla="*/ 347 w 10000"/>
                  <a:gd name="connsiteY714-3032" fmla="*/ 9603 h 10000"/>
                  <a:gd name="connsiteX715-3033" fmla="*/ 388 w 10000"/>
                  <a:gd name="connsiteY715-3034" fmla="*/ 9650 h 10000"/>
                  <a:gd name="connsiteX716-3035" fmla="*/ 431 w 10000"/>
                  <a:gd name="connsiteY716-3036" fmla="*/ 9691 h 10000"/>
                  <a:gd name="connsiteX717-3037" fmla="*/ 475 w 10000"/>
                  <a:gd name="connsiteY717-3038" fmla="*/ 9732 h 10000"/>
                  <a:gd name="connsiteX718-3039" fmla="*/ 521 w 10000"/>
                  <a:gd name="connsiteY718-3040" fmla="*/ 9769 h 10000"/>
                  <a:gd name="connsiteX719-3041" fmla="*/ 571 w 10000"/>
                  <a:gd name="connsiteY719-3042" fmla="*/ 9803 h 10000"/>
                  <a:gd name="connsiteX720-3043" fmla="*/ 618 w 10000"/>
                  <a:gd name="connsiteY720-3044" fmla="*/ 9836 h 10000"/>
                  <a:gd name="connsiteX721-3045" fmla="*/ 669 w 10000"/>
                  <a:gd name="connsiteY721-3046" fmla="*/ 9867 h 10000"/>
                  <a:gd name="connsiteX722-3047" fmla="*/ 721 w 10000"/>
                  <a:gd name="connsiteY722-3048" fmla="*/ 9894 h 10000"/>
                  <a:gd name="connsiteX723-3049" fmla="*/ 774 w 10000"/>
                  <a:gd name="connsiteY723-3050" fmla="*/ 9918 h 10000"/>
                  <a:gd name="connsiteX724-3051" fmla="*/ 831 w 10000"/>
                  <a:gd name="connsiteY724-3052" fmla="*/ 9939 h 10000"/>
                  <a:gd name="connsiteX725-3053" fmla="*/ 886 w 10000"/>
                  <a:gd name="connsiteY725-3054" fmla="*/ 9957 h 10000"/>
                  <a:gd name="connsiteX726-3055" fmla="*/ 943 w 10000"/>
                  <a:gd name="connsiteY726-3056" fmla="*/ 9975 h 10000"/>
                  <a:gd name="connsiteX727-3057" fmla="*/ 1000 w 10000"/>
                  <a:gd name="connsiteY727-3058" fmla="*/ 9986 h 10000"/>
                  <a:gd name="connsiteX728-3059" fmla="*/ 1061 w 10000"/>
                  <a:gd name="connsiteY728-3060" fmla="*/ 9994 h 10000"/>
                  <a:gd name="connsiteX729-3061" fmla="*/ 1119 w 10000"/>
                  <a:gd name="connsiteY729-3062" fmla="*/ 10000 h 10000"/>
                  <a:gd name="connsiteX730-3063" fmla="*/ 1180 w 10000"/>
                  <a:gd name="connsiteY730-3064" fmla="*/ 10000 h 10000"/>
                  <a:gd name="connsiteX731-3065" fmla="*/ 8820 w 10000"/>
                  <a:gd name="connsiteY731-3066" fmla="*/ 10000 h 10000"/>
                  <a:gd name="connsiteX732-3067" fmla="*/ 8882 w 10000"/>
                  <a:gd name="connsiteY732-3068" fmla="*/ 10000 h 10000"/>
                  <a:gd name="connsiteX733-3069" fmla="*/ 8941 w 10000"/>
                  <a:gd name="connsiteY733-3070" fmla="*/ 9994 h 10000"/>
                  <a:gd name="connsiteX734-3071" fmla="*/ 9000 w 10000"/>
                  <a:gd name="connsiteY734-3072" fmla="*/ 9986 h 10000"/>
                  <a:gd name="connsiteX735-3073" fmla="*/ 9059 w 10000"/>
                  <a:gd name="connsiteY735-3074" fmla="*/ 9975 h 10000"/>
                  <a:gd name="connsiteX736-3075" fmla="*/ 9114 w 10000"/>
                  <a:gd name="connsiteY736-3076" fmla="*/ 9957 h 10000"/>
                  <a:gd name="connsiteX737-3077" fmla="*/ 9172 w 10000"/>
                  <a:gd name="connsiteY737-3078" fmla="*/ 9939 h 10000"/>
                  <a:gd name="connsiteX738-3079" fmla="*/ 9226 w 10000"/>
                  <a:gd name="connsiteY738-3080" fmla="*/ 9918 h 10000"/>
                  <a:gd name="connsiteX739-3081" fmla="*/ 9279 w 10000"/>
                  <a:gd name="connsiteY739-3082" fmla="*/ 9894 h 10000"/>
                  <a:gd name="connsiteX740-3083" fmla="*/ 9331 w 10000"/>
                  <a:gd name="connsiteY740-3084" fmla="*/ 9867 h 10000"/>
                  <a:gd name="connsiteX741-3085" fmla="*/ 9382 w 10000"/>
                  <a:gd name="connsiteY741-3086" fmla="*/ 9836 h 10000"/>
                  <a:gd name="connsiteX742-3087" fmla="*/ 9432 w 10000"/>
                  <a:gd name="connsiteY742-3088" fmla="*/ 9803 h 10000"/>
                  <a:gd name="connsiteX743-3089" fmla="*/ 9480 w 10000"/>
                  <a:gd name="connsiteY743-3090" fmla="*/ 9769 h 10000"/>
                  <a:gd name="connsiteX744-3091" fmla="*/ 9525 w 10000"/>
                  <a:gd name="connsiteY744-3092" fmla="*/ 9732 h 10000"/>
                  <a:gd name="connsiteX745-3093" fmla="*/ 9571 w 10000"/>
                  <a:gd name="connsiteY745-3094" fmla="*/ 9691 h 10000"/>
                  <a:gd name="connsiteX746-3095" fmla="*/ 9612 w 10000"/>
                  <a:gd name="connsiteY746-3096" fmla="*/ 9650 h 10000"/>
                  <a:gd name="connsiteX747-3097" fmla="*/ 9653 w 10000"/>
                  <a:gd name="connsiteY747-3098" fmla="*/ 9603 h 10000"/>
                  <a:gd name="connsiteX748-3099" fmla="*/ 9692 w 10000"/>
                  <a:gd name="connsiteY748-3100" fmla="*/ 9556 h 10000"/>
                  <a:gd name="connsiteX749-3101" fmla="*/ 9729 w 10000"/>
                  <a:gd name="connsiteY749-3102" fmla="*/ 9506 h 10000"/>
                  <a:gd name="connsiteX750-3103" fmla="*/ 9765 w 10000"/>
                  <a:gd name="connsiteY750-3104" fmla="*/ 9453 h 10000"/>
                  <a:gd name="connsiteX751-3105" fmla="*/ 9797 w 10000"/>
                  <a:gd name="connsiteY751-3106" fmla="*/ 9402 h 10000"/>
                  <a:gd name="connsiteX752-3107" fmla="*/ 9829 w 10000"/>
                  <a:gd name="connsiteY752-3108" fmla="*/ 9347 h 10000"/>
                  <a:gd name="connsiteX753-3109" fmla="*/ 9858 w 10000"/>
                  <a:gd name="connsiteY753-3110" fmla="*/ 9289 h 10000"/>
                  <a:gd name="connsiteX754-3111" fmla="*/ 9883 w 10000"/>
                  <a:gd name="connsiteY754-3112" fmla="*/ 9230 h 10000"/>
                  <a:gd name="connsiteX755-3113" fmla="*/ 9907 w 10000"/>
                  <a:gd name="connsiteY755-3114" fmla="*/ 9171 h 10000"/>
                  <a:gd name="connsiteX756-3115" fmla="*/ 9927 w 10000"/>
                  <a:gd name="connsiteY756-3116" fmla="*/ 9109 h 10000"/>
                  <a:gd name="connsiteX757-3117" fmla="*/ 9947 w 10000"/>
                  <a:gd name="connsiteY757-3118" fmla="*/ 9048 h 10000"/>
                  <a:gd name="connsiteX758-3119" fmla="*/ 9963 w 10000"/>
                  <a:gd name="connsiteY758-3120" fmla="*/ 8982 h 10000"/>
                  <a:gd name="connsiteX759-3121" fmla="*/ 9975 w 10000"/>
                  <a:gd name="connsiteY759-3122" fmla="*/ 8917 h 10000"/>
                  <a:gd name="connsiteX760-3123" fmla="*/ 9986 w 10000"/>
                  <a:gd name="connsiteY760-3124" fmla="*/ 8849 h 10000"/>
                  <a:gd name="connsiteX761-3125" fmla="*/ 9995 w 10000"/>
                  <a:gd name="connsiteY761-3126" fmla="*/ 8784 h 10000"/>
                  <a:gd name="connsiteX762-3127" fmla="*/ 9998 w 10000"/>
                  <a:gd name="connsiteY762-3128" fmla="*/ 8714 h 10000"/>
                  <a:gd name="connsiteX763-3129" fmla="*/ 10000 w 10000"/>
                  <a:gd name="connsiteY763-3130" fmla="*/ 8646 h 10000"/>
                  <a:gd name="connsiteX764-3131" fmla="*/ 10000 w 10000"/>
                  <a:gd name="connsiteY764-3132" fmla="*/ 2865 h 10000"/>
                  <a:gd name="connsiteX765-3133" fmla="*/ 9998 w 10000"/>
                  <a:gd name="connsiteY765-3134" fmla="*/ 2795 h 10000"/>
                  <a:gd name="connsiteX766-3135" fmla="*/ 9995 w 10000"/>
                  <a:gd name="connsiteY766-3136" fmla="*/ 2728 h 10000"/>
                  <a:gd name="connsiteX767-3137" fmla="*/ 9986 w 10000"/>
                  <a:gd name="connsiteY767-3138" fmla="*/ 2660 h 10000"/>
                  <a:gd name="connsiteX768-3139" fmla="*/ 9975 w 10000"/>
                  <a:gd name="connsiteY768-3140" fmla="*/ 2591 h 10000"/>
                  <a:gd name="connsiteX769-3141" fmla="*/ 9963 w 10000"/>
                  <a:gd name="connsiteY769-3142" fmla="*/ 2527 h 10000"/>
                  <a:gd name="connsiteX770-3143" fmla="*/ 9947 w 10000"/>
                  <a:gd name="connsiteY770-3144" fmla="*/ 2464 h 10000"/>
                  <a:gd name="connsiteX771-3145" fmla="*/ 9927 w 10000"/>
                  <a:gd name="connsiteY771-3146" fmla="*/ 2398 h 10000"/>
                  <a:gd name="connsiteX772-3147" fmla="*/ 9907 w 10000"/>
                  <a:gd name="connsiteY772-3148" fmla="*/ 2339 h 10000"/>
                  <a:gd name="connsiteX773-3149" fmla="*/ 9883 w 10000"/>
                  <a:gd name="connsiteY773-3150" fmla="*/ 2277 h 10000"/>
                  <a:gd name="connsiteX774-3151" fmla="*/ 9858 w 10000"/>
                  <a:gd name="connsiteY774-3152" fmla="*/ 2220 h 10000"/>
                  <a:gd name="connsiteX775-3153" fmla="*/ 9829 w 10000"/>
                  <a:gd name="connsiteY775-3154" fmla="*/ 2163 h 10000"/>
                  <a:gd name="connsiteX776-3155" fmla="*/ 9797 w 10000"/>
                  <a:gd name="connsiteY776-3156" fmla="*/ 2109 h 10000"/>
                  <a:gd name="connsiteX777-3157" fmla="*/ 9765 w 10000"/>
                  <a:gd name="connsiteY777-3158" fmla="*/ 2054 h 10000"/>
                  <a:gd name="connsiteX778-3159" fmla="*/ 9729 w 10000"/>
                  <a:gd name="connsiteY778-3160" fmla="*/ 2005 h 10000"/>
                  <a:gd name="connsiteX779-3161" fmla="*/ 9692 w 10000"/>
                  <a:gd name="connsiteY779-3162" fmla="*/ 1954 h 10000"/>
                  <a:gd name="connsiteX780-3163" fmla="*/ 9653 w 10000"/>
                  <a:gd name="connsiteY780-3164" fmla="*/ 1907 h 10000"/>
                  <a:gd name="connsiteX781-3165" fmla="*/ 9612 w 10000"/>
                  <a:gd name="connsiteY781-3166" fmla="*/ 1862 h 10000"/>
                  <a:gd name="connsiteX782-3167" fmla="*/ 9571 w 10000"/>
                  <a:gd name="connsiteY782-3168" fmla="*/ 1819 h 10000"/>
                  <a:gd name="connsiteX783-3169" fmla="*/ 9525 w 10000"/>
                  <a:gd name="connsiteY783-3170" fmla="*/ 1778 h 10000"/>
                  <a:gd name="connsiteX784-3171" fmla="*/ 9480 w 10000"/>
                  <a:gd name="connsiteY784-3172" fmla="*/ 1741 h 10000"/>
                  <a:gd name="connsiteX785-3173" fmla="*/ 9432 w 10000"/>
                  <a:gd name="connsiteY785-3174" fmla="*/ 1704 h 10000"/>
                  <a:gd name="connsiteX786-3175" fmla="*/ 9382 w 10000"/>
                  <a:gd name="connsiteY786-3176" fmla="*/ 1673 h 10000"/>
                  <a:gd name="connsiteX787-3177" fmla="*/ 9331 w 10000"/>
                  <a:gd name="connsiteY787-3178" fmla="*/ 1642 h 10000"/>
                  <a:gd name="connsiteX788-3179" fmla="*/ 9279 w 10000"/>
                  <a:gd name="connsiteY788-3180" fmla="*/ 1616 h 10000"/>
                  <a:gd name="connsiteX789-3181" fmla="*/ 9226 w 10000"/>
                  <a:gd name="connsiteY789-3182" fmla="*/ 1591 h 10000"/>
                  <a:gd name="connsiteX790-3183" fmla="*/ 9172 w 10000"/>
                  <a:gd name="connsiteY790-3184" fmla="*/ 1569 h 10000"/>
                  <a:gd name="connsiteX791-3185" fmla="*/ 9114 w 10000"/>
                  <a:gd name="connsiteY791-3186" fmla="*/ 1552 h 10000"/>
                  <a:gd name="connsiteX792-3187" fmla="*/ 9059 w 10000"/>
                  <a:gd name="connsiteY792-3188" fmla="*/ 1536 h 10000"/>
                  <a:gd name="connsiteX793-3189" fmla="*/ 9000 w 10000"/>
                  <a:gd name="connsiteY793-3190" fmla="*/ 1524 h 10000"/>
                  <a:gd name="connsiteX794-3191" fmla="*/ 8941 w 10000"/>
                  <a:gd name="connsiteY794-3192" fmla="*/ 1513 h 10000"/>
                  <a:gd name="connsiteX795-3193" fmla="*/ 8882 w 10000"/>
                  <a:gd name="connsiteY795-3194" fmla="*/ 1509 h 10000"/>
                  <a:gd name="connsiteX796-3195" fmla="*/ 8820 w 10000"/>
                  <a:gd name="connsiteY796-3196" fmla="*/ 1509 h 10000"/>
                  <a:gd name="connsiteX797-3197" fmla="*/ 8446 w 10000"/>
                  <a:gd name="connsiteY797-3198" fmla="*/ 1509 h 10000"/>
                  <a:gd name="connsiteX798-3199" fmla="*/ 7653 w 10000"/>
                  <a:gd name="connsiteY798-3200" fmla="*/ 0 h 10000"/>
                  <a:gd name="connsiteX799-3201" fmla="*/ 4205 w 10000"/>
                  <a:gd name="connsiteY799-3202" fmla="*/ 0 h 10000"/>
                  <a:gd name="connsiteX0-3203" fmla="*/ 2161 w 10000"/>
                  <a:gd name="connsiteY0-3204" fmla="*/ 80 h 10000"/>
                  <a:gd name="connsiteX1-3205" fmla="*/ 2161 w 10000"/>
                  <a:gd name="connsiteY1-3206" fmla="*/ 80 h 10000"/>
                  <a:gd name="connsiteX2-3207" fmla="*/ 2207 w 10000"/>
                  <a:gd name="connsiteY2-3208" fmla="*/ 80 h 10000"/>
                  <a:gd name="connsiteX3-3209" fmla="*/ 2253 w 10000"/>
                  <a:gd name="connsiteY3-3210" fmla="*/ 86 h 10000"/>
                  <a:gd name="connsiteX4-3211" fmla="*/ 2296 w 10000"/>
                  <a:gd name="connsiteY4-3212" fmla="*/ 90 h 10000"/>
                  <a:gd name="connsiteX5-3213" fmla="*/ 2338 w 10000"/>
                  <a:gd name="connsiteY5-3214" fmla="*/ 100 h 10000"/>
                  <a:gd name="connsiteX6-3215" fmla="*/ 2383 w 10000"/>
                  <a:gd name="connsiteY6-3216" fmla="*/ 109 h 10000"/>
                  <a:gd name="connsiteX7-3217" fmla="*/ 2426 w 10000"/>
                  <a:gd name="connsiteY7-3218" fmla="*/ 121 h 10000"/>
                  <a:gd name="connsiteX8-3219" fmla="*/ 2467 w 10000"/>
                  <a:gd name="connsiteY8-3220" fmla="*/ 135 h 10000"/>
                  <a:gd name="connsiteX9-3221" fmla="*/ 2506 w 10000"/>
                  <a:gd name="connsiteY9-3222" fmla="*/ 152 h 10000"/>
                  <a:gd name="connsiteX10-3223" fmla="*/ 2545 w 10000"/>
                  <a:gd name="connsiteY10-3224" fmla="*/ 170 h 10000"/>
                  <a:gd name="connsiteX11-3225" fmla="*/ 2584 w 10000"/>
                  <a:gd name="connsiteY11-3226" fmla="*/ 193 h 10000"/>
                  <a:gd name="connsiteX12-3227" fmla="*/ 2621 w 10000"/>
                  <a:gd name="connsiteY12-3228" fmla="*/ 213 h 10000"/>
                  <a:gd name="connsiteX13-3229" fmla="*/ 2659 w 10000"/>
                  <a:gd name="connsiteY13-3230" fmla="*/ 240 h 10000"/>
                  <a:gd name="connsiteX14-3231" fmla="*/ 2696 w 10000"/>
                  <a:gd name="connsiteY14-3232" fmla="*/ 264 h 10000"/>
                  <a:gd name="connsiteX15-3233" fmla="*/ 2730 w 10000"/>
                  <a:gd name="connsiteY15-3234" fmla="*/ 293 h 10000"/>
                  <a:gd name="connsiteX16-3235" fmla="*/ 2764 w 10000"/>
                  <a:gd name="connsiteY16-3236" fmla="*/ 322 h 10000"/>
                  <a:gd name="connsiteX17-3237" fmla="*/ 2796 w 10000"/>
                  <a:gd name="connsiteY17-3238" fmla="*/ 354 h 10000"/>
                  <a:gd name="connsiteX18-3239" fmla="*/ 2826 w 10000"/>
                  <a:gd name="connsiteY18-3240" fmla="*/ 385 h 10000"/>
                  <a:gd name="connsiteX19-3241" fmla="*/ 2858 w 10000"/>
                  <a:gd name="connsiteY19-3242" fmla="*/ 420 h 10000"/>
                  <a:gd name="connsiteX20-3243" fmla="*/ 2887 w 10000"/>
                  <a:gd name="connsiteY20-3244" fmla="*/ 457 h 10000"/>
                  <a:gd name="connsiteX21-3245" fmla="*/ 2913 w 10000"/>
                  <a:gd name="connsiteY21-3246" fmla="*/ 492 h 10000"/>
                  <a:gd name="connsiteX22-3247" fmla="*/ 2938 w 10000"/>
                  <a:gd name="connsiteY22-3248" fmla="*/ 530 h 10000"/>
                  <a:gd name="connsiteX23-3249" fmla="*/ 2963 w 10000"/>
                  <a:gd name="connsiteY23-3250" fmla="*/ 571 h 10000"/>
                  <a:gd name="connsiteX24-3251" fmla="*/ 2986 w 10000"/>
                  <a:gd name="connsiteY24-3252" fmla="*/ 610 h 10000"/>
                  <a:gd name="connsiteX25-3253" fmla="*/ 3008 w 10000"/>
                  <a:gd name="connsiteY25-3254" fmla="*/ 653 h 10000"/>
                  <a:gd name="connsiteX26-3255" fmla="*/ 3027 w 10000"/>
                  <a:gd name="connsiteY26-3256" fmla="*/ 696 h 10000"/>
                  <a:gd name="connsiteX27-3257" fmla="*/ 3045 w 10000"/>
                  <a:gd name="connsiteY27-3258" fmla="*/ 741 h 10000"/>
                  <a:gd name="connsiteX28-3259" fmla="*/ 3063 w 10000"/>
                  <a:gd name="connsiteY28-3260" fmla="*/ 786 h 10000"/>
                  <a:gd name="connsiteX29-3261" fmla="*/ 3077 w 10000"/>
                  <a:gd name="connsiteY29-3262" fmla="*/ 831 h 10000"/>
                  <a:gd name="connsiteX30-3263" fmla="*/ 3090 w 10000"/>
                  <a:gd name="connsiteY30-3264" fmla="*/ 879 h 10000"/>
                  <a:gd name="connsiteX31-3265" fmla="*/ 3102 w 10000"/>
                  <a:gd name="connsiteY31-3266" fmla="*/ 928 h 10000"/>
                  <a:gd name="connsiteX32-3267" fmla="*/ 3109 w 10000"/>
                  <a:gd name="connsiteY32-3268" fmla="*/ 977 h 10000"/>
                  <a:gd name="connsiteX33-3269" fmla="*/ 3118 w 10000"/>
                  <a:gd name="connsiteY33-3270" fmla="*/ 1026 h 10000"/>
                  <a:gd name="connsiteX34-3271" fmla="*/ 1207 w 10000"/>
                  <a:gd name="connsiteY34-3272" fmla="*/ 1026 h 10000"/>
                  <a:gd name="connsiteX35-3273" fmla="*/ 1214 w 10000"/>
                  <a:gd name="connsiteY35-3274" fmla="*/ 977 h 10000"/>
                  <a:gd name="connsiteX36-3275" fmla="*/ 1223 w 10000"/>
                  <a:gd name="connsiteY36-3276" fmla="*/ 928 h 10000"/>
                  <a:gd name="connsiteX37-3277" fmla="*/ 1233 w 10000"/>
                  <a:gd name="connsiteY37-3278" fmla="*/ 879 h 10000"/>
                  <a:gd name="connsiteX38-3279" fmla="*/ 1248 w 10000"/>
                  <a:gd name="connsiteY38-3280" fmla="*/ 831 h 10000"/>
                  <a:gd name="connsiteX39-3281" fmla="*/ 1262 w 10000"/>
                  <a:gd name="connsiteY39-3282" fmla="*/ 786 h 10000"/>
                  <a:gd name="connsiteX40-3283" fmla="*/ 1280 w 10000"/>
                  <a:gd name="connsiteY40-3284" fmla="*/ 741 h 10000"/>
                  <a:gd name="connsiteX41-3285" fmla="*/ 1296 w 10000"/>
                  <a:gd name="connsiteY41-3286" fmla="*/ 696 h 10000"/>
                  <a:gd name="connsiteX42-3287" fmla="*/ 1317 w 10000"/>
                  <a:gd name="connsiteY42-3288" fmla="*/ 653 h 10000"/>
                  <a:gd name="connsiteX43-3289" fmla="*/ 1337 w 10000"/>
                  <a:gd name="connsiteY43-3290" fmla="*/ 610 h 10000"/>
                  <a:gd name="connsiteX44-3291" fmla="*/ 1360 w 10000"/>
                  <a:gd name="connsiteY44-3292" fmla="*/ 571 h 10000"/>
                  <a:gd name="connsiteX45-3293" fmla="*/ 1385 w 10000"/>
                  <a:gd name="connsiteY45-3294" fmla="*/ 530 h 10000"/>
                  <a:gd name="connsiteX46-3295" fmla="*/ 1411 w 10000"/>
                  <a:gd name="connsiteY46-3296" fmla="*/ 492 h 10000"/>
                  <a:gd name="connsiteX47-3297" fmla="*/ 1438 w 10000"/>
                  <a:gd name="connsiteY47-3298" fmla="*/ 457 h 10000"/>
                  <a:gd name="connsiteX48-3299" fmla="*/ 1466 w 10000"/>
                  <a:gd name="connsiteY48-3300" fmla="*/ 420 h 10000"/>
                  <a:gd name="connsiteX49-3301" fmla="*/ 1497 w 10000"/>
                  <a:gd name="connsiteY49-3302" fmla="*/ 385 h 10000"/>
                  <a:gd name="connsiteX50-3303" fmla="*/ 1527 w 10000"/>
                  <a:gd name="connsiteY50-3304" fmla="*/ 354 h 10000"/>
                  <a:gd name="connsiteX51-3305" fmla="*/ 1561 w 10000"/>
                  <a:gd name="connsiteY51-3306" fmla="*/ 322 h 10000"/>
                  <a:gd name="connsiteX52-3307" fmla="*/ 1593 w 10000"/>
                  <a:gd name="connsiteY52-3308" fmla="*/ 293 h 10000"/>
                  <a:gd name="connsiteX53-3309" fmla="*/ 1628 w 10000"/>
                  <a:gd name="connsiteY53-3310" fmla="*/ 264 h 10000"/>
                  <a:gd name="connsiteX54-3311" fmla="*/ 1664 w 10000"/>
                  <a:gd name="connsiteY54-3312" fmla="*/ 240 h 10000"/>
                  <a:gd name="connsiteX55-3313" fmla="*/ 1701 w 10000"/>
                  <a:gd name="connsiteY55-3314" fmla="*/ 213 h 10000"/>
                  <a:gd name="connsiteX56-3315" fmla="*/ 1737 w 10000"/>
                  <a:gd name="connsiteY56-3316" fmla="*/ 193 h 10000"/>
                  <a:gd name="connsiteX57-3317" fmla="*/ 1778 w 10000"/>
                  <a:gd name="connsiteY57-3318" fmla="*/ 170 h 10000"/>
                  <a:gd name="connsiteX58-3319" fmla="*/ 1817 w 10000"/>
                  <a:gd name="connsiteY58-3320" fmla="*/ 152 h 10000"/>
                  <a:gd name="connsiteX59-3321" fmla="*/ 1858 w 10000"/>
                  <a:gd name="connsiteY59-3322" fmla="*/ 135 h 10000"/>
                  <a:gd name="connsiteX60-3323" fmla="*/ 1899 w 10000"/>
                  <a:gd name="connsiteY60-3324" fmla="*/ 121 h 10000"/>
                  <a:gd name="connsiteX61-3325" fmla="*/ 1940 w 10000"/>
                  <a:gd name="connsiteY61-3326" fmla="*/ 109 h 10000"/>
                  <a:gd name="connsiteX62-3327" fmla="*/ 1984 w 10000"/>
                  <a:gd name="connsiteY62-3328" fmla="*/ 100 h 10000"/>
                  <a:gd name="connsiteX63-3329" fmla="*/ 2027 w 10000"/>
                  <a:gd name="connsiteY63-3330" fmla="*/ 90 h 10000"/>
                  <a:gd name="connsiteX64-3331" fmla="*/ 2073 w 10000"/>
                  <a:gd name="connsiteY64-3332" fmla="*/ 86 h 10000"/>
                  <a:gd name="connsiteX65-3333" fmla="*/ 2116 w 10000"/>
                  <a:gd name="connsiteY65-3334" fmla="*/ 80 h 10000"/>
                  <a:gd name="connsiteX66-3335" fmla="*/ 2161 w 10000"/>
                  <a:gd name="connsiteY66-3336" fmla="*/ 80 h 10000"/>
                  <a:gd name="connsiteX67-3337" fmla="*/ 5830 w 10000"/>
                  <a:gd name="connsiteY67-3338" fmla="*/ 2038 h 10000"/>
                  <a:gd name="connsiteX68-3339" fmla="*/ 5830 w 10000"/>
                  <a:gd name="connsiteY68-3340" fmla="*/ 2038 h 10000"/>
                  <a:gd name="connsiteX69-3341" fmla="*/ 5912 w 10000"/>
                  <a:gd name="connsiteY69-3342" fmla="*/ 2040 h 10000"/>
                  <a:gd name="connsiteX70-3343" fmla="*/ 5992 w 10000"/>
                  <a:gd name="connsiteY70-3344" fmla="*/ 2042 h 10000"/>
                  <a:gd name="connsiteX71-3345" fmla="*/ 6070 w 10000"/>
                  <a:gd name="connsiteY71-3346" fmla="*/ 2050 h 10000"/>
                  <a:gd name="connsiteX72-3347" fmla="*/ 6149 w 10000"/>
                  <a:gd name="connsiteY72-3348" fmla="*/ 2056 h 10000"/>
                  <a:gd name="connsiteX73-3349" fmla="*/ 6227 w 10000"/>
                  <a:gd name="connsiteY73-3350" fmla="*/ 2066 h 10000"/>
                  <a:gd name="connsiteX74-3351" fmla="*/ 6305 w 10000"/>
                  <a:gd name="connsiteY74-3352" fmla="*/ 2081 h 10000"/>
                  <a:gd name="connsiteX75-3353" fmla="*/ 6382 w 10000"/>
                  <a:gd name="connsiteY75-3354" fmla="*/ 2095 h 10000"/>
                  <a:gd name="connsiteX76-3355" fmla="*/ 6460 w 10000"/>
                  <a:gd name="connsiteY76-3356" fmla="*/ 2111 h 10000"/>
                  <a:gd name="connsiteX77-3357" fmla="*/ 6535 w 10000"/>
                  <a:gd name="connsiteY77-3358" fmla="*/ 2130 h 10000"/>
                  <a:gd name="connsiteX78-3359" fmla="*/ 6611 w 10000"/>
                  <a:gd name="connsiteY78-3360" fmla="*/ 2152 h 10000"/>
                  <a:gd name="connsiteX79-3361" fmla="*/ 6686 w 10000"/>
                  <a:gd name="connsiteY79-3362" fmla="*/ 2175 h 10000"/>
                  <a:gd name="connsiteX80-3363" fmla="*/ 6761 w 10000"/>
                  <a:gd name="connsiteY80-3364" fmla="*/ 2199 h 10000"/>
                  <a:gd name="connsiteX81-3365" fmla="*/ 6832 w 10000"/>
                  <a:gd name="connsiteY81-3366" fmla="*/ 2228 h 10000"/>
                  <a:gd name="connsiteX82-3367" fmla="*/ 6905 w 10000"/>
                  <a:gd name="connsiteY82-3368" fmla="*/ 2257 h 10000"/>
                  <a:gd name="connsiteX83-3369" fmla="*/ 6975 w 10000"/>
                  <a:gd name="connsiteY83-3370" fmla="*/ 2288 h 10000"/>
                  <a:gd name="connsiteX84-3371" fmla="*/ 7048 w 10000"/>
                  <a:gd name="connsiteY84-3372" fmla="*/ 2320 h 10000"/>
                  <a:gd name="connsiteX85-3373" fmla="*/ 7115 w 10000"/>
                  <a:gd name="connsiteY85-3374" fmla="*/ 2355 h 10000"/>
                  <a:gd name="connsiteX86-3375" fmla="*/ 7186 w 10000"/>
                  <a:gd name="connsiteY86-3376" fmla="*/ 2394 h 10000"/>
                  <a:gd name="connsiteX87-3377" fmla="*/ 7252 w 10000"/>
                  <a:gd name="connsiteY87-3378" fmla="*/ 2433 h 10000"/>
                  <a:gd name="connsiteX88-3379" fmla="*/ 7320 w 10000"/>
                  <a:gd name="connsiteY88-3380" fmla="*/ 2472 h 10000"/>
                  <a:gd name="connsiteX89-3381" fmla="*/ 7387 w 10000"/>
                  <a:gd name="connsiteY89-3382" fmla="*/ 2515 h 10000"/>
                  <a:gd name="connsiteX90-3383" fmla="*/ 7452 w 10000"/>
                  <a:gd name="connsiteY90-3384" fmla="*/ 2558 h 10000"/>
                  <a:gd name="connsiteX91-3385" fmla="*/ 7514 w 10000"/>
                  <a:gd name="connsiteY91-3386" fmla="*/ 2605 h 10000"/>
                  <a:gd name="connsiteX92-3387" fmla="*/ 7578 w 10000"/>
                  <a:gd name="connsiteY92-3388" fmla="*/ 2654 h 10000"/>
                  <a:gd name="connsiteX93-3389" fmla="*/ 7638 w 10000"/>
                  <a:gd name="connsiteY93-3390" fmla="*/ 2701 h 10000"/>
                  <a:gd name="connsiteX94-3391" fmla="*/ 7701 w 10000"/>
                  <a:gd name="connsiteY94-3392" fmla="*/ 2752 h 10000"/>
                  <a:gd name="connsiteX95-3393" fmla="*/ 7761 w 10000"/>
                  <a:gd name="connsiteY95-3394" fmla="*/ 2806 h 10000"/>
                  <a:gd name="connsiteX96-3395" fmla="*/ 7818 w 10000"/>
                  <a:gd name="connsiteY96-3396" fmla="*/ 2861 h 10000"/>
                  <a:gd name="connsiteX97-3397" fmla="*/ 7877 w 10000"/>
                  <a:gd name="connsiteY97-3398" fmla="*/ 2914 h 10000"/>
                  <a:gd name="connsiteX98-3399" fmla="*/ 7932 w 10000"/>
                  <a:gd name="connsiteY98-3400" fmla="*/ 2972 h 10000"/>
                  <a:gd name="connsiteX99-3401" fmla="*/ 7985 w 10000"/>
                  <a:gd name="connsiteY99-3402" fmla="*/ 3031 h 10000"/>
                  <a:gd name="connsiteX100-3403" fmla="*/ 8039 w 10000"/>
                  <a:gd name="connsiteY100-3404" fmla="*/ 3090 h 10000"/>
                  <a:gd name="connsiteX101-3405" fmla="*/ 8094 w 10000"/>
                  <a:gd name="connsiteY101-3406" fmla="*/ 3152 h 10000"/>
                  <a:gd name="connsiteX102-3407" fmla="*/ 8142 w 10000"/>
                  <a:gd name="connsiteY102-3408" fmla="*/ 3217 h 10000"/>
                  <a:gd name="connsiteX103-3409" fmla="*/ 8194 w 10000"/>
                  <a:gd name="connsiteY103-3410" fmla="*/ 3281 h 10000"/>
                  <a:gd name="connsiteX104-3411" fmla="*/ 8242 w 10000"/>
                  <a:gd name="connsiteY104-3412" fmla="*/ 3348 h 10000"/>
                  <a:gd name="connsiteX105-3413" fmla="*/ 8290 w 10000"/>
                  <a:gd name="connsiteY105-3414" fmla="*/ 3414 h 10000"/>
                  <a:gd name="connsiteX106-3415" fmla="*/ 8334 w 10000"/>
                  <a:gd name="connsiteY106-3416" fmla="*/ 3484 h 10000"/>
                  <a:gd name="connsiteX107-3417" fmla="*/ 8379 w 10000"/>
                  <a:gd name="connsiteY107-3418" fmla="*/ 3553 h 10000"/>
                  <a:gd name="connsiteX108-3419" fmla="*/ 8421 w 10000"/>
                  <a:gd name="connsiteY108-3420" fmla="*/ 3623 h 10000"/>
                  <a:gd name="connsiteX109-3421" fmla="*/ 8462 w 10000"/>
                  <a:gd name="connsiteY109-3422" fmla="*/ 3696 h 10000"/>
                  <a:gd name="connsiteX110-3423" fmla="*/ 8505 w 10000"/>
                  <a:gd name="connsiteY110-3424" fmla="*/ 3770 h 10000"/>
                  <a:gd name="connsiteX111-3425" fmla="*/ 8541 w 10000"/>
                  <a:gd name="connsiteY111-3426" fmla="*/ 3844 h 10000"/>
                  <a:gd name="connsiteX112-3427" fmla="*/ 8578 w 10000"/>
                  <a:gd name="connsiteY112-3428" fmla="*/ 3920 h 10000"/>
                  <a:gd name="connsiteX113-3429" fmla="*/ 8614 w 10000"/>
                  <a:gd name="connsiteY113-3430" fmla="*/ 4000 h 10000"/>
                  <a:gd name="connsiteX114-3431" fmla="*/ 8647 w 10000"/>
                  <a:gd name="connsiteY114-3432" fmla="*/ 4075 h 10000"/>
                  <a:gd name="connsiteX115-3433" fmla="*/ 8679 w 10000"/>
                  <a:gd name="connsiteY115-3434" fmla="*/ 4155 h 10000"/>
                  <a:gd name="connsiteX116-3435" fmla="*/ 8712 w 10000"/>
                  <a:gd name="connsiteY116-3436" fmla="*/ 4235 h 10000"/>
                  <a:gd name="connsiteX117-3437" fmla="*/ 8740 w 10000"/>
                  <a:gd name="connsiteY117-3438" fmla="*/ 4317 h 10000"/>
                  <a:gd name="connsiteX118-3439" fmla="*/ 8767 w 10000"/>
                  <a:gd name="connsiteY118-3440" fmla="*/ 4399 h 10000"/>
                  <a:gd name="connsiteX119-3441" fmla="*/ 8792 w 10000"/>
                  <a:gd name="connsiteY119-3442" fmla="*/ 4481 h 10000"/>
                  <a:gd name="connsiteX120-3443" fmla="*/ 8817 w 10000"/>
                  <a:gd name="connsiteY120-3444" fmla="*/ 4565 h 10000"/>
                  <a:gd name="connsiteX121-3445" fmla="*/ 8836 w 10000"/>
                  <a:gd name="connsiteY121-3446" fmla="*/ 4651 h 10000"/>
                  <a:gd name="connsiteX122-3447" fmla="*/ 8857 w 10000"/>
                  <a:gd name="connsiteY122-3448" fmla="*/ 4737 h 10000"/>
                  <a:gd name="connsiteX123-3449" fmla="*/ 8877 w 10000"/>
                  <a:gd name="connsiteY123-3450" fmla="*/ 4825 h 10000"/>
                  <a:gd name="connsiteX124-3451" fmla="*/ 8893 w 10000"/>
                  <a:gd name="connsiteY124-3452" fmla="*/ 4909 h 10000"/>
                  <a:gd name="connsiteX125-3453" fmla="*/ 8907 w 10000"/>
                  <a:gd name="connsiteY125-3454" fmla="*/ 4997 h 10000"/>
                  <a:gd name="connsiteX126-3455" fmla="*/ 8920 w 10000"/>
                  <a:gd name="connsiteY126-3456" fmla="*/ 5089 h 10000"/>
                  <a:gd name="connsiteX127-3457" fmla="*/ 8930 w 10000"/>
                  <a:gd name="connsiteY127-3458" fmla="*/ 5179 h 10000"/>
                  <a:gd name="connsiteX128-3459" fmla="*/ 8941 w 10000"/>
                  <a:gd name="connsiteY128-3460" fmla="*/ 5269 h 10000"/>
                  <a:gd name="connsiteX129-3461" fmla="*/ 8946 w 10000"/>
                  <a:gd name="connsiteY129-3462" fmla="*/ 5359 h 10000"/>
                  <a:gd name="connsiteX130-3463" fmla="*/ 8954 w 10000"/>
                  <a:gd name="connsiteY130-3464" fmla="*/ 5450 h 10000"/>
                  <a:gd name="connsiteX131-3465" fmla="*/ 8955 w 10000"/>
                  <a:gd name="connsiteY131-3466" fmla="*/ 5542 h 10000"/>
                  <a:gd name="connsiteX132-3467" fmla="*/ 8957 w 10000"/>
                  <a:gd name="connsiteY132-3468" fmla="*/ 5636 h 10000"/>
                  <a:gd name="connsiteX133-3469" fmla="*/ 8955 w 10000"/>
                  <a:gd name="connsiteY133-3470" fmla="*/ 5728 h 10000"/>
                  <a:gd name="connsiteX134-3471" fmla="*/ 8954 w 10000"/>
                  <a:gd name="connsiteY134-3472" fmla="*/ 5820 h 10000"/>
                  <a:gd name="connsiteX135-3473" fmla="*/ 8946 w 10000"/>
                  <a:gd name="connsiteY135-3474" fmla="*/ 5912 h 10000"/>
                  <a:gd name="connsiteX136-3475" fmla="*/ 8941 w 10000"/>
                  <a:gd name="connsiteY136-3476" fmla="*/ 6005 h 10000"/>
                  <a:gd name="connsiteX137-3477" fmla="*/ 8930 w 10000"/>
                  <a:gd name="connsiteY137-3478" fmla="*/ 6095 h 10000"/>
                  <a:gd name="connsiteX138-3479" fmla="*/ 8920 w 10000"/>
                  <a:gd name="connsiteY138-3480" fmla="*/ 6185 h 10000"/>
                  <a:gd name="connsiteX139-3481" fmla="*/ 8907 w 10000"/>
                  <a:gd name="connsiteY139-3482" fmla="*/ 6273 h 10000"/>
                  <a:gd name="connsiteX140-3483" fmla="*/ 8893 w 10000"/>
                  <a:gd name="connsiteY140-3484" fmla="*/ 6361 h 10000"/>
                  <a:gd name="connsiteX141-3485" fmla="*/ 8877 w 10000"/>
                  <a:gd name="connsiteY141-3486" fmla="*/ 6449 h 10000"/>
                  <a:gd name="connsiteX142-3487" fmla="*/ 8857 w 10000"/>
                  <a:gd name="connsiteY142-3488" fmla="*/ 6535 h 10000"/>
                  <a:gd name="connsiteX143-3489" fmla="*/ 8836 w 10000"/>
                  <a:gd name="connsiteY143-3490" fmla="*/ 6619 h 10000"/>
                  <a:gd name="connsiteX144-3491" fmla="*/ 8817 w 10000"/>
                  <a:gd name="connsiteY144-3492" fmla="*/ 6705 h 10000"/>
                  <a:gd name="connsiteX145-3493" fmla="*/ 8792 w 10000"/>
                  <a:gd name="connsiteY145-3494" fmla="*/ 6791 h 10000"/>
                  <a:gd name="connsiteX146-3495" fmla="*/ 8767 w 10000"/>
                  <a:gd name="connsiteY146-3496" fmla="*/ 6871 h 10000"/>
                  <a:gd name="connsiteX147-3497" fmla="*/ 8740 w 10000"/>
                  <a:gd name="connsiteY147-3498" fmla="*/ 6955 h 10000"/>
                  <a:gd name="connsiteX148-3499" fmla="*/ 8712 w 10000"/>
                  <a:gd name="connsiteY148-3500" fmla="*/ 7035 h 10000"/>
                  <a:gd name="connsiteX149-3501" fmla="*/ 8679 w 10000"/>
                  <a:gd name="connsiteY149-3502" fmla="*/ 7117 h 10000"/>
                  <a:gd name="connsiteX150-3503" fmla="*/ 8647 w 10000"/>
                  <a:gd name="connsiteY150-3504" fmla="*/ 7194 h 10000"/>
                  <a:gd name="connsiteX151-3505" fmla="*/ 8614 w 10000"/>
                  <a:gd name="connsiteY151-3506" fmla="*/ 7274 h 10000"/>
                  <a:gd name="connsiteX152-3507" fmla="*/ 8578 w 10000"/>
                  <a:gd name="connsiteY152-3508" fmla="*/ 7350 h 10000"/>
                  <a:gd name="connsiteX153-3509" fmla="*/ 8541 w 10000"/>
                  <a:gd name="connsiteY153-3510" fmla="*/ 7426 h 10000"/>
                  <a:gd name="connsiteX154-3511" fmla="*/ 8505 w 10000"/>
                  <a:gd name="connsiteY154-3512" fmla="*/ 7502 h 10000"/>
                  <a:gd name="connsiteX155-3513" fmla="*/ 8462 w 10000"/>
                  <a:gd name="connsiteY155-3514" fmla="*/ 7575 h 10000"/>
                  <a:gd name="connsiteX156-3515" fmla="*/ 8421 w 10000"/>
                  <a:gd name="connsiteY156-3516" fmla="*/ 7647 h 10000"/>
                  <a:gd name="connsiteX157-3517" fmla="*/ 8379 w 10000"/>
                  <a:gd name="connsiteY157-3518" fmla="*/ 7719 h 10000"/>
                  <a:gd name="connsiteX158-3519" fmla="*/ 8334 w 10000"/>
                  <a:gd name="connsiteY158-3520" fmla="*/ 7790 h 10000"/>
                  <a:gd name="connsiteX159-3521" fmla="*/ 8290 w 10000"/>
                  <a:gd name="connsiteY159-3522" fmla="*/ 7856 h 10000"/>
                  <a:gd name="connsiteX160-3523" fmla="*/ 8242 w 10000"/>
                  <a:gd name="connsiteY160-3524" fmla="*/ 7925 h 10000"/>
                  <a:gd name="connsiteX161-3525" fmla="*/ 8194 w 10000"/>
                  <a:gd name="connsiteY161-3526" fmla="*/ 7989 h 10000"/>
                  <a:gd name="connsiteX162-3527" fmla="*/ 8142 w 10000"/>
                  <a:gd name="connsiteY162-3528" fmla="*/ 8057 h 10000"/>
                  <a:gd name="connsiteX163-3529" fmla="*/ 8094 w 10000"/>
                  <a:gd name="connsiteY163-3530" fmla="*/ 8118 h 10000"/>
                  <a:gd name="connsiteX164-3531" fmla="*/ 8039 w 10000"/>
                  <a:gd name="connsiteY164-3532" fmla="*/ 8179 h 10000"/>
                  <a:gd name="connsiteX165-3533" fmla="*/ 7985 w 10000"/>
                  <a:gd name="connsiteY165-3534" fmla="*/ 8239 h 10000"/>
                  <a:gd name="connsiteX166-3535" fmla="*/ 7932 w 10000"/>
                  <a:gd name="connsiteY166-3536" fmla="*/ 8298 h 10000"/>
                  <a:gd name="connsiteX167-3537" fmla="*/ 7877 w 10000"/>
                  <a:gd name="connsiteY167-3538" fmla="*/ 8356 h 10000"/>
                  <a:gd name="connsiteX168-3539" fmla="*/ 7818 w 10000"/>
                  <a:gd name="connsiteY168-3540" fmla="*/ 8413 h 10000"/>
                  <a:gd name="connsiteX169-3541" fmla="*/ 7761 w 10000"/>
                  <a:gd name="connsiteY169-3542" fmla="*/ 8466 h 10000"/>
                  <a:gd name="connsiteX170-3543" fmla="*/ 7701 w 10000"/>
                  <a:gd name="connsiteY170-3544" fmla="*/ 8519 h 10000"/>
                  <a:gd name="connsiteX171-3545" fmla="*/ 7638 w 10000"/>
                  <a:gd name="connsiteY171-3546" fmla="*/ 8569 h 10000"/>
                  <a:gd name="connsiteX172-3547" fmla="*/ 7578 w 10000"/>
                  <a:gd name="connsiteY172-3548" fmla="*/ 8620 h 10000"/>
                  <a:gd name="connsiteX173-3549" fmla="*/ 7514 w 10000"/>
                  <a:gd name="connsiteY173-3550" fmla="*/ 8667 h 10000"/>
                  <a:gd name="connsiteX174-3551" fmla="*/ 7452 w 10000"/>
                  <a:gd name="connsiteY174-3552" fmla="*/ 8712 h 10000"/>
                  <a:gd name="connsiteX175-3553" fmla="*/ 7387 w 10000"/>
                  <a:gd name="connsiteY175-3554" fmla="*/ 8757 h 10000"/>
                  <a:gd name="connsiteX176-3555" fmla="*/ 7320 w 10000"/>
                  <a:gd name="connsiteY176-3556" fmla="*/ 8800 h 10000"/>
                  <a:gd name="connsiteX177-3557" fmla="*/ 7252 w 10000"/>
                  <a:gd name="connsiteY177-3558" fmla="*/ 8841 h 10000"/>
                  <a:gd name="connsiteX178-3559" fmla="*/ 7186 w 10000"/>
                  <a:gd name="connsiteY178-3560" fmla="*/ 8878 h 10000"/>
                  <a:gd name="connsiteX179-3561" fmla="*/ 7115 w 10000"/>
                  <a:gd name="connsiteY179-3562" fmla="*/ 8917 h 10000"/>
                  <a:gd name="connsiteX180-3563" fmla="*/ 7048 w 10000"/>
                  <a:gd name="connsiteY180-3564" fmla="*/ 8949 h 10000"/>
                  <a:gd name="connsiteX181-3565" fmla="*/ 6975 w 10000"/>
                  <a:gd name="connsiteY181-3566" fmla="*/ 8982 h 10000"/>
                  <a:gd name="connsiteX182-3567" fmla="*/ 6905 w 10000"/>
                  <a:gd name="connsiteY182-3568" fmla="*/ 9015 h 10000"/>
                  <a:gd name="connsiteX183-3569" fmla="*/ 6832 w 10000"/>
                  <a:gd name="connsiteY183-3570" fmla="*/ 9046 h 10000"/>
                  <a:gd name="connsiteX184-3571" fmla="*/ 6761 w 10000"/>
                  <a:gd name="connsiteY184-3572" fmla="*/ 9070 h 10000"/>
                  <a:gd name="connsiteX185-3573" fmla="*/ 6686 w 10000"/>
                  <a:gd name="connsiteY185-3574" fmla="*/ 9097 h 10000"/>
                  <a:gd name="connsiteX186-3575" fmla="*/ 6611 w 10000"/>
                  <a:gd name="connsiteY186-3576" fmla="*/ 9121 h 10000"/>
                  <a:gd name="connsiteX187-3577" fmla="*/ 6535 w 10000"/>
                  <a:gd name="connsiteY187-3578" fmla="*/ 9142 h 10000"/>
                  <a:gd name="connsiteX188-3579" fmla="*/ 6460 w 10000"/>
                  <a:gd name="connsiteY188-3580" fmla="*/ 9162 h 10000"/>
                  <a:gd name="connsiteX189-3581" fmla="*/ 6382 w 10000"/>
                  <a:gd name="connsiteY189-3582" fmla="*/ 9179 h 10000"/>
                  <a:gd name="connsiteX190-3583" fmla="*/ 6305 w 10000"/>
                  <a:gd name="connsiteY190-3584" fmla="*/ 9193 h 10000"/>
                  <a:gd name="connsiteX191-3585" fmla="*/ 6227 w 10000"/>
                  <a:gd name="connsiteY191-3586" fmla="*/ 9203 h 10000"/>
                  <a:gd name="connsiteX192-3587" fmla="*/ 6149 w 10000"/>
                  <a:gd name="connsiteY192-3588" fmla="*/ 9214 h 10000"/>
                  <a:gd name="connsiteX193-3589" fmla="*/ 6070 w 10000"/>
                  <a:gd name="connsiteY193-3590" fmla="*/ 9224 h 10000"/>
                  <a:gd name="connsiteX194-3591" fmla="*/ 5992 w 10000"/>
                  <a:gd name="connsiteY194-3592" fmla="*/ 9228 h 10000"/>
                  <a:gd name="connsiteX195-3593" fmla="*/ 5912 w 10000"/>
                  <a:gd name="connsiteY195-3594" fmla="*/ 9232 h 10000"/>
                  <a:gd name="connsiteX196-3595" fmla="*/ 5830 w 10000"/>
                  <a:gd name="connsiteY196-3596" fmla="*/ 9232 h 10000"/>
                  <a:gd name="connsiteX197-3597" fmla="*/ 5750 w 10000"/>
                  <a:gd name="connsiteY197-3598" fmla="*/ 9232 h 10000"/>
                  <a:gd name="connsiteX198-3599" fmla="*/ 5670 w 10000"/>
                  <a:gd name="connsiteY198-3600" fmla="*/ 9228 h 10000"/>
                  <a:gd name="connsiteX199-3601" fmla="*/ 5588 w 10000"/>
                  <a:gd name="connsiteY199-3602" fmla="*/ 9224 h 10000"/>
                  <a:gd name="connsiteX200-3603" fmla="*/ 5510 w 10000"/>
                  <a:gd name="connsiteY200-3604" fmla="*/ 9214 h 10000"/>
                  <a:gd name="connsiteX201-3605" fmla="*/ 5432 w 10000"/>
                  <a:gd name="connsiteY201-3606" fmla="*/ 9203 h 10000"/>
                  <a:gd name="connsiteX202-3607" fmla="*/ 5353 w 10000"/>
                  <a:gd name="connsiteY202-3608" fmla="*/ 9193 h 10000"/>
                  <a:gd name="connsiteX203-3609" fmla="*/ 5277 w 10000"/>
                  <a:gd name="connsiteY203-3610" fmla="*/ 9179 h 10000"/>
                  <a:gd name="connsiteX204-3611" fmla="*/ 5200 w 10000"/>
                  <a:gd name="connsiteY204-3612" fmla="*/ 9162 h 10000"/>
                  <a:gd name="connsiteX205-3613" fmla="*/ 5124 w 10000"/>
                  <a:gd name="connsiteY205-3614" fmla="*/ 9142 h 10000"/>
                  <a:gd name="connsiteX206-3615" fmla="*/ 5049 w 10000"/>
                  <a:gd name="connsiteY206-3616" fmla="*/ 9121 h 10000"/>
                  <a:gd name="connsiteX207-3617" fmla="*/ 4974 w 10000"/>
                  <a:gd name="connsiteY207-3618" fmla="*/ 9097 h 10000"/>
                  <a:gd name="connsiteX208-3619" fmla="*/ 4901 w 10000"/>
                  <a:gd name="connsiteY208-3620" fmla="*/ 9070 h 10000"/>
                  <a:gd name="connsiteX209-3621" fmla="*/ 4826 w 10000"/>
                  <a:gd name="connsiteY209-3622" fmla="*/ 9046 h 10000"/>
                  <a:gd name="connsiteX210-3623" fmla="*/ 4754 w 10000"/>
                  <a:gd name="connsiteY210-3624" fmla="*/ 9015 h 10000"/>
                  <a:gd name="connsiteX211-3625" fmla="*/ 4684 w 10000"/>
                  <a:gd name="connsiteY211-3626" fmla="*/ 8982 h 10000"/>
                  <a:gd name="connsiteX212-3627" fmla="*/ 4615 w 10000"/>
                  <a:gd name="connsiteY212-3628" fmla="*/ 8949 h 10000"/>
                  <a:gd name="connsiteX213-3629" fmla="*/ 4544 w 10000"/>
                  <a:gd name="connsiteY213-3630" fmla="*/ 8917 h 10000"/>
                  <a:gd name="connsiteX214-3631" fmla="*/ 4476 w 10000"/>
                  <a:gd name="connsiteY214-3632" fmla="*/ 8878 h 10000"/>
                  <a:gd name="connsiteX215-3633" fmla="*/ 4406 w 10000"/>
                  <a:gd name="connsiteY215-3634" fmla="*/ 8841 h 10000"/>
                  <a:gd name="connsiteX216-3635" fmla="*/ 4339 w 10000"/>
                  <a:gd name="connsiteY216-3636" fmla="*/ 8800 h 10000"/>
                  <a:gd name="connsiteX217-3637" fmla="*/ 4275 w 10000"/>
                  <a:gd name="connsiteY217-3638" fmla="*/ 8757 h 10000"/>
                  <a:gd name="connsiteX218-3639" fmla="*/ 4209 w 10000"/>
                  <a:gd name="connsiteY218-3640" fmla="*/ 8712 h 10000"/>
                  <a:gd name="connsiteX219-3641" fmla="*/ 4145 w 10000"/>
                  <a:gd name="connsiteY219-3642" fmla="*/ 8667 h 10000"/>
                  <a:gd name="connsiteX220-3643" fmla="*/ 4083 w 10000"/>
                  <a:gd name="connsiteY220-3644" fmla="*/ 8620 h 10000"/>
                  <a:gd name="connsiteX221-3645" fmla="*/ 4020 w 10000"/>
                  <a:gd name="connsiteY221-3646" fmla="*/ 8569 h 10000"/>
                  <a:gd name="connsiteX222-3647" fmla="*/ 3960 w 10000"/>
                  <a:gd name="connsiteY222-3648" fmla="*/ 8519 h 10000"/>
                  <a:gd name="connsiteX223-3649" fmla="*/ 3901 w 10000"/>
                  <a:gd name="connsiteY223-3650" fmla="*/ 8466 h 10000"/>
                  <a:gd name="connsiteX224-3651" fmla="*/ 3841 w 10000"/>
                  <a:gd name="connsiteY224-3652" fmla="*/ 8413 h 10000"/>
                  <a:gd name="connsiteX225-3653" fmla="*/ 3784 w 10000"/>
                  <a:gd name="connsiteY225-3654" fmla="*/ 8356 h 10000"/>
                  <a:gd name="connsiteX226-3655" fmla="*/ 3727 w 10000"/>
                  <a:gd name="connsiteY226-3656" fmla="*/ 8298 h 10000"/>
                  <a:gd name="connsiteX227-3657" fmla="*/ 3673 w 10000"/>
                  <a:gd name="connsiteY227-3658" fmla="*/ 8239 h 10000"/>
                  <a:gd name="connsiteX228-3659" fmla="*/ 3620 w 10000"/>
                  <a:gd name="connsiteY228-3660" fmla="*/ 8179 h 10000"/>
                  <a:gd name="connsiteX229-3661" fmla="*/ 3566 w 10000"/>
                  <a:gd name="connsiteY229-3662" fmla="*/ 8118 h 10000"/>
                  <a:gd name="connsiteX230-3663" fmla="*/ 3517 w 10000"/>
                  <a:gd name="connsiteY230-3664" fmla="*/ 8057 h 10000"/>
                  <a:gd name="connsiteX231-3665" fmla="*/ 3467 w 10000"/>
                  <a:gd name="connsiteY231-3666" fmla="*/ 7989 h 10000"/>
                  <a:gd name="connsiteX232-3667" fmla="*/ 3417 w 10000"/>
                  <a:gd name="connsiteY232-3668" fmla="*/ 7925 h 10000"/>
                  <a:gd name="connsiteX233-3669" fmla="*/ 3371 w 10000"/>
                  <a:gd name="connsiteY233-3670" fmla="*/ 7856 h 10000"/>
                  <a:gd name="connsiteX234-3671" fmla="*/ 3324 w 10000"/>
                  <a:gd name="connsiteY234-3672" fmla="*/ 7790 h 10000"/>
                  <a:gd name="connsiteX235-3673" fmla="*/ 3282 w 10000"/>
                  <a:gd name="connsiteY235-3674" fmla="*/ 7719 h 10000"/>
                  <a:gd name="connsiteX236-3675" fmla="*/ 3237 w 10000"/>
                  <a:gd name="connsiteY236-3676" fmla="*/ 7647 h 10000"/>
                  <a:gd name="connsiteX237-3677" fmla="*/ 3196 w 10000"/>
                  <a:gd name="connsiteY237-3678" fmla="*/ 7575 h 10000"/>
                  <a:gd name="connsiteX238-3679" fmla="*/ 3157 w 10000"/>
                  <a:gd name="connsiteY238-3680" fmla="*/ 7502 h 10000"/>
                  <a:gd name="connsiteX239-3681" fmla="*/ 3118 w 10000"/>
                  <a:gd name="connsiteY239-3682" fmla="*/ 7426 h 10000"/>
                  <a:gd name="connsiteX240-3683" fmla="*/ 3081 w 10000"/>
                  <a:gd name="connsiteY240-3684" fmla="*/ 7350 h 10000"/>
                  <a:gd name="connsiteX241-3685" fmla="*/ 3045 w 10000"/>
                  <a:gd name="connsiteY241-3686" fmla="*/ 7274 h 10000"/>
                  <a:gd name="connsiteX242-3687" fmla="*/ 3013 w 10000"/>
                  <a:gd name="connsiteY242-3688" fmla="*/ 7194 h 10000"/>
                  <a:gd name="connsiteX243-3689" fmla="*/ 2979 w 10000"/>
                  <a:gd name="connsiteY243-3690" fmla="*/ 7117 h 10000"/>
                  <a:gd name="connsiteX244-3691" fmla="*/ 2951 w 10000"/>
                  <a:gd name="connsiteY244-3692" fmla="*/ 7035 h 10000"/>
                  <a:gd name="connsiteX245-3693" fmla="*/ 2922 w 10000"/>
                  <a:gd name="connsiteY245-3694" fmla="*/ 6955 h 10000"/>
                  <a:gd name="connsiteX246-3695" fmla="*/ 2892 w 10000"/>
                  <a:gd name="connsiteY246-3696" fmla="*/ 6871 h 10000"/>
                  <a:gd name="connsiteX247-3697" fmla="*/ 2869 w 10000"/>
                  <a:gd name="connsiteY247-3698" fmla="*/ 6791 h 10000"/>
                  <a:gd name="connsiteX248-3699" fmla="*/ 2846 w 10000"/>
                  <a:gd name="connsiteY248-3700" fmla="*/ 6705 h 10000"/>
                  <a:gd name="connsiteX249-3701" fmla="*/ 2823 w 10000"/>
                  <a:gd name="connsiteY249-3702" fmla="*/ 6619 h 10000"/>
                  <a:gd name="connsiteX250-3703" fmla="*/ 2801 w 10000"/>
                  <a:gd name="connsiteY250-3704" fmla="*/ 6535 h 10000"/>
                  <a:gd name="connsiteX251-3705" fmla="*/ 2783 w 10000"/>
                  <a:gd name="connsiteY251-3706" fmla="*/ 6449 h 10000"/>
                  <a:gd name="connsiteX252-3707" fmla="*/ 2767 w 10000"/>
                  <a:gd name="connsiteY252-3708" fmla="*/ 6361 h 10000"/>
                  <a:gd name="connsiteX253-3709" fmla="*/ 2753 w 10000"/>
                  <a:gd name="connsiteY253-3710" fmla="*/ 6273 h 10000"/>
                  <a:gd name="connsiteX254-3711" fmla="*/ 2741 w 10000"/>
                  <a:gd name="connsiteY254-3712" fmla="*/ 6185 h 10000"/>
                  <a:gd name="connsiteX255-3713" fmla="*/ 2730 w 10000"/>
                  <a:gd name="connsiteY255-3714" fmla="*/ 6095 h 10000"/>
                  <a:gd name="connsiteX256-3715" fmla="*/ 2719 w 10000"/>
                  <a:gd name="connsiteY256-3716" fmla="*/ 6005 h 10000"/>
                  <a:gd name="connsiteX257-3717" fmla="*/ 2712 w 10000"/>
                  <a:gd name="connsiteY257-3718" fmla="*/ 5912 h 10000"/>
                  <a:gd name="connsiteX258-3719" fmla="*/ 2709 w 10000"/>
                  <a:gd name="connsiteY258-3720" fmla="*/ 5820 h 10000"/>
                  <a:gd name="connsiteX259-3721" fmla="*/ 2705 w 10000"/>
                  <a:gd name="connsiteY259-3722" fmla="*/ 5728 h 10000"/>
                  <a:gd name="connsiteX260-3723" fmla="*/ 2705 w 10000"/>
                  <a:gd name="connsiteY260-3724" fmla="*/ 5636 h 10000"/>
                  <a:gd name="connsiteX261-3725" fmla="*/ 2705 w 10000"/>
                  <a:gd name="connsiteY261-3726" fmla="*/ 5542 h 10000"/>
                  <a:gd name="connsiteX262-3727" fmla="*/ 2709 w 10000"/>
                  <a:gd name="connsiteY262-3728" fmla="*/ 5450 h 10000"/>
                  <a:gd name="connsiteX263-3729" fmla="*/ 2712 w 10000"/>
                  <a:gd name="connsiteY263-3730" fmla="*/ 5359 h 10000"/>
                  <a:gd name="connsiteX264-3731" fmla="*/ 2719 w 10000"/>
                  <a:gd name="connsiteY264-3732" fmla="*/ 5269 h 10000"/>
                  <a:gd name="connsiteX265-3733" fmla="*/ 2730 w 10000"/>
                  <a:gd name="connsiteY265-3734" fmla="*/ 5179 h 10000"/>
                  <a:gd name="connsiteX266-3735" fmla="*/ 2741 w 10000"/>
                  <a:gd name="connsiteY266-3736" fmla="*/ 5089 h 10000"/>
                  <a:gd name="connsiteX267-3737" fmla="*/ 2753 w 10000"/>
                  <a:gd name="connsiteY267-3738" fmla="*/ 4997 h 10000"/>
                  <a:gd name="connsiteX268-3739" fmla="*/ 2767 w 10000"/>
                  <a:gd name="connsiteY268-3740" fmla="*/ 4909 h 10000"/>
                  <a:gd name="connsiteX269-3741" fmla="*/ 2783 w 10000"/>
                  <a:gd name="connsiteY269-3742" fmla="*/ 4825 h 10000"/>
                  <a:gd name="connsiteX270-3743" fmla="*/ 2801 w 10000"/>
                  <a:gd name="connsiteY270-3744" fmla="*/ 4737 h 10000"/>
                  <a:gd name="connsiteX271-3745" fmla="*/ 2823 w 10000"/>
                  <a:gd name="connsiteY271-3746" fmla="*/ 4651 h 10000"/>
                  <a:gd name="connsiteX272-3747" fmla="*/ 2846 w 10000"/>
                  <a:gd name="connsiteY272-3748" fmla="*/ 4565 h 10000"/>
                  <a:gd name="connsiteX273-3749" fmla="*/ 2869 w 10000"/>
                  <a:gd name="connsiteY273-3750" fmla="*/ 4481 h 10000"/>
                  <a:gd name="connsiteX274-3751" fmla="*/ 2892 w 10000"/>
                  <a:gd name="connsiteY274-3752" fmla="*/ 4399 h 10000"/>
                  <a:gd name="connsiteX275-3753" fmla="*/ 2922 w 10000"/>
                  <a:gd name="connsiteY275-3754" fmla="*/ 4317 h 10000"/>
                  <a:gd name="connsiteX276-3755" fmla="*/ 2951 w 10000"/>
                  <a:gd name="connsiteY276-3756" fmla="*/ 4235 h 10000"/>
                  <a:gd name="connsiteX277-3757" fmla="*/ 2979 w 10000"/>
                  <a:gd name="connsiteY277-3758" fmla="*/ 4155 h 10000"/>
                  <a:gd name="connsiteX278-3759" fmla="*/ 3013 w 10000"/>
                  <a:gd name="connsiteY278-3760" fmla="*/ 4075 h 10000"/>
                  <a:gd name="connsiteX279-3761" fmla="*/ 3045 w 10000"/>
                  <a:gd name="connsiteY279-3762" fmla="*/ 4000 h 10000"/>
                  <a:gd name="connsiteX280-3763" fmla="*/ 3081 w 10000"/>
                  <a:gd name="connsiteY280-3764" fmla="*/ 3920 h 10000"/>
                  <a:gd name="connsiteX281-3765" fmla="*/ 3118 w 10000"/>
                  <a:gd name="connsiteY281-3766" fmla="*/ 3844 h 10000"/>
                  <a:gd name="connsiteX282-3767" fmla="*/ 3157 w 10000"/>
                  <a:gd name="connsiteY282-3768" fmla="*/ 3770 h 10000"/>
                  <a:gd name="connsiteX283-3769" fmla="*/ 3196 w 10000"/>
                  <a:gd name="connsiteY283-3770" fmla="*/ 3696 h 10000"/>
                  <a:gd name="connsiteX284-3771" fmla="*/ 3237 w 10000"/>
                  <a:gd name="connsiteY284-3772" fmla="*/ 3623 h 10000"/>
                  <a:gd name="connsiteX285-3773" fmla="*/ 3282 w 10000"/>
                  <a:gd name="connsiteY285-3774" fmla="*/ 3553 h 10000"/>
                  <a:gd name="connsiteX286-3775" fmla="*/ 3324 w 10000"/>
                  <a:gd name="connsiteY286-3776" fmla="*/ 3484 h 10000"/>
                  <a:gd name="connsiteX287-3777" fmla="*/ 3371 w 10000"/>
                  <a:gd name="connsiteY287-3778" fmla="*/ 3414 h 10000"/>
                  <a:gd name="connsiteX288-3779" fmla="*/ 3417 w 10000"/>
                  <a:gd name="connsiteY288-3780" fmla="*/ 3348 h 10000"/>
                  <a:gd name="connsiteX289-3781" fmla="*/ 3467 w 10000"/>
                  <a:gd name="connsiteY289-3782" fmla="*/ 3281 h 10000"/>
                  <a:gd name="connsiteX290-3783" fmla="*/ 3517 w 10000"/>
                  <a:gd name="connsiteY290-3784" fmla="*/ 3217 h 10000"/>
                  <a:gd name="connsiteX291-3785" fmla="*/ 3566 w 10000"/>
                  <a:gd name="connsiteY291-3786" fmla="*/ 3152 h 10000"/>
                  <a:gd name="connsiteX292-3787" fmla="*/ 3620 w 10000"/>
                  <a:gd name="connsiteY292-3788" fmla="*/ 3090 h 10000"/>
                  <a:gd name="connsiteX293-3789" fmla="*/ 3673 w 10000"/>
                  <a:gd name="connsiteY293-3790" fmla="*/ 3031 h 10000"/>
                  <a:gd name="connsiteX294-3791" fmla="*/ 3727 w 10000"/>
                  <a:gd name="connsiteY294-3792" fmla="*/ 2972 h 10000"/>
                  <a:gd name="connsiteX295-3793" fmla="*/ 3784 w 10000"/>
                  <a:gd name="connsiteY295-3794" fmla="*/ 2914 h 10000"/>
                  <a:gd name="connsiteX296-3795" fmla="*/ 3841 w 10000"/>
                  <a:gd name="connsiteY296-3796" fmla="*/ 2861 h 10000"/>
                  <a:gd name="connsiteX297-3797" fmla="*/ 3901 w 10000"/>
                  <a:gd name="connsiteY297-3798" fmla="*/ 2806 h 10000"/>
                  <a:gd name="connsiteX298-3799" fmla="*/ 3960 w 10000"/>
                  <a:gd name="connsiteY298-3800" fmla="*/ 2752 h 10000"/>
                  <a:gd name="connsiteX299-3801" fmla="*/ 4020 w 10000"/>
                  <a:gd name="connsiteY299-3802" fmla="*/ 2701 h 10000"/>
                  <a:gd name="connsiteX300-3803" fmla="*/ 4083 w 10000"/>
                  <a:gd name="connsiteY300-3804" fmla="*/ 2654 h 10000"/>
                  <a:gd name="connsiteX301-3805" fmla="*/ 4145 w 10000"/>
                  <a:gd name="connsiteY301-3806" fmla="*/ 2605 h 10000"/>
                  <a:gd name="connsiteX302-3807" fmla="*/ 4209 w 10000"/>
                  <a:gd name="connsiteY302-3808" fmla="*/ 2558 h 10000"/>
                  <a:gd name="connsiteX303-3809" fmla="*/ 4275 w 10000"/>
                  <a:gd name="connsiteY303-3810" fmla="*/ 2515 h 10000"/>
                  <a:gd name="connsiteX304-3811" fmla="*/ 4339 w 10000"/>
                  <a:gd name="connsiteY304-3812" fmla="*/ 2472 h 10000"/>
                  <a:gd name="connsiteX305-3813" fmla="*/ 4406 w 10000"/>
                  <a:gd name="connsiteY305-3814" fmla="*/ 2433 h 10000"/>
                  <a:gd name="connsiteX306-3815" fmla="*/ 4476 w 10000"/>
                  <a:gd name="connsiteY306-3816" fmla="*/ 2394 h 10000"/>
                  <a:gd name="connsiteX307-3817" fmla="*/ 4544 w 10000"/>
                  <a:gd name="connsiteY307-3818" fmla="*/ 2355 h 10000"/>
                  <a:gd name="connsiteX308-3819" fmla="*/ 4615 w 10000"/>
                  <a:gd name="connsiteY308-3820" fmla="*/ 2320 h 10000"/>
                  <a:gd name="connsiteX309-3821" fmla="*/ 4684 w 10000"/>
                  <a:gd name="connsiteY309-3822" fmla="*/ 2288 h 10000"/>
                  <a:gd name="connsiteX310-3823" fmla="*/ 4754 w 10000"/>
                  <a:gd name="connsiteY310-3824" fmla="*/ 2257 h 10000"/>
                  <a:gd name="connsiteX311-3825" fmla="*/ 4826 w 10000"/>
                  <a:gd name="connsiteY311-3826" fmla="*/ 2228 h 10000"/>
                  <a:gd name="connsiteX312-3827" fmla="*/ 4901 w 10000"/>
                  <a:gd name="connsiteY312-3828" fmla="*/ 2199 h 10000"/>
                  <a:gd name="connsiteX313-3829" fmla="*/ 4974 w 10000"/>
                  <a:gd name="connsiteY313-3830" fmla="*/ 2175 h 10000"/>
                  <a:gd name="connsiteX314-3831" fmla="*/ 5049 w 10000"/>
                  <a:gd name="connsiteY314-3832" fmla="*/ 2152 h 10000"/>
                  <a:gd name="connsiteX315-3833" fmla="*/ 5124 w 10000"/>
                  <a:gd name="connsiteY315-3834" fmla="*/ 2130 h 10000"/>
                  <a:gd name="connsiteX316-3835" fmla="*/ 5200 w 10000"/>
                  <a:gd name="connsiteY316-3836" fmla="*/ 2111 h 10000"/>
                  <a:gd name="connsiteX317-3837" fmla="*/ 5277 w 10000"/>
                  <a:gd name="connsiteY317-3838" fmla="*/ 2095 h 10000"/>
                  <a:gd name="connsiteX318-3839" fmla="*/ 5353 w 10000"/>
                  <a:gd name="connsiteY318-3840" fmla="*/ 2081 h 10000"/>
                  <a:gd name="connsiteX319-3841" fmla="*/ 5432 w 10000"/>
                  <a:gd name="connsiteY319-3842" fmla="*/ 2066 h 10000"/>
                  <a:gd name="connsiteX320-3843" fmla="*/ 5510 w 10000"/>
                  <a:gd name="connsiteY320-3844" fmla="*/ 2056 h 10000"/>
                  <a:gd name="connsiteX321-3845" fmla="*/ 5588 w 10000"/>
                  <a:gd name="connsiteY321-3846" fmla="*/ 2050 h 10000"/>
                  <a:gd name="connsiteX322-3847" fmla="*/ 5670 w 10000"/>
                  <a:gd name="connsiteY322-3848" fmla="*/ 2042 h 10000"/>
                  <a:gd name="connsiteX323-3849" fmla="*/ 5750 w 10000"/>
                  <a:gd name="connsiteY323-3850" fmla="*/ 2040 h 10000"/>
                  <a:gd name="connsiteX324-3851" fmla="*/ 5830 w 10000"/>
                  <a:gd name="connsiteY324-3852" fmla="*/ 2038 h 10000"/>
                  <a:gd name="connsiteX325-3853" fmla="*/ 5432 w 10000"/>
                  <a:gd name="connsiteY325-3854" fmla="*/ 3879 h 10000"/>
                  <a:gd name="connsiteX326-3855" fmla="*/ 5432 w 10000"/>
                  <a:gd name="connsiteY326-3856" fmla="*/ 3879 h 10000"/>
                  <a:gd name="connsiteX327-3857" fmla="*/ 5394 w 10000"/>
                  <a:gd name="connsiteY327-3858" fmla="*/ 3854 h 10000"/>
                  <a:gd name="connsiteX328-3859" fmla="*/ 5355 w 10000"/>
                  <a:gd name="connsiteY328-3860" fmla="*/ 3836 h 10000"/>
                  <a:gd name="connsiteX329-3861" fmla="*/ 5316 w 10000"/>
                  <a:gd name="connsiteY329-3862" fmla="*/ 3819 h 10000"/>
                  <a:gd name="connsiteX330-3863" fmla="*/ 5277 w 10000"/>
                  <a:gd name="connsiteY330-3864" fmla="*/ 3805 h 10000"/>
                  <a:gd name="connsiteX331-3865" fmla="*/ 5236 w 10000"/>
                  <a:gd name="connsiteY331-3866" fmla="*/ 3793 h 10000"/>
                  <a:gd name="connsiteX332-3867" fmla="*/ 5195 w 10000"/>
                  <a:gd name="connsiteY332-3868" fmla="*/ 3785 h 10000"/>
                  <a:gd name="connsiteX333-3869" fmla="*/ 5154 w 10000"/>
                  <a:gd name="connsiteY333-3870" fmla="*/ 3780 h 10000"/>
                  <a:gd name="connsiteX334-3871" fmla="*/ 5109 w 10000"/>
                  <a:gd name="connsiteY334-3872" fmla="*/ 3778 h 10000"/>
                  <a:gd name="connsiteX335-3873" fmla="*/ 5069 w 10000"/>
                  <a:gd name="connsiteY335-3874" fmla="*/ 3778 h 10000"/>
                  <a:gd name="connsiteX336-3875" fmla="*/ 5026 w 10000"/>
                  <a:gd name="connsiteY336-3876" fmla="*/ 3780 h 10000"/>
                  <a:gd name="connsiteX337-3877" fmla="*/ 4981 w 10000"/>
                  <a:gd name="connsiteY337-3878" fmla="*/ 3787 h 10000"/>
                  <a:gd name="connsiteX338-3879" fmla="*/ 4939 w 10000"/>
                  <a:gd name="connsiteY338-3880" fmla="*/ 3797 h 10000"/>
                  <a:gd name="connsiteX339-3881" fmla="*/ 4894 w 10000"/>
                  <a:gd name="connsiteY339-3882" fmla="*/ 3807 h 10000"/>
                  <a:gd name="connsiteX340-3883" fmla="*/ 4851 w 10000"/>
                  <a:gd name="connsiteY340-3884" fmla="*/ 3821 h 10000"/>
                  <a:gd name="connsiteX341-3885" fmla="*/ 4810 w 10000"/>
                  <a:gd name="connsiteY341-3886" fmla="*/ 3838 h 10000"/>
                  <a:gd name="connsiteX342-3887" fmla="*/ 4766 w 10000"/>
                  <a:gd name="connsiteY342-3888" fmla="*/ 3856 h 10000"/>
                  <a:gd name="connsiteX343-3889" fmla="*/ 4723 w 10000"/>
                  <a:gd name="connsiteY343-3890" fmla="*/ 3881 h 10000"/>
                  <a:gd name="connsiteX344-3891" fmla="*/ 4682 w 10000"/>
                  <a:gd name="connsiteY344-3892" fmla="*/ 3903 h 10000"/>
                  <a:gd name="connsiteX345-3893" fmla="*/ 4641 w 10000"/>
                  <a:gd name="connsiteY345-3894" fmla="*/ 3930 h 10000"/>
                  <a:gd name="connsiteX346-3895" fmla="*/ 4599 w 10000"/>
                  <a:gd name="connsiteY346-3896" fmla="*/ 3959 h 10000"/>
                  <a:gd name="connsiteX347-3897" fmla="*/ 4558 w 10000"/>
                  <a:gd name="connsiteY347-3898" fmla="*/ 3989 h 10000"/>
                  <a:gd name="connsiteX348-3899" fmla="*/ 4519 w 10000"/>
                  <a:gd name="connsiteY348-3900" fmla="*/ 4026 h 10000"/>
                  <a:gd name="connsiteX349-3901" fmla="*/ 4479 w 10000"/>
                  <a:gd name="connsiteY349-3902" fmla="*/ 4061 h 10000"/>
                  <a:gd name="connsiteX350-3903" fmla="*/ 4440 w 10000"/>
                  <a:gd name="connsiteY350-3904" fmla="*/ 4100 h 10000"/>
                  <a:gd name="connsiteX351-3905" fmla="*/ 4403 w 10000"/>
                  <a:gd name="connsiteY351-3906" fmla="*/ 4139 h 10000"/>
                  <a:gd name="connsiteX352-3907" fmla="*/ 4367 w 10000"/>
                  <a:gd name="connsiteY352-3908" fmla="*/ 4182 h 10000"/>
                  <a:gd name="connsiteX353-3909" fmla="*/ 4330 w 10000"/>
                  <a:gd name="connsiteY353-3910" fmla="*/ 4227 h 10000"/>
                  <a:gd name="connsiteX354-3911" fmla="*/ 4298 w 10000"/>
                  <a:gd name="connsiteY354-3912" fmla="*/ 4272 h 10000"/>
                  <a:gd name="connsiteX355-3913" fmla="*/ 4264 w 10000"/>
                  <a:gd name="connsiteY355-3914" fmla="*/ 4323 h 10000"/>
                  <a:gd name="connsiteX356-3915" fmla="*/ 4234 w 10000"/>
                  <a:gd name="connsiteY356-3916" fmla="*/ 4372 h 10000"/>
                  <a:gd name="connsiteX357-3917" fmla="*/ 4204 w 10000"/>
                  <a:gd name="connsiteY357-3918" fmla="*/ 4428 h 10000"/>
                  <a:gd name="connsiteX358-3919" fmla="*/ 4173 w 10000"/>
                  <a:gd name="connsiteY358-3920" fmla="*/ 4481 h 10000"/>
                  <a:gd name="connsiteX359-3921" fmla="*/ 4147 w 10000"/>
                  <a:gd name="connsiteY359-3922" fmla="*/ 4536 h 10000"/>
                  <a:gd name="connsiteX360-3923" fmla="*/ 4122 w 10000"/>
                  <a:gd name="connsiteY360-3924" fmla="*/ 4593 h 10000"/>
                  <a:gd name="connsiteX361-3925" fmla="*/ 4099 w 10000"/>
                  <a:gd name="connsiteY361-3926" fmla="*/ 4651 h 10000"/>
                  <a:gd name="connsiteX362-3927" fmla="*/ 4079 w 10000"/>
                  <a:gd name="connsiteY362-3928" fmla="*/ 4708 h 10000"/>
                  <a:gd name="connsiteX363-3929" fmla="*/ 4059 w 10000"/>
                  <a:gd name="connsiteY363-3930" fmla="*/ 4766 h 10000"/>
                  <a:gd name="connsiteX364-3931" fmla="*/ 4045 w 10000"/>
                  <a:gd name="connsiteY364-3932" fmla="*/ 4825 h 10000"/>
                  <a:gd name="connsiteX365-3933" fmla="*/ 4031 w 10000"/>
                  <a:gd name="connsiteY365-3934" fmla="*/ 4882 h 10000"/>
                  <a:gd name="connsiteX366-3935" fmla="*/ 4019 w 10000"/>
                  <a:gd name="connsiteY366-3936" fmla="*/ 4938 h 10000"/>
                  <a:gd name="connsiteX367-3937" fmla="*/ 4011 w 10000"/>
                  <a:gd name="connsiteY367-3938" fmla="*/ 4995 h 10000"/>
                  <a:gd name="connsiteX368-3939" fmla="*/ 4002 w 10000"/>
                  <a:gd name="connsiteY368-3940" fmla="*/ 5052 h 10000"/>
                  <a:gd name="connsiteX369-3941" fmla="*/ 3995 w 10000"/>
                  <a:gd name="connsiteY369-3942" fmla="*/ 5110 h 10000"/>
                  <a:gd name="connsiteX370-3943" fmla="*/ 3994 w 10000"/>
                  <a:gd name="connsiteY370-3944" fmla="*/ 5167 h 10000"/>
                  <a:gd name="connsiteX371-3945" fmla="*/ 3992 w 10000"/>
                  <a:gd name="connsiteY371-3946" fmla="*/ 5222 h 10000"/>
                  <a:gd name="connsiteX372-3947" fmla="*/ 3994 w 10000"/>
                  <a:gd name="connsiteY372-3948" fmla="*/ 5275 h 10000"/>
                  <a:gd name="connsiteX373-3949" fmla="*/ 3995 w 10000"/>
                  <a:gd name="connsiteY373-3950" fmla="*/ 5331 h 10000"/>
                  <a:gd name="connsiteX374-3951" fmla="*/ 4001 w 10000"/>
                  <a:gd name="connsiteY374-3952" fmla="*/ 5384 h 10000"/>
                  <a:gd name="connsiteX375-3953" fmla="*/ 4008 w 10000"/>
                  <a:gd name="connsiteY375-3954" fmla="*/ 5435 h 10000"/>
                  <a:gd name="connsiteX376-3955" fmla="*/ 4017 w 10000"/>
                  <a:gd name="connsiteY376-3956" fmla="*/ 5488 h 10000"/>
                  <a:gd name="connsiteX377-3957" fmla="*/ 4027 w 10000"/>
                  <a:gd name="connsiteY377-3958" fmla="*/ 5538 h 10000"/>
                  <a:gd name="connsiteX378-3959" fmla="*/ 4042 w 10000"/>
                  <a:gd name="connsiteY378-3960" fmla="*/ 5585 h 10000"/>
                  <a:gd name="connsiteX379-3961" fmla="*/ 4056 w 10000"/>
                  <a:gd name="connsiteY379-3962" fmla="*/ 5632 h 10000"/>
                  <a:gd name="connsiteX380-3963" fmla="*/ 4072 w 10000"/>
                  <a:gd name="connsiteY380-3964" fmla="*/ 5681 h 10000"/>
                  <a:gd name="connsiteX381-3965" fmla="*/ 4091 w 10000"/>
                  <a:gd name="connsiteY381-3966" fmla="*/ 5724 h 10000"/>
                  <a:gd name="connsiteX382-3967" fmla="*/ 4111 w 10000"/>
                  <a:gd name="connsiteY382-3968" fmla="*/ 5765 h 10000"/>
                  <a:gd name="connsiteX383-3969" fmla="*/ 4134 w 10000"/>
                  <a:gd name="connsiteY383-3970" fmla="*/ 5808 h 10000"/>
                  <a:gd name="connsiteX384-3971" fmla="*/ 4159 w 10000"/>
                  <a:gd name="connsiteY384-3972" fmla="*/ 5847 h 10000"/>
                  <a:gd name="connsiteX385-3973" fmla="*/ 4186 w 10000"/>
                  <a:gd name="connsiteY385-3974" fmla="*/ 5886 h 10000"/>
                  <a:gd name="connsiteX386-3975" fmla="*/ 4214 w 10000"/>
                  <a:gd name="connsiteY386-3976" fmla="*/ 5918 h 10000"/>
                  <a:gd name="connsiteX387-3977" fmla="*/ 4246 w 10000"/>
                  <a:gd name="connsiteY387-3978" fmla="*/ 5951 h 10000"/>
                  <a:gd name="connsiteX388-3979" fmla="*/ 4278 w 10000"/>
                  <a:gd name="connsiteY388-3980" fmla="*/ 5982 h 10000"/>
                  <a:gd name="connsiteX389-3981" fmla="*/ 4312 w 10000"/>
                  <a:gd name="connsiteY389-3982" fmla="*/ 6011 h 10000"/>
                  <a:gd name="connsiteX390-3983" fmla="*/ 4350 w 10000"/>
                  <a:gd name="connsiteY390-3984" fmla="*/ 6037 h 10000"/>
                  <a:gd name="connsiteX391-3985" fmla="*/ 4387 w 10000"/>
                  <a:gd name="connsiteY391-3986" fmla="*/ 6058 h 10000"/>
                  <a:gd name="connsiteX392-3987" fmla="*/ 4422 w 10000"/>
                  <a:gd name="connsiteY392-3988" fmla="*/ 6078 h 10000"/>
                  <a:gd name="connsiteX393-3989" fmla="*/ 4455 w 10000"/>
                  <a:gd name="connsiteY393-3990" fmla="*/ 6093 h 10000"/>
                  <a:gd name="connsiteX394-3991" fmla="*/ 4490 w 10000"/>
                  <a:gd name="connsiteY394-3992" fmla="*/ 6101 h 10000"/>
                  <a:gd name="connsiteX395-3993" fmla="*/ 4520 w 10000"/>
                  <a:gd name="connsiteY395-3994" fmla="*/ 6107 h 10000"/>
                  <a:gd name="connsiteX396-3995" fmla="*/ 4554 w 10000"/>
                  <a:gd name="connsiteY396-3996" fmla="*/ 6107 h 10000"/>
                  <a:gd name="connsiteX397-3997" fmla="*/ 4583 w 10000"/>
                  <a:gd name="connsiteY397-3998" fmla="*/ 6103 h 10000"/>
                  <a:gd name="connsiteX398-3999" fmla="*/ 4615 w 10000"/>
                  <a:gd name="connsiteY398-4000" fmla="*/ 6099 h 10000"/>
                  <a:gd name="connsiteX399-4001" fmla="*/ 4643 w 10000"/>
                  <a:gd name="connsiteY399-4002" fmla="*/ 6088 h 10000"/>
                  <a:gd name="connsiteX400-4003" fmla="*/ 4672 w 10000"/>
                  <a:gd name="connsiteY400-4004" fmla="*/ 6074 h 10000"/>
                  <a:gd name="connsiteX401-4005" fmla="*/ 4698 w 10000"/>
                  <a:gd name="connsiteY401-4006" fmla="*/ 6058 h 10000"/>
                  <a:gd name="connsiteX402-4007" fmla="*/ 4727 w 10000"/>
                  <a:gd name="connsiteY402-4008" fmla="*/ 6039 h 10000"/>
                  <a:gd name="connsiteX403-4009" fmla="*/ 4754 w 10000"/>
                  <a:gd name="connsiteY403-4010" fmla="*/ 6015 h 10000"/>
                  <a:gd name="connsiteX404-4011" fmla="*/ 4782 w 10000"/>
                  <a:gd name="connsiteY404-4012" fmla="*/ 5992 h 10000"/>
                  <a:gd name="connsiteX405-4013" fmla="*/ 4805 w 10000"/>
                  <a:gd name="connsiteY405-4014" fmla="*/ 5964 h 10000"/>
                  <a:gd name="connsiteX406-4015" fmla="*/ 4834 w 10000"/>
                  <a:gd name="connsiteY406-4016" fmla="*/ 5933 h 10000"/>
                  <a:gd name="connsiteX407-4017" fmla="*/ 4859 w 10000"/>
                  <a:gd name="connsiteY407-4018" fmla="*/ 5896 h 10000"/>
                  <a:gd name="connsiteX408-4019" fmla="*/ 4882 w 10000"/>
                  <a:gd name="connsiteY408-4020" fmla="*/ 5861 h 10000"/>
                  <a:gd name="connsiteX409-4021" fmla="*/ 4931 w 10000"/>
                  <a:gd name="connsiteY409-4022" fmla="*/ 5783 h 10000"/>
                  <a:gd name="connsiteX410-4023" fmla="*/ 4981 w 10000"/>
                  <a:gd name="connsiteY410-4024" fmla="*/ 5697 h 10000"/>
                  <a:gd name="connsiteX411-4025" fmla="*/ 5033 w 10000"/>
                  <a:gd name="connsiteY411-4026" fmla="*/ 5605 h 10000"/>
                  <a:gd name="connsiteX412-4027" fmla="*/ 5083 w 10000"/>
                  <a:gd name="connsiteY412-4028" fmla="*/ 5505 h 10000"/>
                  <a:gd name="connsiteX413-4029" fmla="*/ 5134 w 10000"/>
                  <a:gd name="connsiteY413-4030" fmla="*/ 5400 h 10000"/>
                  <a:gd name="connsiteX414-4031" fmla="*/ 5241 w 10000"/>
                  <a:gd name="connsiteY414-4032" fmla="*/ 5181 h 10000"/>
                  <a:gd name="connsiteX415-4033" fmla="*/ 5353 w 10000"/>
                  <a:gd name="connsiteY415-4034" fmla="*/ 4964 h 10000"/>
                  <a:gd name="connsiteX416-4035" fmla="*/ 5405 w 10000"/>
                  <a:gd name="connsiteY416-4036" fmla="*/ 4862 h 10000"/>
                  <a:gd name="connsiteX417-4037" fmla="*/ 5497 w 10000"/>
                  <a:gd name="connsiteY417-4038" fmla="*/ 4667 h 10000"/>
                  <a:gd name="connsiteX418-4039" fmla="*/ 5537 w 10000"/>
                  <a:gd name="connsiteY418-4040" fmla="*/ 4577 h 10000"/>
                  <a:gd name="connsiteX419-4041" fmla="*/ 5572 w 10000"/>
                  <a:gd name="connsiteY419-4042" fmla="*/ 4489 h 10000"/>
                  <a:gd name="connsiteX420-4043" fmla="*/ 5585 w 10000"/>
                  <a:gd name="connsiteY420-4044" fmla="*/ 4446 h 10000"/>
                  <a:gd name="connsiteX421-4045" fmla="*/ 5597 w 10000"/>
                  <a:gd name="connsiteY421-4046" fmla="*/ 4405 h 10000"/>
                  <a:gd name="connsiteX422-4047" fmla="*/ 5608 w 10000"/>
                  <a:gd name="connsiteY422-4048" fmla="*/ 4366 h 10000"/>
                  <a:gd name="connsiteX423-4049" fmla="*/ 5617 w 10000"/>
                  <a:gd name="connsiteY423-4050" fmla="*/ 4325 h 10000"/>
                  <a:gd name="connsiteX424-4051" fmla="*/ 5622 w 10000"/>
                  <a:gd name="connsiteY424-4052" fmla="*/ 4286 h 10000"/>
                  <a:gd name="connsiteX425-4053" fmla="*/ 5624 w 10000"/>
                  <a:gd name="connsiteY425-4054" fmla="*/ 4249 h 10000"/>
                  <a:gd name="connsiteX426-4055" fmla="*/ 5626 w 10000"/>
                  <a:gd name="connsiteY426-4056" fmla="*/ 4213 h 10000"/>
                  <a:gd name="connsiteX427-4057" fmla="*/ 5624 w 10000"/>
                  <a:gd name="connsiteY427-4058" fmla="*/ 4178 h 10000"/>
                  <a:gd name="connsiteX428-4059" fmla="*/ 5618 w 10000"/>
                  <a:gd name="connsiteY428-4060" fmla="*/ 4141 h 10000"/>
                  <a:gd name="connsiteX429-4061" fmla="*/ 5611 w 10000"/>
                  <a:gd name="connsiteY429-4062" fmla="*/ 4108 h 10000"/>
                  <a:gd name="connsiteX430-4063" fmla="*/ 5601 w 10000"/>
                  <a:gd name="connsiteY430-4064" fmla="*/ 4075 h 10000"/>
                  <a:gd name="connsiteX431-4065" fmla="*/ 5586 w 10000"/>
                  <a:gd name="connsiteY431-4066" fmla="*/ 4045 h 10000"/>
                  <a:gd name="connsiteX432-4067" fmla="*/ 5570 w 10000"/>
                  <a:gd name="connsiteY432-4068" fmla="*/ 4014 h 10000"/>
                  <a:gd name="connsiteX433-4069" fmla="*/ 5549 w 10000"/>
                  <a:gd name="connsiteY433-4070" fmla="*/ 3985 h 10000"/>
                  <a:gd name="connsiteX434-4071" fmla="*/ 5526 w 10000"/>
                  <a:gd name="connsiteY434-4072" fmla="*/ 3957 h 10000"/>
                  <a:gd name="connsiteX435-4073" fmla="*/ 5497 w 10000"/>
                  <a:gd name="connsiteY435-4074" fmla="*/ 3930 h 10000"/>
                  <a:gd name="connsiteX436-4075" fmla="*/ 5467 w 10000"/>
                  <a:gd name="connsiteY436-4076" fmla="*/ 3903 h 10000"/>
                  <a:gd name="connsiteX437-4077" fmla="*/ 5432 w 10000"/>
                  <a:gd name="connsiteY437-4078" fmla="*/ 3879 h 10000"/>
                  <a:gd name="connsiteX438-4079" fmla="*/ 7341 w 10000"/>
                  <a:gd name="connsiteY438-4080" fmla="*/ 3897 h 10000"/>
                  <a:gd name="connsiteX439-4081" fmla="*/ 7341 w 10000"/>
                  <a:gd name="connsiteY439-4082" fmla="*/ 3897 h 10000"/>
                  <a:gd name="connsiteX440-4083" fmla="*/ 7266 w 10000"/>
                  <a:gd name="connsiteY440-4084" fmla="*/ 3815 h 10000"/>
                  <a:gd name="connsiteX441-4085" fmla="*/ 7188 w 10000"/>
                  <a:gd name="connsiteY441-4086" fmla="*/ 3740 h 10000"/>
                  <a:gd name="connsiteX442-4087" fmla="*/ 7108 w 10000"/>
                  <a:gd name="connsiteY442-4088" fmla="*/ 3666 h 10000"/>
                  <a:gd name="connsiteX443-4089" fmla="*/ 7024 w 10000"/>
                  <a:gd name="connsiteY443-4090" fmla="*/ 3598 h 10000"/>
                  <a:gd name="connsiteX444-4091" fmla="*/ 6982 w 10000"/>
                  <a:gd name="connsiteY444-4092" fmla="*/ 3563 h 10000"/>
                  <a:gd name="connsiteX445-4093" fmla="*/ 6939 w 10000"/>
                  <a:gd name="connsiteY445-4094" fmla="*/ 3533 h 10000"/>
                  <a:gd name="connsiteX446-4095" fmla="*/ 6893 w 10000"/>
                  <a:gd name="connsiteY446-4096" fmla="*/ 3504 h 10000"/>
                  <a:gd name="connsiteX447-4097" fmla="*/ 6848 w 10000"/>
                  <a:gd name="connsiteY447-4098" fmla="*/ 3473 h 10000"/>
                  <a:gd name="connsiteX448-4099" fmla="*/ 6802 w 10000"/>
                  <a:gd name="connsiteY448-4100" fmla="*/ 3447 h 10000"/>
                  <a:gd name="connsiteX449-4101" fmla="*/ 6756 w 10000"/>
                  <a:gd name="connsiteY449-4102" fmla="*/ 3422 h 10000"/>
                  <a:gd name="connsiteX450-4103" fmla="*/ 6709 w 10000"/>
                  <a:gd name="connsiteY450-4104" fmla="*/ 3395 h 10000"/>
                  <a:gd name="connsiteX451-4105" fmla="*/ 6661 w 10000"/>
                  <a:gd name="connsiteY451-4106" fmla="*/ 3371 h 10000"/>
                  <a:gd name="connsiteX452-4107" fmla="*/ 6613 w 10000"/>
                  <a:gd name="connsiteY452-4108" fmla="*/ 3348 h 10000"/>
                  <a:gd name="connsiteX453-4109" fmla="*/ 6563 w 10000"/>
                  <a:gd name="connsiteY453-4110" fmla="*/ 3326 h 10000"/>
                  <a:gd name="connsiteX454-4111" fmla="*/ 6515 w 10000"/>
                  <a:gd name="connsiteY454-4112" fmla="*/ 3307 h 10000"/>
                  <a:gd name="connsiteX455-4113" fmla="*/ 6466 w 10000"/>
                  <a:gd name="connsiteY455-4114" fmla="*/ 3289 h 10000"/>
                  <a:gd name="connsiteX456-4115" fmla="*/ 6416 w 10000"/>
                  <a:gd name="connsiteY456-4116" fmla="*/ 3273 h 10000"/>
                  <a:gd name="connsiteX457-4117" fmla="*/ 6364 w 10000"/>
                  <a:gd name="connsiteY457-4118" fmla="*/ 3254 h 10000"/>
                  <a:gd name="connsiteX458-4119" fmla="*/ 6313 w 10000"/>
                  <a:gd name="connsiteY458-4120" fmla="*/ 3240 h 10000"/>
                  <a:gd name="connsiteX459-4121" fmla="*/ 6261 w 10000"/>
                  <a:gd name="connsiteY459-4122" fmla="*/ 3230 h 10000"/>
                  <a:gd name="connsiteX460-4123" fmla="*/ 6209 w 10000"/>
                  <a:gd name="connsiteY460-4124" fmla="*/ 3217 h 10000"/>
                  <a:gd name="connsiteX461-4125" fmla="*/ 6156 w 10000"/>
                  <a:gd name="connsiteY461-4126" fmla="*/ 3207 h 10000"/>
                  <a:gd name="connsiteX462-4127" fmla="*/ 6101 w 10000"/>
                  <a:gd name="connsiteY462-4128" fmla="*/ 3199 h 10000"/>
                  <a:gd name="connsiteX463-4129" fmla="*/ 6047 w 10000"/>
                  <a:gd name="connsiteY463-4130" fmla="*/ 3191 h 10000"/>
                  <a:gd name="connsiteX464-4131" fmla="*/ 5994 w 10000"/>
                  <a:gd name="connsiteY464-4132" fmla="*/ 3187 h 10000"/>
                  <a:gd name="connsiteX465-4133" fmla="*/ 5941 w 10000"/>
                  <a:gd name="connsiteY465-4134" fmla="*/ 3180 h 10000"/>
                  <a:gd name="connsiteX466-4135" fmla="*/ 5885 w 10000"/>
                  <a:gd name="connsiteY466-4136" fmla="*/ 3178 h 10000"/>
                  <a:gd name="connsiteX467-4137" fmla="*/ 5830 w 10000"/>
                  <a:gd name="connsiteY467-4138" fmla="*/ 3178 h 10000"/>
                  <a:gd name="connsiteX468-4139" fmla="*/ 5775 w 10000"/>
                  <a:gd name="connsiteY468-4140" fmla="*/ 3178 h 10000"/>
                  <a:gd name="connsiteX469-4141" fmla="*/ 5720 w 10000"/>
                  <a:gd name="connsiteY469-4142" fmla="*/ 3180 h 10000"/>
                  <a:gd name="connsiteX470-4143" fmla="*/ 5665 w 10000"/>
                  <a:gd name="connsiteY470-4144" fmla="*/ 3187 h 10000"/>
                  <a:gd name="connsiteX471-4145" fmla="*/ 5611 w 10000"/>
                  <a:gd name="connsiteY471-4146" fmla="*/ 3191 h 10000"/>
                  <a:gd name="connsiteX472-4147" fmla="*/ 5558 w 10000"/>
                  <a:gd name="connsiteY472-4148" fmla="*/ 3199 h 10000"/>
                  <a:gd name="connsiteX473-4149" fmla="*/ 5505 w 10000"/>
                  <a:gd name="connsiteY473-4150" fmla="*/ 3207 h 10000"/>
                  <a:gd name="connsiteX474-4151" fmla="*/ 5453 w 10000"/>
                  <a:gd name="connsiteY474-4152" fmla="*/ 3217 h 10000"/>
                  <a:gd name="connsiteX475-4153" fmla="*/ 5400 w 10000"/>
                  <a:gd name="connsiteY475-4154" fmla="*/ 3230 h 10000"/>
                  <a:gd name="connsiteX476-4155" fmla="*/ 5348 w 10000"/>
                  <a:gd name="connsiteY476-4156" fmla="*/ 3240 h 10000"/>
                  <a:gd name="connsiteX477-4157" fmla="*/ 5296 w 10000"/>
                  <a:gd name="connsiteY477-4158" fmla="*/ 3254 h 10000"/>
                  <a:gd name="connsiteX478-4159" fmla="*/ 5246 w 10000"/>
                  <a:gd name="connsiteY478-4160" fmla="*/ 3273 h 10000"/>
                  <a:gd name="connsiteX479-4161" fmla="*/ 5195 w 10000"/>
                  <a:gd name="connsiteY479-4162" fmla="*/ 3289 h 10000"/>
                  <a:gd name="connsiteX480-4163" fmla="*/ 5145 w 10000"/>
                  <a:gd name="connsiteY480-4164" fmla="*/ 3307 h 10000"/>
                  <a:gd name="connsiteX481-4165" fmla="*/ 5095 w 10000"/>
                  <a:gd name="connsiteY481-4166" fmla="*/ 3326 h 10000"/>
                  <a:gd name="connsiteX482-4167" fmla="*/ 5047 w 10000"/>
                  <a:gd name="connsiteY482-4168" fmla="*/ 3348 h 10000"/>
                  <a:gd name="connsiteX483-4169" fmla="*/ 4997 w 10000"/>
                  <a:gd name="connsiteY483-4170" fmla="*/ 3371 h 10000"/>
                  <a:gd name="connsiteX484-4171" fmla="*/ 4951 w 10000"/>
                  <a:gd name="connsiteY484-4172" fmla="*/ 3395 h 10000"/>
                  <a:gd name="connsiteX485-4173" fmla="*/ 4903 w 10000"/>
                  <a:gd name="connsiteY485-4174" fmla="*/ 3422 h 10000"/>
                  <a:gd name="connsiteX486-4175" fmla="*/ 4859 w 10000"/>
                  <a:gd name="connsiteY486-4176" fmla="*/ 3447 h 10000"/>
                  <a:gd name="connsiteX487-4177" fmla="*/ 4812 w 10000"/>
                  <a:gd name="connsiteY487-4178" fmla="*/ 3473 h 10000"/>
                  <a:gd name="connsiteX488-4179" fmla="*/ 4766 w 10000"/>
                  <a:gd name="connsiteY488-4180" fmla="*/ 3504 h 10000"/>
                  <a:gd name="connsiteX489-4181" fmla="*/ 4723 w 10000"/>
                  <a:gd name="connsiteY489-4182" fmla="*/ 3533 h 10000"/>
                  <a:gd name="connsiteX490-4183" fmla="*/ 4679 w 10000"/>
                  <a:gd name="connsiteY490-4184" fmla="*/ 3563 h 10000"/>
                  <a:gd name="connsiteX491-4185" fmla="*/ 4636 w 10000"/>
                  <a:gd name="connsiteY491-4186" fmla="*/ 3598 h 10000"/>
                  <a:gd name="connsiteX492-4187" fmla="*/ 4552 w 10000"/>
                  <a:gd name="connsiteY492-4188" fmla="*/ 3666 h 10000"/>
                  <a:gd name="connsiteX493-4189" fmla="*/ 4471 w 10000"/>
                  <a:gd name="connsiteY493-4190" fmla="*/ 3740 h 10000"/>
                  <a:gd name="connsiteX494-4191" fmla="*/ 4394 w 10000"/>
                  <a:gd name="connsiteY494-4192" fmla="*/ 3815 h 10000"/>
                  <a:gd name="connsiteX495-4193" fmla="*/ 4321 w 10000"/>
                  <a:gd name="connsiteY495-4194" fmla="*/ 3897 h 10000"/>
                  <a:gd name="connsiteX496-4195" fmla="*/ 4248 w 10000"/>
                  <a:gd name="connsiteY496-4196" fmla="*/ 3983 h 10000"/>
                  <a:gd name="connsiteX497-4197" fmla="*/ 4182 w 10000"/>
                  <a:gd name="connsiteY497-4198" fmla="*/ 4073 h 10000"/>
                  <a:gd name="connsiteX498-4199" fmla="*/ 4118 w 10000"/>
                  <a:gd name="connsiteY498-4200" fmla="*/ 4165 h 10000"/>
                  <a:gd name="connsiteX499-4201" fmla="*/ 4058 w 10000"/>
                  <a:gd name="connsiteY499-4202" fmla="*/ 4262 h 10000"/>
                  <a:gd name="connsiteX500-4203" fmla="*/ 4031 w 10000"/>
                  <a:gd name="connsiteY500-4204" fmla="*/ 4311 h 10000"/>
                  <a:gd name="connsiteX501-4205" fmla="*/ 4004 w 10000"/>
                  <a:gd name="connsiteY501-4206" fmla="*/ 4360 h 10000"/>
                  <a:gd name="connsiteX502-4207" fmla="*/ 3978 w 10000"/>
                  <a:gd name="connsiteY502-4208" fmla="*/ 4413 h 10000"/>
                  <a:gd name="connsiteX503-4209" fmla="*/ 3953 w 10000"/>
                  <a:gd name="connsiteY503-4210" fmla="*/ 4464 h 10000"/>
                  <a:gd name="connsiteX504-4211" fmla="*/ 3928 w 10000"/>
                  <a:gd name="connsiteY504-4212" fmla="*/ 4518 h 10000"/>
                  <a:gd name="connsiteX505-4213" fmla="*/ 3905 w 10000"/>
                  <a:gd name="connsiteY505-4214" fmla="*/ 4569 h 10000"/>
                  <a:gd name="connsiteX506-4215" fmla="*/ 3883 w 10000"/>
                  <a:gd name="connsiteY506-4216" fmla="*/ 4624 h 10000"/>
                  <a:gd name="connsiteX507-4217" fmla="*/ 3862 w 10000"/>
                  <a:gd name="connsiteY507-4218" fmla="*/ 4680 h 10000"/>
                  <a:gd name="connsiteX508-4219" fmla="*/ 3842 w 10000"/>
                  <a:gd name="connsiteY508-4220" fmla="*/ 4735 h 10000"/>
                  <a:gd name="connsiteX509-4221" fmla="*/ 3825 w 10000"/>
                  <a:gd name="connsiteY509-4222" fmla="*/ 4790 h 10000"/>
                  <a:gd name="connsiteX510-4223" fmla="*/ 3807 w 10000"/>
                  <a:gd name="connsiteY510-4224" fmla="*/ 4847 h 10000"/>
                  <a:gd name="connsiteX511-4225" fmla="*/ 3789 w 10000"/>
                  <a:gd name="connsiteY511-4226" fmla="*/ 4905 h 10000"/>
                  <a:gd name="connsiteX512-4227" fmla="*/ 3775 w 10000"/>
                  <a:gd name="connsiteY512-4228" fmla="*/ 4962 h 10000"/>
                  <a:gd name="connsiteX513-4229" fmla="*/ 3760 w 10000"/>
                  <a:gd name="connsiteY513-4230" fmla="*/ 5022 h 10000"/>
                  <a:gd name="connsiteX514-4231" fmla="*/ 3748 w 10000"/>
                  <a:gd name="connsiteY514-4232" fmla="*/ 5081 h 10000"/>
                  <a:gd name="connsiteX515-4233" fmla="*/ 3737 w 10000"/>
                  <a:gd name="connsiteY515-4234" fmla="*/ 5140 h 10000"/>
                  <a:gd name="connsiteX516-4235" fmla="*/ 3727 w 10000"/>
                  <a:gd name="connsiteY516-4236" fmla="*/ 5200 h 10000"/>
                  <a:gd name="connsiteX517-4237" fmla="*/ 3720 w 10000"/>
                  <a:gd name="connsiteY517-4238" fmla="*/ 5261 h 10000"/>
                  <a:gd name="connsiteX518-4239" fmla="*/ 3711 w 10000"/>
                  <a:gd name="connsiteY518-4240" fmla="*/ 5325 h 10000"/>
                  <a:gd name="connsiteX519-4241" fmla="*/ 3705 w 10000"/>
                  <a:gd name="connsiteY519-4242" fmla="*/ 5386 h 10000"/>
                  <a:gd name="connsiteX520-4243" fmla="*/ 3700 w 10000"/>
                  <a:gd name="connsiteY520-4244" fmla="*/ 5447 h 10000"/>
                  <a:gd name="connsiteX521-4245" fmla="*/ 3696 w 10000"/>
                  <a:gd name="connsiteY521-4246" fmla="*/ 5509 h 10000"/>
                  <a:gd name="connsiteX522-4247" fmla="*/ 3695 w 10000"/>
                  <a:gd name="connsiteY522-4248" fmla="*/ 5572 h 10000"/>
                  <a:gd name="connsiteX523-4249" fmla="*/ 3695 w 10000"/>
                  <a:gd name="connsiteY523-4250" fmla="*/ 5636 h 10000"/>
                  <a:gd name="connsiteX524-4251" fmla="*/ 3695 w 10000"/>
                  <a:gd name="connsiteY524-4252" fmla="*/ 5699 h 10000"/>
                  <a:gd name="connsiteX525-4253" fmla="*/ 3696 w 10000"/>
                  <a:gd name="connsiteY525-4254" fmla="*/ 5761 h 10000"/>
                  <a:gd name="connsiteX526-4255" fmla="*/ 3700 w 10000"/>
                  <a:gd name="connsiteY526-4256" fmla="*/ 5826 h 10000"/>
                  <a:gd name="connsiteX527-4257" fmla="*/ 3705 w 10000"/>
                  <a:gd name="connsiteY527-4258" fmla="*/ 5888 h 10000"/>
                  <a:gd name="connsiteX528-4259" fmla="*/ 3711 w 10000"/>
                  <a:gd name="connsiteY528-4260" fmla="*/ 5949 h 10000"/>
                  <a:gd name="connsiteX529-4261" fmla="*/ 3720 w 10000"/>
                  <a:gd name="connsiteY529-4262" fmla="*/ 6011 h 10000"/>
                  <a:gd name="connsiteX530-4263" fmla="*/ 3727 w 10000"/>
                  <a:gd name="connsiteY530-4264" fmla="*/ 6070 h 10000"/>
                  <a:gd name="connsiteX531-4265" fmla="*/ 3737 w 10000"/>
                  <a:gd name="connsiteY531-4266" fmla="*/ 6131 h 10000"/>
                  <a:gd name="connsiteX532-4267" fmla="*/ 3748 w 10000"/>
                  <a:gd name="connsiteY532-4268" fmla="*/ 6191 h 10000"/>
                  <a:gd name="connsiteX533-4269" fmla="*/ 3760 w 10000"/>
                  <a:gd name="connsiteY533-4270" fmla="*/ 6250 h 10000"/>
                  <a:gd name="connsiteX534-4271" fmla="*/ 3775 w 10000"/>
                  <a:gd name="connsiteY534-4272" fmla="*/ 6308 h 10000"/>
                  <a:gd name="connsiteX535-4273" fmla="*/ 3789 w 10000"/>
                  <a:gd name="connsiteY535-4274" fmla="*/ 6367 h 10000"/>
                  <a:gd name="connsiteX536-4275" fmla="*/ 3807 w 10000"/>
                  <a:gd name="connsiteY536-4276" fmla="*/ 6424 h 10000"/>
                  <a:gd name="connsiteX537-4277" fmla="*/ 3825 w 10000"/>
                  <a:gd name="connsiteY537-4278" fmla="*/ 6482 h 10000"/>
                  <a:gd name="connsiteX538-4279" fmla="*/ 3842 w 10000"/>
                  <a:gd name="connsiteY538-4280" fmla="*/ 6537 h 10000"/>
                  <a:gd name="connsiteX539-4281" fmla="*/ 3862 w 10000"/>
                  <a:gd name="connsiteY539-4282" fmla="*/ 6594 h 10000"/>
                  <a:gd name="connsiteX540-4283" fmla="*/ 3883 w 10000"/>
                  <a:gd name="connsiteY540-4284" fmla="*/ 6648 h 10000"/>
                  <a:gd name="connsiteX541-4285" fmla="*/ 3905 w 10000"/>
                  <a:gd name="connsiteY541-4286" fmla="*/ 6701 h 10000"/>
                  <a:gd name="connsiteX542-4287" fmla="*/ 3928 w 10000"/>
                  <a:gd name="connsiteY542-4288" fmla="*/ 6754 h 10000"/>
                  <a:gd name="connsiteX543-4289" fmla="*/ 3953 w 10000"/>
                  <a:gd name="connsiteY543-4290" fmla="*/ 6807 h 10000"/>
                  <a:gd name="connsiteX544-4291" fmla="*/ 3978 w 10000"/>
                  <a:gd name="connsiteY544-4292" fmla="*/ 6861 h 10000"/>
                  <a:gd name="connsiteX545-4293" fmla="*/ 4004 w 10000"/>
                  <a:gd name="connsiteY545-4294" fmla="*/ 6910 h 10000"/>
                  <a:gd name="connsiteX546-4295" fmla="*/ 4031 w 10000"/>
                  <a:gd name="connsiteY546-4296" fmla="*/ 6959 h 10000"/>
                  <a:gd name="connsiteX547-4297" fmla="*/ 4058 w 10000"/>
                  <a:gd name="connsiteY547-4298" fmla="*/ 7010 h 10000"/>
                  <a:gd name="connsiteX548-4299" fmla="*/ 4118 w 10000"/>
                  <a:gd name="connsiteY548-4300" fmla="*/ 7106 h 10000"/>
                  <a:gd name="connsiteX549-4301" fmla="*/ 4182 w 10000"/>
                  <a:gd name="connsiteY549-4302" fmla="*/ 7200 h 10000"/>
                  <a:gd name="connsiteX550-4303" fmla="*/ 4248 w 10000"/>
                  <a:gd name="connsiteY550-4304" fmla="*/ 7289 h 10000"/>
                  <a:gd name="connsiteX551-4305" fmla="*/ 4321 w 10000"/>
                  <a:gd name="connsiteY551-4306" fmla="*/ 7373 h 10000"/>
                  <a:gd name="connsiteX552-4307" fmla="*/ 4394 w 10000"/>
                  <a:gd name="connsiteY552-4308" fmla="*/ 7454 h 10000"/>
                  <a:gd name="connsiteX553-4309" fmla="*/ 4471 w 10000"/>
                  <a:gd name="connsiteY553-4310" fmla="*/ 7532 h 10000"/>
                  <a:gd name="connsiteX554-4311" fmla="*/ 4552 w 10000"/>
                  <a:gd name="connsiteY554-4312" fmla="*/ 7606 h 10000"/>
                  <a:gd name="connsiteX555-4313" fmla="*/ 4636 w 10000"/>
                  <a:gd name="connsiteY555-4314" fmla="*/ 7674 h 10000"/>
                  <a:gd name="connsiteX556-4315" fmla="*/ 4679 w 10000"/>
                  <a:gd name="connsiteY556-4316" fmla="*/ 7706 h 10000"/>
                  <a:gd name="connsiteX557-4317" fmla="*/ 4723 w 10000"/>
                  <a:gd name="connsiteY557-4318" fmla="*/ 7737 h 10000"/>
                  <a:gd name="connsiteX558-4319" fmla="*/ 4766 w 10000"/>
                  <a:gd name="connsiteY558-4320" fmla="*/ 7768 h 10000"/>
                  <a:gd name="connsiteX559-4321" fmla="*/ 4812 w 10000"/>
                  <a:gd name="connsiteY559-4322" fmla="*/ 7796 h 10000"/>
                  <a:gd name="connsiteX560-4323" fmla="*/ 4859 w 10000"/>
                  <a:gd name="connsiteY560-4324" fmla="*/ 7825 h 10000"/>
                  <a:gd name="connsiteX561-4325" fmla="*/ 4903 w 10000"/>
                  <a:gd name="connsiteY561-4326" fmla="*/ 7852 h 10000"/>
                  <a:gd name="connsiteX562-4327" fmla="*/ 4951 w 10000"/>
                  <a:gd name="connsiteY562-4328" fmla="*/ 7878 h 10000"/>
                  <a:gd name="connsiteX563-4329" fmla="*/ 4997 w 10000"/>
                  <a:gd name="connsiteY563-4330" fmla="*/ 7901 h 10000"/>
                  <a:gd name="connsiteX564-4331" fmla="*/ 5047 w 10000"/>
                  <a:gd name="connsiteY564-4332" fmla="*/ 7923 h 10000"/>
                  <a:gd name="connsiteX565-4333" fmla="*/ 5095 w 10000"/>
                  <a:gd name="connsiteY565-4334" fmla="*/ 7944 h 10000"/>
                  <a:gd name="connsiteX566-4335" fmla="*/ 5145 w 10000"/>
                  <a:gd name="connsiteY566-4336" fmla="*/ 7964 h 10000"/>
                  <a:gd name="connsiteX567-4337" fmla="*/ 5195 w 10000"/>
                  <a:gd name="connsiteY567-4338" fmla="*/ 7985 h 10000"/>
                  <a:gd name="connsiteX568-4339" fmla="*/ 5246 w 10000"/>
                  <a:gd name="connsiteY568-4340" fmla="*/ 8001 h 10000"/>
                  <a:gd name="connsiteX569-4341" fmla="*/ 5296 w 10000"/>
                  <a:gd name="connsiteY569-4342" fmla="*/ 8016 h 10000"/>
                  <a:gd name="connsiteX570-4343" fmla="*/ 5348 w 10000"/>
                  <a:gd name="connsiteY570-4344" fmla="*/ 8032 h 10000"/>
                  <a:gd name="connsiteX571-4345" fmla="*/ 5400 w 10000"/>
                  <a:gd name="connsiteY571-4346" fmla="*/ 8044 h 10000"/>
                  <a:gd name="connsiteX572-4347" fmla="*/ 5453 w 10000"/>
                  <a:gd name="connsiteY572-4348" fmla="*/ 8057 h 10000"/>
                  <a:gd name="connsiteX573-4349" fmla="*/ 5505 w 10000"/>
                  <a:gd name="connsiteY573-4350" fmla="*/ 8065 h 10000"/>
                  <a:gd name="connsiteX574-4351" fmla="*/ 5558 w 10000"/>
                  <a:gd name="connsiteY574-4352" fmla="*/ 8075 h 10000"/>
                  <a:gd name="connsiteX575-4353" fmla="*/ 5611 w 10000"/>
                  <a:gd name="connsiteY575-4354" fmla="*/ 8081 h 10000"/>
                  <a:gd name="connsiteX576-4355" fmla="*/ 5665 w 10000"/>
                  <a:gd name="connsiteY576-4356" fmla="*/ 8087 h 10000"/>
                  <a:gd name="connsiteX577-4357" fmla="*/ 5720 w 10000"/>
                  <a:gd name="connsiteY577-4358" fmla="*/ 8091 h 10000"/>
                  <a:gd name="connsiteX578-4359" fmla="*/ 5775 w 10000"/>
                  <a:gd name="connsiteY578-4360" fmla="*/ 8093 h 10000"/>
                  <a:gd name="connsiteX579-4361" fmla="*/ 5830 w 10000"/>
                  <a:gd name="connsiteY579-4362" fmla="*/ 8093 h 10000"/>
                  <a:gd name="connsiteX580-4363" fmla="*/ 5885 w 10000"/>
                  <a:gd name="connsiteY580-4364" fmla="*/ 8093 h 10000"/>
                  <a:gd name="connsiteX581-4365" fmla="*/ 5941 w 10000"/>
                  <a:gd name="connsiteY581-4366" fmla="*/ 8091 h 10000"/>
                  <a:gd name="connsiteX582-4367" fmla="*/ 5994 w 10000"/>
                  <a:gd name="connsiteY582-4368" fmla="*/ 8087 h 10000"/>
                  <a:gd name="connsiteX583-4369" fmla="*/ 6047 w 10000"/>
                  <a:gd name="connsiteY583-4370" fmla="*/ 8081 h 10000"/>
                  <a:gd name="connsiteX584-4371" fmla="*/ 6101 w 10000"/>
                  <a:gd name="connsiteY584-4372" fmla="*/ 8075 h 10000"/>
                  <a:gd name="connsiteX585-4373" fmla="*/ 6156 w 10000"/>
                  <a:gd name="connsiteY585-4374" fmla="*/ 8065 h 10000"/>
                  <a:gd name="connsiteX586-4375" fmla="*/ 6209 w 10000"/>
                  <a:gd name="connsiteY586-4376" fmla="*/ 8057 h 10000"/>
                  <a:gd name="connsiteX587-4377" fmla="*/ 6261 w 10000"/>
                  <a:gd name="connsiteY587-4378" fmla="*/ 8044 h 10000"/>
                  <a:gd name="connsiteX588-4379" fmla="*/ 6313 w 10000"/>
                  <a:gd name="connsiteY588-4380" fmla="*/ 8032 h 10000"/>
                  <a:gd name="connsiteX589-4381" fmla="*/ 6364 w 10000"/>
                  <a:gd name="connsiteY589-4382" fmla="*/ 8016 h 10000"/>
                  <a:gd name="connsiteX590-4383" fmla="*/ 6416 w 10000"/>
                  <a:gd name="connsiteY590-4384" fmla="*/ 8001 h 10000"/>
                  <a:gd name="connsiteX591-4385" fmla="*/ 6466 w 10000"/>
                  <a:gd name="connsiteY591-4386" fmla="*/ 7985 h 10000"/>
                  <a:gd name="connsiteX592-4387" fmla="*/ 6515 w 10000"/>
                  <a:gd name="connsiteY592-4388" fmla="*/ 7964 h 10000"/>
                  <a:gd name="connsiteX593-4389" fmla="*/ 6563 w 10000"/>
                  <a:gd name="connsiteY593-4390" fmla="*/ 7944 h 10000"/>
                  <a:gd name="connsiteX594-4391" fmla="*/ 6613 w 10000"/>
                  <a:gd name="connsiteY594-4392" fmla="*/ 7923 h 10000"/>
                  <a:gd name="connsiteX595-4393" fmla="*/ 6661 w 10000"/>
                  <a:gd name="connsiteY595-4394" fmla="*/ 7901 h 10000"/>
                  <a:gd name="connsiteX596-4395" fmla="*/ 6709 w 10000"/>
                  <a:gd name="connsiteY596-4396" fmla="*/ 7878 h 10000"/>
                  <a:gd name="connsiteX597-4397" fmla="*/ 6756 w 10000"/>
                  <a:gd name="connsiteY597-4398" fmla="*/ 7852 h 10000"/>
                  <a:gd name="connsiteX598-4399" fmla="*/ 6802 w 10000"/>
                  <a:gd name="connsiteY598-4400" fmla="*/ 7825 h 10000"/>
                  <a:gd name="connsiteX599-4401" fmla="*/ 6848 w 10000"/>
                  <a:gd name="connsiteY599-4402" fmla="*/ 7796 h 10000"/>
                  <a:gd name="connsiteX600-4403" fmla="*/ 6893 w 10000"/>
                  <a:gd name="connsiteY600-4404" fmla="*/ 7768 h 10000"/>
                  <a:gd name="connsiteX601-4405" fmla="*/ 6939 w 10000"/>
                  <a:gd name="connsiteY601-4406" fmla="*/ 7737 h 10000"/>
                  <a:gd name="connsiteX602-4407" fmla="*/ 6982 w 10000"/>
                  <a:gd name="connsiteY602-4408" fmla="*/ 7706 h 10000"/>
                  <a:gd name="connsiteX603-4409" fmla="*/ 7024 w 10000"/>
                  <a:gd name="connsiteY603-4410" fmla="*/ 7674 h 10000"/>
                  <a:gd name="connsiteX604-4411" fmla="*/ 7108 w 10000"/>
                  <a:gd name="connsiteY604-4412" fmla="*/ 7606 h 10000"/>
                  <a:gd name="connsiteX605-4413" fmla="*/ 7188 w 10000"/>
                  <a:gd name="connsiteY605-4414" fmla="*/ 7532 h 10000"/>
                  <a:gd name="connsiteX606-4415" fmla="*/ 7266 w 10000"/>
                  <a:gd name="connsiteY606-4416" fmla="*/ 7454 h 10000"/>
                  <a:gd name="connsiteX607-4417" fmla="*/ 7341 w 10000"/>
                  <a:gd name="connsiteY607-4418" fmla="*/ 7373 h 10000"/>
                  <a:gd name="connsiteX608-4419" fmla="*/ 7411 w 10000"/>
                  <a:gd name="connsiteY608-4420" fmla="*/ 7289 h 10000"/>
                  <a:gd name="connsiteX609-4421" fmla="*/ 7601 w 10000"/>
                  <a:gd name="connsiteY609-4422" fmla="*/ 7010 h 10000"/>
                  <a:gd name="connsiteX610-4423" fmla="*/ 7628 w 10000"/>
                  <a:gd name="connsiteY610-4424" fmla="*/ 6959 h 10000"/>
                  <a:gd name="connsiteX611-4425" fmla="*/ 7658 w 10000"/>
                  <a:gd name="connsiteY611-4426" fmla="*/ 6910 h 10000"/>
                  <a:gd name="connsiteX612-4427" fmla="*/ 7683 w 10000"/>
                  <a:gd name="connsiteY612-4428" fmla="*/ 6861 h 10000"/>
                  <a:gd name="connsiteX613-4429" fmla="*/ 7710 w 10000"/>
                  <a:gd name="connsiteY613-4430" fmla="*/ 6807 h 10000"/>
                  <a:gd name="connsiteX614-4431" fmla="*/ 7731 w 10000"/>
                  <a:gd name="connsiteY614-4432" fmla="*/ 6754 h 10000"/>
                  <a:gd name="connsiteX615-4433" fmla="*/ 7754 w 10000"/>
                  <a:gd name="connsiteY615-4434" fmla="*/ 6701 h 10000"/>
                  <a:gd name="connsiteX616-4435" fmla="*/ 7777 w 10000"/>
                  <a:gd name="connsiteY616-4436" fmla="*/ 6648 h 10000"/>
                  <a:gd name="connsiteX617-4437" fmla="*/ 7799 w 10000"/>
                  <a:gd name="connsiteY617-4438" fmla="*/ 6594 h 10000"/>
                  <a:gd name="connsiteX618-4439" fmla="*/ 7818 w 10000"/>
                  <a:gd name="connsiteY618-4440" fmla="*/ 6537 h 10000"/>
                  <a:gd name="connsiteX619-4441" fmla="*/ 7838 w 10000"/>
                  <a:gd name="connsiteY619-4442" fmla="*/ 6482 h 10000"/>
                  <a:gd name="connsiteX620-4443" fmla="*/ 7854 w 10000"/>
                  <a:gd name="connsiteY620-4444" fmla="*/ 6424 h 10000"/>
                  <a:gd name="connsiteX621-4445" fmla="*/ 7870 w 10000"/>
                  <a:gd name="connsiteY621-4446" fmla="*/ 6367 h 10000"/>
                  <a:gd name="connsiteX622-4447" fmla="*/ 7884 w 10000"/>
                  <a:gd name="connsiteY622-4448" fmla="*/ 6308 h 10000"/>
                  <a:gd name="connsiteX623-4449" fmla="*/ 7898 w 10000"/>
                  <a:gd name="connsiteY623-4450" fmla="*/ 6250 h 10000"/>
                  <a:gd name="connsiteX624-4451" fmla="*/ 7911 w 10000"/>
                  <a:gd name="connsiteY624-4452" fmla="*/ 6191 h 10000"/>
                  <a:gd name="connsiteX625-4453" fmla="*/ 7921 w 10000"/>
                  <a:gd name="connsiteY625-4454" fmla="*/ 6131 h 10000"/>
                  <a:gd name="connsiteX626-4455" fmla="*/ 7932 w 10000"/>
                  <a:gd name="connsiteY626-4456" fmla="*/ 6070 h 10000"/>
                  <a:gd name="connsiteX627-4457" fmla="*/ 7941 w 10000"/>
                  <a:gd name="connsiteY627-4458" fmla="*/ 6011 h 10000"/>
                  <a:gd name="connsiteX628-4459" fmla="*/ 7948 w 10000"/>
                  <a:gd name="connsiteY628-4460" fmla="*/ 5949 h 10000"/>
                  <a:gd name="connsiteX629-4461" fmla="*/ 7955 w 10000"/>
                  <a:gd name="connsiteY629-4462" fmla="*/ 5888 h 10000"/>
                  <a:gd name="connsiteX630-4463" fmla="*/ 7959 w 10000"/>
                  <a:gd name="connsiteY630-4464" fmla="*/ 5826 h 10000"/>
                  <a:gd name="connsiteX631-4465" fmla="*/ 7962 w 10000"/>
                  <a:gd name="connsiteY631-4466" fmla="*/ 5761 h 10000"/>
                  <a:gd name="connsiteX632-4467" fmla="*/ 7966 w 10000"/>
                  <a:gd name="connsiteY632-4468" fmla="*/ 5699 h 10000"/>
                  <a:gd name="connsiteX633-4469" fmla="*/ 7966 w 10000"/>
                  <a:gd name="connsiteY633-4470" fmla="*/ 5636 h 10000"/>
                  <a:gd name="connsiteX634-4471" fmla="*/ 7966 w 10000"/>
                  <a:gd name="connsiteY634-4472" fmla="*/ 5572 h 10000"/>
                  <a:gd name="connsiteX635-4473" fmla="*/ 7962 w 10000"/>
                  <a:gd name="connsiteY635-4474" fmla="*/ 5509 h 10000"/>
                  <a:gd name="connsiteX636-4475" fmla="*/ 7959 w 10000"/>
                  <a:gd name="connsiteY636-4476" fmla="*/ 5447 h 10000"/>
                  <a:gd name="connsiteX637-4477" fmla="*/ 7955 w 10000"/>
                  <a:gd name="connsiteY637-4478" fmla="*/ 5386 h 10000"/>
                  <a:gd name="connsiteX638-4479" fmla="*/ 7948 w 10000"/>
                  <a:gd name="connsiteY638-4480" fmla="*/ 5325 h 10000"/>
                  <a:gd name="connsiteX639-4481" fmla="*/ 7941 w 10000"/>
                  <a:gd name="connsiteY639-4482" fmla="*/ 5261 h 10000"/>
                  <a:gd name="connsiteX640-4483" fmla="*/ 7932 w 10000"/>
                  <a:gd name="connsiteY640-4484" fmla="*/ 5200 h 10000"/>
                  <a:gd name="connsiteX641-4485" fmla="*/ 7921 w 10000"/>
                  <a:gd name="connsiteY641-4486" fmla="*/ 5140 h 10000"/>
                  <a:gd name="connsiteX642-4487" fmla="*/ 7911 w 10000"/>
                  <a:gd name="connsiteY642-4488" fmla="*/ 5081 h 10000"/>
                  <a:gd name="connsiteX643-4489" fmla="*/ 7898 w 10000"/>
                  <a:gd name="connsiteY643-4490" fmla="*/ 5022 h 10000"/>
                  <a:gd name="connsiteX644-4491" fmla="*/ 7884 w 10000"/>
                  <a:gd name="connsiteY644-4492" fmla="*/ 4962 h 10000"/>
                  <a:gd name="connsiteX645-4493" fmla="*/ 7870 w 10000"/>
                  <a:gd name="connsiteY645-4494" fmla="*/ 4905 h 10000"/>
                  <a:gd name="connsiteX646-4495" fmla="*/ 7854 w 10000"/>
                  <a:gd name="connsiteY646-4496" fmla="*/ 4847 h 10000"/>
                  <a:gd name="connsiteX647-4497" fmla="*/ 7838 w 10000"/>
                  <a:gd name="connsiteY647-4498" fmla="*/ 4790 h 10000"/>
                  <a:gd name="connsiteX648-4499" fmla="*/ 7818 w 10000"/>
                  <a:gd name="connsiteY648-4500" fmla="*/ 4735 h 10000"/>
                  <a:gd name="connsiteX649-4501" fmla="*/ 7799 w 10000"/>
                  <a:gd name="connsiteY649-4502" fmla="*/ 4680 h 10000"/>
                  <a:gd name="connsiteX650-4503" fmla="*/ 7777 w 10000"/>
                  <a:gd name="connsiteY650-4504" fmla="*/ 4624 h 10000"/>
                  <a:gd name="connsiteX651-4505" fmla="*/ 7754 w 10000"/>
                  <a:gd name="connsiteY651-4506" fmla="*/ 4569 h 10000"/>
                  <a:gd name="connsiteX652-4507" fmla="*/ 7731 w 10000"/>
                  <a:gd name="connsiteY652-4508" fmla="*/ 4518 h 10000"/>
                  <a:gd name="connsiteX653-4509" fmla="*/ 7710 w 10000"/>
                  <a:gd name="connsiteY653-4510" fmla="*/ 4464 h 10000"/>
                  <a:gd name="connsiteX654-4511" fmla="*/ 7683 w 10000"/>
                  <a:gd name="connsiteY654-4512" fmla="*/ 4413 h 10000"/>
                  <a:gd name="connsiteX655-4513" fmla="*/ 7658 w 10000"/>
                  <a:gd name="connsiteY655-4514" fmla="*/ 4360 h 10000"/>
                  <a:gd name="connsiteX656-4515" fmla="*/ 7628 w 10000"/>
                  <a:gd name="connsiteY656-4516" fmla="*/ 4311 h 10000"/>
                  <a:gd name="connsiteX657-4517" fmla="*/ 7601 w 10000"/>
                  <a:gd name="connsiteY657-4518" fmla="*/ 4262 h 10000"/>
                  <a:gd name="connsiteX658-4519" fmla="*/ 7542 w 10000"/>
                  <a:gd name="connsiteY658-4520" fmla="*/ 4165 h 10000"/>
                  <a:gd name="connsiteX659-4521" fmla="*/ 7478 w 10000"/>
                  <a:gd name="connsiteY659-4522" fmla="*/ 4073 h 10000"/>
                  <a:gd name="connsiteX660-4523" fmla="*/ 7411 w 10000"/>
                  <a:gd name="connsiteY660-4524" fmla="*/ 3983 h 10000"/>
                  <a:gd name="connsiteX661-4525" fmla="*/ 7341 w 10000"/>
                  <a:gd name="connsiteY661-4526" fmla="*/ 3897 h 10000"/>
                  <a:gd name="connsiteX662-4527" fmla="*/ 4205 w 10000"/>
                  <a:gd name="connsiteY662-4528" fmla="*/ 0 h 10000"/>
                  <a:gd name="connsiteX663-4529" fmla="*/ 3515 w 10000"/>
                  <a:gd name="connsiteY663-4530" fmla="*/ 1509 h 10000"/>
                  <a:gd name="connsiteX664-4531" fmla="*/ 1180 w 10000"/>
                  <a:gd name="connsiteY664-4532" fmla="*/ 1509 h 10000"/>
                  <a:gd name="connsiteX665-4533" fmla="*/ 1119 w 10000"/>
                  <a:gd name="connsiteY665-4534" fmla="*/ 1509 h 10000"/>
                  <a:gd name="connsiteX666-4535" fmla="*/ 1061 w 10000"/>
                  <a:gd name="connsiteY666-4536" fmla="*/ 1513 h 10000"/>
                  <a:gd name="connsiteX667-4537" fmla="*/ 1000 w 10000"/>
                  <a:gd name="connsiteY667-4538" fmla="*/ 1524 h 10000"/>
                  <a:gd name="connsiteX668-4539" fmla="*/ 943 w 10000"/>
                  <a:gd name="connsiteY668-4540" fmla="*/ 1536 h 10000"/>
                  <a:gd name="connsiteX669-4541" fmla="*/ 886 w 10000"/>
                  <a:gd name="connsiteY669-4542" fmla="*/ 1552 h 10000"/>
                  <a:gd name="connsiteX670-4543" fmla="*/ 831 w 10000"/>
                  <a:gd name="connsiteY670-4544" fmla="*/ 1569 h 10000"/>
                  <a:gd name="connsiteX671-4545" fmla="*/ 774 w 10000"/>
                  <a:gd name="connsiteY671-4546" fmla="*/ 1591 h 10000"/>
                  <a:gd name="connsiteX672-4547" fmla="*/ 721 w 10000"/>
                  <a:gd name="connsiteY672-4548" fmla="*/ 1616 h 10000"/>
                  <a:gd name="connsiteX673-4549" fmla="*/ 669 w 10000"/>
                  <a:gd name="connsiteY673-4550" fmla="*/ 1642 h 10000"/>
                  <a:gd name="connsiteX674-4551" fmla="*/ 618 w 10000"/>
                  <a:gd name="connsiteY674-4552" fmla="*/ 1673 h 10000"/>
                  <a:gd name="connsiteX675-4553" fmla="*/ 571 w 10000"/>
                  <a:gd name="connsiteY675-4554" fmla="*/ 1704 h 10000"/>
                  <a:gd name="connsiteX676-4555" fmla="*/ 521 w 10000"/>
                  <a:gd name="connsiteY676-4556" fmla="*/ 1741 h 10000"/>
                  <a:gd name="connsiteX677-4557" fmla="*/ 475 w 10000"/>
                  <a:gd name="connsiteY677-4558" fmla="*/ 1778 h 10000"/>
                  <a:gd name="connsiteX678-4559" fmla="*/ 431 w 10000"/>
                  <a:gd name="connsiteY678-4560" fmla="*/ 1819 h 10000"/>
                  <a:gd name="connsiteX679-4561" fmla="*/ 388 w 10000"/>
                  <a:gd name="connsiteY679-4562" fmla="*/ 1862 h 10000"/>
                  <a:gd name="connsiteX680-4563" fmla="*/ 347 w 10000"/>
                  <a:gd name="connsiteY680-4564" fmla="*/ 1907 h 10000"/>
                  <a:gd name="connsiteX681-4565" fmla="*/ 308 w 10000"/>
                  <a:gd name="connsiteY681-4566" fmla="*/ 1954 h 10000"/>
                  <a:gd name="connsiteX682-4567" fmla="*/ 271 w 10000"/>
                  <a:gd name="connsiteY682-4568" fmla="*/ 2005 h 10000"/>
                  <a:gd name="connsiteX683-4569" fmla="*/ 235 w 10000"/>
                  <a:gd name="connsiteY683-4570" fmla="*/ 2054 h 10000"/>
                  <a:gd name="connsiteX684-4571" fmla="*/ 203 w 10000"/>
                  <a:gd name="connsiteY684-4572" fmla="*/ 2109 h 10000"/>
                  <a:gd name="connsiteX685-4573" fmla="*/ 173 w 10000"/>
                  <a:gd name="connsiteY685-4574" fmla="*/ 2163 h 10000"/>
                  <a:gd name="connsiteX686-4575" fmla="*/ 142 w 10000"/>
                  <a:gd name="connsiteY686-4576" fmla="*/ 2220 h 10000"/>
                  <a:gd name="connsiteX687-4577" fmla="*/ 117 w 10000"/>
                  <a:gd name="connsiteY687-4578" fmla="*/ 2277 h 10000"/>
                  <a:gd name="connsiteX688-4579" fmla="*/ 93 w 10000"/>
                  <a:gd name="connsiteY688-4580" fmla="*/ 2339 h 10000"/>
                  <a:gd name="connsiteX689-4581" fmla="*/ 73 w 10000"/>
                  <a:gd name="connsiteY689-4582" fmla="*/ 2398 h 10000"/>
                  <a:gd name="connsiteX690-4583" fmla="*/ 53 w 10000"/>
                  <a:gd name="connsiteY690-4584" fmla="*/ 2464 h 10000"/>
                  <a:gd name="connsiteX691-4585" fmla="*/ 37 w 10000"/>
                  <a:gd name="connsiteY691-4586" fmla="*/ 2527 h 10000"/>
                  <a:gd name="connsiteX692-4587" fmla="*/ 25 w 10000"/>
                  <a:gd name="connsiteY692-4588" fmla="*/ 2591 h 10000"/>
                  <a:gd name="connsiteX693-4589" fmla="*/ 14 w 10000"/>
                  <a:gd name="connsiteY693-4590" fmla="*/ 2660 h 10000"/>
                  <a:gd name="connsiteX694-4591" fmla="*/ 7 w 10000"/>
                  <a:gd name="connsiteY694-4592" fmla="*/ 2728 h 10000"/>
                  <a:gd name="connsiteX695-4593" fmla="*/ 2 w 10000"/>
                  <a:gd name="connsiteY695-4594" fmla="*/ 2795 h 10000"/>
                  <a:gd name="connsiteX696-4595" fmla="*/ 0 w 10000"/>
                  <a:gd name="connsiteY696-4596" fmla="*/ 2865 h 10000"/>
                  <a:gd name="connsiteX697-4597" fmla="*/ 0 w 10000"/>
                  <a:gd name="connsiteY697-4598" fmla="*/ 8646 h 10000"/>
                  <a:gd name="connsiteX698-4599" fmla="*/ 2 w 10000"/>
                  <a:gd name="connsiteY698-4600" fmla="*/ 8714 h 10000"/>
                  <a:gd name="connsiteX699-4601" fmla="*/ 7 w 10000"/>
                  <a:gd name="connsiteY699-4602" fmla="*/ 8784 h 10000"/>
                  <a:gd name="connsiteX700-4603" fmla="*/ 14 w 10000"/>
                  <a:gd name="connsiteY700-4604" fmla="*/ 8849 h 10000"/>
                  <a:gd name="connsiteX701-4605" fmla="*/ 25 w 10000"/>
                  <a:gd name="connsiteY701-4606" fmla="*/ 8917 h 10000"/>
                  <a:gd name="connsiteX702-4607" fmla="*/ 37 w 10000"/>
                  <a:gd name="connsiteY702-4608" fmla="*/ 8982 h 10000"/>
                  <a:gd name="connsiteX703-4609" fmla="*/ 53 w 10000"/>
                  <a:gd name="connsiteY703-4610" fmla="*/ 9048 h 10000"/>
                  <a:gd name="connsiteX704-4611" fmla="*/ 73 w 10000"/>
                  <a:gd name="connsiteY704-4612" fmla="*/ 9109 h 10000"/>
                  <a:gd name="connsiteX705-4613" fmla="*/ 93 w 10000"/>
                  <a:gd name="connsiteY705-4614" fmla="*/ 9171 h 10000"/>
                  <a:gd name="connsiteX706-4615" fmla="*/ 117 w 10000"/>
                  <a:gd name="connsiteY706-4616" fmla="*/ 9230 h 10000"/>
                  <a:gd name="connsiteX707-4617" fmla="*/ 142 w 10000"/>
                  <a:gd name="connsiteY707-4618" fmla="*/ 9289 h 10000"/>
                  <a:gd name="connsiteX708-4619" fmla="*/ 173 w 10000"/>
                  <a:gd name="connsiteY708-4620" fmla="*/ 9347 h 10000"/>
                  <a:gd name="connsiteX709-4621" fmla="*/ 203 w 10000"/>
                  <a:gd name="connsiteY709-4622" fmla="*/ 9402 h 10000"/>
                  <a:gd name="connsiteX710-4623" fmla="*/ 235 w 10000"/>
                  <a:gd name="connsiteY710-4624" fmla="*/ 9453 h 10000"/>
                  <a:gd name="connsiteX711-4625" fmla="*/ 271 w 10000"/>
                  <a:gd name="connsiteY711-4626" fmla="*/ 9506 h 10000"/>
                  <a:gd name="connsiteX712-4627" fmla="*/ 308 w 10000"/>
                  <a:gd name="connsiteY712-4628" fmla="*/ 9556 h 10000"/>
                  <a:gd name="connsiteX713-4629" fmla="*/ 347 w 10000"/>
                  <a:gd name="connsiteY713-4630" fmla="*/ 9603 h 10000"/>
                  <a:gd name="connsiteX714-4631" fmla="*/ 388 w 10000"/>
                  <a:gd name="connsiteY714-4632" fmla="*/ 9650 h 10000"/>
                  <a:gd name="connsiteX715-4633" fmla="*/ 431 w 10000"/>
                  <a:gd name="connsiteY715-4634" fmla="*/ 9691 h 10000"/>
                  <a:gd name="connsiteX716-4635" fmla="*/ 475 w 10000"/>
                  <a:gd name="connsiteY716-4636" fmla="*/ 9732 h 10000"/>
                  <a:gd name="connsiteX717-4637" fmla="*/ 521 w 10000"/>
                  <a:gd name="connsiteY717-4638" fmla="*/ 9769 h 10000"/>
                  <a:gd name="connsiteX718-4639" fmla="*/ 571 w 10000"/>
                  <a:gd name="connsiteY718-4640" fmla="*/ 9803 h 10000"/>
                  <a:gd name="connsiteX719-4641" fmla="*/ 618 w 10000"/>
                  <a:gd name="connsiteY719-4642" fmla="*/ 9836 h 10000"/>
                  <a:gd name="connsiteX720-4643" fmla="*/ 669 w 10000"/>
                  <a:gd name="connsiteY720-4644" fmla="*/ 9867 h 10000"/>
                  <a:gd name="connsiteX721-4645" fmla="*/ 721 w 10000"/>
                  <a:gd name="connsiteY721-4646" fmla="*/ 9894 h 10000"/>
                  <a:gd name="connsiteX722-4647" fmla="*/ 774 w 10000"/>
                  <a:gd name="connsiteY722-4648" fmla="*/ 9918 h 10000"/>
                  <a:gd name="connsiteX723-4649" fmla="*/ 831 w 10000"/>
                  <a:gd name="connsiteY723-4650" fmla="*/ 9939 h 10000"/>
                  <a:gd name="connsiteX724-4651" fmla="*/ 886 w 10000"/>
                  <a:gd name="connsiteY724-4652" fmla="*/ 9957 h 10000"/>
                  <a:gd name="connsiteX725-4653" fmla="*/ 943 w 10000"/>
                  <a:gd name="connsiteY725-4654" fmla="*/ 9975 h 10000"/>
                  <a:gd name="connsiteX726-4655" fmla="*/ 1000 w 10000"/>
                  <a:gd name="connsiteY726-4656" fmla="*/ 9986 h 10000"/>
                  <a:gd name="connsiteX727-4657" fmla="*/ 1061 w 10000"/>
                  <a:gd name="connsiteY727-4658" fmla="*/ 9994 h 10000"/>
                  <a:gd name="connsiteX728-4659" fmla="*/ 1119 w 10000"/>
                  <a:gd name="connsiteY728-4660" fmla="*/ 10000 h 10000"/>
                  <a:gd name="connsiteX729-4661" fmla="*/ 1180 w 10000"/>
                  <a:gd name="connsiteY729-4662" fmla="*/ 10000 h 10000"/>
                  <a:gd name="connsiteX730-4663" fmla="*/ 8820 w 10000"/>
                  <a:gd name="connsiteY730-4664" fmla="*/ 10000 h 10000"/>
                  <a:gd name="connsiteX731-4665" fmla="*/ 8882 w 10000"/>
                  <a:gd name="connsiteY731-4666" fmla="*/ 10000 h 10000"/>
                  <a:gd name="connsiteX732-4667" fmla="*/ 8941 w 10000"/>
                  <a:gd name="connsiteY732-4668" fmla="*/ 9994 h 10000"/>
                  <a:gd name="connsiteX733-4669" fmla="*/ 9000 w 10000"/>
                  <a:gd name="connsiteY733-4670" fmla="*/ 9986 h 10000"/>
                  <a:gd name="connsiteX734-4671" fmla="*/ 9059 w 10000"/>
                  <a:gd name="connsiteY734-4672" fmla="*/ 9975 h 10000"/>
                  <a:gd name="connsiteX735-4673" fmla="*/ 9114 w 10000"/>
                  <a:gd name="connsiteY735-4674" fmla="*/ 9957 h 10000"/>
                  <a:gd name="connsiteX736-4675" fmla="*/ 9172 w 10000"/>
                  <a:gd name="connsiteY736-4676" fmla="*/ 9939 h 10000"/>
                  <a:gd name="connsiteX737-4677" fmla="*/ 9226 w 10000"/>
                  <a:gd name="connsiteY737-4678" fmla="*/ 9918 h 10000"/>
                  <a:gd name="connsiteX738-4679" fmla="*/ 9279 w 10000"/>
                  <a:gd name="connsiteY738-4680" fmla="*/ 9894 h 10000"/>
                  <a:gd name="connsiteX739-4681" fmla="*/ 9331 w 10000"/>
                  <a:gd name="connsiteY739-4682" fmla="*/ 9867 h 10000"/>
                  <a:gd name="connsiteX740-4683" fmla="*/ 9382 w 10000"/>
                  <a:gd name="connsiteY740-4684" fmla="*/ 9836 h 10000"/>
                  <a:gd name="connsiteX741-4685" fmla="*/ 9432 w 10000"/>
                  <a:gd name="connsiteY741-4686" fmla="*/ 9803 h 10000"/>
                  <a:gd name="connsiteX742-4687" fmla="*/ 9480 w 10000"/>
                  <a:gd name="connsiteY742-4688" fmla="*/ 9769 h 10000"/>
                  <a:gd name="connsiteX743-4689" fmla="*/ 9525 w 10000"/>
                  <a:gd name="connsiteY743-4690" fmla="*/ 9732 h 10000"/>
                  <a:gd name="connsiteX744-4691" fmla="*/ 9571 w 10000"/>
                  <a:gd name="connsiteY744-4692" fmla="*/ 9691 h 10000"/>
                  <a:gd name="connsiteX745-4693" fmla="*/ 9612 w 10000"/>
                  <a:gd name="connsiteY745-4694" fmla="*/ 9650 h 10000"/>
                  <a:gd name="connsiteX746-4695" fmla="*/ 9653 w 10000"/>
                  <a:gd name="connsiteY746-4696" fmla="*/ 9603 h 10000"/>
                  <a:gd name="connsiteX747-4697" fmla="*/ 9692 w 10000"/>
                  <a:gd name="connsiteY747-4698" fmla="*/ 9556 h 10000"/>
                  <a:gd name="connsiteX748-4699" fmla="*/ 9729 w 10000"/>
                  <a:gd name="connsiteY748-4700" fmla="*/ 9506 h 10000"/>
                  <a:gd name="connsiteX749-4701" fmla="*/ 9765 w 10000"/>
                  <a:gd name="connsiteY749-4702" fmla="*/ 9453 h 10000"/>
                  <a:gd name="connsiteX750-4703" fmla="*/ 9797 w 10000"/>
                  <a:gd name="connsiteY750-4704" fmla="*/ 9402 h 10000"/>
                  <a:gd name="connsiteX751-4705" fmla="*/ 9829 w 10000"/>
                  <a:gd name="connsiteY751-4706" fmla="*/ 9347 h 10000"/>
                  <a:gd name="connsiteX752-4707" fmla="*/ 9858 w 10000"/>
                  <a:gd name="connsiteY752-4708" fmla="*/ 9289 h 10000"/>
                  <a:gd name="connsiteX753-4709" fmla="*/ 9883 w 10000"/>
                  <a:gd name="connsiteY753-4710" fmla="*/ 9230 h 10000"/>
                  <a:gd name="connsiteX754-4711" fmla="*/ 9907 w 10000"/>
                  <a:gd name="connsiteY754-4712" fmla="*/ 9171 h 10000"/>
                  <a:gd name="connsiteX755-4713" fmla="*/ 9927 w 10000"/>
                  <a:gd name="connsiteY755-4714" fmla="*/ 9109 h 10000"/>
                  <a:gd name="connsiteX756-4715" fmla="*/ 9947 w 10000"/>
                  <a:gd name="connsiteY756-4716" fmla="*/ 9048 h 10000"/>
                  <a:gd name="connsiteX757-4717" fmla="*/ 9963 w 10000"/>
                  <a:gd name="connsiteY757-4718" fmla="*/ 8982 h 10000"/>
                  <a:gd name="connsiteX758-4719" fmla="*/ 9975 w 10000"/>
                  <a:gd name="connsiteY758-4720" fmla="*/ 8917 h 10000"/>
                  <a:gd name="connsiteX759-4721" fmla="*/ 9986 w 10000"/>
                  <a:gd name="connsiteY759-4722" fmla="*/ 8849 h 10000"/>
                  <a:gd name="connsiteX760-4723" fmla="*/ 9995 w 10000"/>
                  <a:gd name="connsiteY760-4724" fmla="*/ 8784 h 10000"/>
                  <a:gd name="connsiteX761-4725" fmla="*/ 9998 w 10000"/>
                  <a:gd name="connsiteY761-4726" fmla="*/ 8714 h 10000"/>
                  <a:gd name="connsiteX762-4727" fmla="*/ 10000 w 10000"/>
                  <a:gd name="connsiteY762-4728" fmla="*/ 8646 h 10000"/>
                  <a:gd name="connsiteX763-4729" fmla="*/ 10000 w 10000"/>
                  <a:gd name="connsiteY763-4730" fmla="*/ 2865 h 10000"/>
                  <a:gd name="connsiteX764-4731" fmla="*/ 9998 w 10000"/>
                  <a:gd name="connsiteY764-4732" fmla="*/ 2795 h 10000"/>
                  <a:gd name="connsiteX765-4733" fmla="*/ 9995 w 10000"/>
                  <a:gd name="connsiteY765-4734" fmla="*/ 2728 h 10000"/>
                  <a:gd name="connsiteX766-4735" fmla="*/ 9986 w 10000"/>
                  <a:gd name="connsiteY766-4736" fmla="*/ 2660 h 10000"/>
                  <a:gd name="connsiteX767-4737" fmla="*/ 9975 w 10000"/>
                  <a:gd name="connsiteY767-4738" fmla="*/ 2591 h 10000"/>
                  <a:gd name="connsiteX768-4739" fmla="*/ 9963 w 10000"/>
                  <a:gd name="connsiteY768-4740" fmla="*/ 2527 h 10000"/>
                  <a:gd name="connsiteX769-4741" fmla="*/ 9947 w 10000"/>
                  <a:gd name="connsiteY769-4742" fmla="*/ 2464 h 10000"/>
                  <a:gd name="connsiteX770-4743" fmla="*/ 9927 w 10000"/>
                  <a:gd name="connsiteY770-4744" fmla="*/ 2398 h 10000"/>
                  <a:gd name="connsiteX771-4745" fmla="*/ 9907 w 10000"/>
                  <a:gd name="connsiteY771-4746" fmla="*/ 2339 h 10000"/>
                  <a:gd name="connsiteX772-4747" fmla="*/ 9883 w 10000"/>
                  <a:gd name="connsiteY772-4748" fmla="*/ 2277 h 10000"/>
                  <a:gd name="connsiteX773-4749" fmla="*/ 9858 w 10000"/>
                  <a:gd name="connsiteY773-4750" fmla="*/ 2220 h 10000"/>
                  <a:gd name="connsiteX774-4751" fmla="*/ 9829 w 10000"/>
                  <a:gd name="connsiteY774-4752" fmla="*/ 2163 h 10000"/>
                  <a:gd name="connsiteX775-4753" fmla="*/ 9797 w 10000"/>
                  <a:gd name="connsiteY775-4754" fmla="*/ 2109 h 10000"/>
                  <a:gd name="connsiteX776-4755" fmla="*/ 9765 w 10000"/>
                  <a:gd name="connsiteY776-4756" fmla="*/ 2054 h 10000"/>
                  <a:gd name="connsiteX777-4757" fmla="*/ 9729 w 10000"/>
                  <a:gd name="connsiteY777-4758" fmla="*/ 2005 h 10000"/>
                  <a:gd name="connsiteX778-4759" fmla="*/ 9692 w 10000"/>
                  <a:gd name="connsiteY778-4760" fmla="*/ 1954 h 10000"/>
                  <a:gd name="connsiteX779-4761" fmla="*/ 9653 w 10000"/>
                  <a:gd name="connsiteY779-4762" fmla="*/ 1907 h 10000"/>
                  <a:gd name="connsiteX780-4763" fmla="*/ 9612 w 10000"/>
                  <a:gd name="connsiteY780-4764" fmla="*/ 1862 h 10000"/>
                  <a:gd name="connsiteX781-4765" fmla="*/ 9571 w 10000"/>
                  <a:gd name="connsiteY781-4766" fmla="*/ 1819 h 10000"/>
                  <a:gd name="connsiteX782-4767" fmla="*/ 9525 w 10000"/>
                  <a:gd name="connsiteY782-4768" fmla="*/ 1778 h 10000"/>
                  <a:gd name="connsiteX783-4769" fmla="*/ 9480 w 10000"/>
                  <a:gd name="connsiteY783-4770" fmla="*/ 1741 h 10000"/>
                  <a:gd name="connsiteX784-4771" fmla="*/ 9432 w 10000"/>
                  <a:gd name="connsiteY784-4772" fmla="*/ 1704 h 10000"/>
                  <a:gd name="connsiteX785-4773" fmla="*/ 9382 w 10000"/>
                  <a:gd name="connsiteY785-4774" fmla="*/ 1673 h 10000"/>
                  <a:gd name="connsiteX786-4775" fmla="*/ 9331 w 10000"/>
                  <a:gd name="connsiteY786-4776" fmla="*/ 1642 h 10000"/>
                  <a:gd name="connsiteX787-4777" fmla="*/ 9279 w 10000"/>
                  <a:gd name="connsiteY787-4778" fmla="*/ 1616 h 10000"/>
                  <a:gd name="connsiteX788-4779" fmla="*/ 9226 w 10000"/>
                  <a:gd name="connsiteY788-4780" fmla="*/ 1591 h 10000"/>
                  <a:gd name="connsiteX789-4781" fmla="*/ 9172 w 10000"/>
                  <a:gd name="connsiteY789-4782" fmla="*/ 1569 h 10000"/>
                  <a:gd name="connsiteX790-4783" fmla="*/ 9114 w 10000"/>
                  <a:gd name="connsiteY790-4784" fmla="*/ 1552 h 10000"/>
                  <a:gd name="connsiteX791-4785" fmla="*/ 9059 w 10000"/>
                  <a:gd name="connsiteY791-4786" fmla="*/ 1536 h 10000"/>
                  <a:gd name="connsiteX792-4787" fmla="*/ 9000 w 10000"/>
                  <a:gd name="connsiteY792-4788" fmla="*/ 1524 h 10000"/>
                  <a:gd name="connsiteX793-4789" fmla="*/ 8941 w 10000"/>
                  <a:gd name="connsiteY793-4790" fmla="*/ 1513 h 10000"/>
                  <a:gd name="connsiteX794-4791" fmla="*/ 8882 w 10000"/>
                  <a:gd name="connsiteY794-4792" fmla="*/ 1509 h 10000"/>
                  <a:gd name="connsiteX795-4793" fmla="*/ 8820 w 10000"/>
                  <a:gd name="connsiteY795-4794" fmla="*/ 1509 h 10000"/>
                  <a:gd name="connsiteX796-4795" fmla="*/ 8446 w 10000"/>
                  <a:gd name="connsiteY796-4796" fmla="*/ 1509 h 10000"/>
                  <a:gd name="connsiteX797-4797" fmla="*/ 7653 w 10000"/>
                  <a:gd name="connsiteY797-4798" fmla="*/ 0 h 10000"/>
                  <a:gd name="connsiteX798-4799" fmla="*/ 4205 w 10000"/>
                  <a:gd name="connsiteY798-4800" fmla="*/ 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  <a:cxn ang="0">
                    <a:pos x="connsiteX86-173" y="connsiteY86-174"/>
                  </a:cxn>
                  <a:cxn ang="0">
                    <a:pos x="connsiteX87-175" y="connsiteY87-176"/>
                  </a:cxn>
                  <a:cxn ang="0">
                    <a:pos x="connsiteX88-177" y="connsiteY88-178"/>
                  </a:cxn>
                  <a:cxn ang="0">
                    <a:pos x="connsiteX89-179" y="connsiteY89-180"/>
                  </a:cxn>
                  <a:cxn ang="0">
                    <a:pos x="connsiteX90-181" y="connsiteY90-182"/>
                  </a:cxn>
                  <a:cxn ang="0">
                    <a:pos x="connsiteX91-183" y="connsiteY91-184"/>
                  </a:cxn>
                  <a:cxn ang="0">
                    <a:pos x="connsiteX92-185" y="connsiteY92-186"/>
                  </a:cxn>
                  <a:cxn ang="0">
                    <a:pos x="connsiteX93-187" y="connsiteY93-188"/>
                  </a:cxn>
                  <a:cxn ang="0">
                    <a:pos x="connsiteX94-189" y="connsiteY94-190"/>
                  </a:cxn>
                  <a:cxn ang="0">
                    <a:pos x="connsiteX95-191" y="connsiteY95-192"/>
                  </a:cxn>
                  <a:cxn ang="0">
                    <a:pos x="connsiteX96-193" y="connsiteY96-194"/>
                  </a:cxn>
                  <a:cxn ang="0">
                    <a:pos x="connsiteX97-195" y="connsiteY97-196"/>
                  </a:cxn>
                  <a:cxn ang="0">
                    <a:pos x="connsiteX98-197" y="connsiteY98-198"/>
                  </a:cxn>
                  <a:cxn ang="0">
                    <a:pos x="connsiteX99-199" y="connsiteY99-200"/>
                  </a:cxn>
                  <a:cxn ang="0">
                    <a:pos x="connsiteX100-201" y="connsiteY100-202"/>
                  </a:cxn>
                  <a:cxn ang="0">
                    <a:pos x="connsiteX101-203" y="connsiteY101-204"/>
                  </a:cxn>
                  <a:cxn ang="0">
                    <a:pos x="connsiteX102-205" y="connsiteY102-206"/>
                  </a:cxn>
                  <a:cxn ang="0">
                    <a:pos x="connsiteX103-207" y="connsiteY103-208"/>
                  </a:cxn>
                  <a:cxn ang="0">
                    <a:pos x="connsiteX104-209" y="connsiteY104-210"/>
                  </a:cxn>
                  <a:cxn ang="0">
                    <a:pos x="connsiteX105-211" y="connsiteY105-212"/>
                  </a:cxn>
                  <a:cxn ang="0">
                    <a:pos x="connsiteX106-213" y="connsiteY106-214"/>
                  </a:cxn>
                  <a:cxn ang="0">
                    <a:pos x="connsiteX107-215" y="connsiteY107-216"/>
                  </a:cxn>
                  <a:cxn ang="0">
                    <a:pos x="connsiteX108-217" y="connsiteY108-218"/>
                  </a:cxn>
                  <a:cxn ang="0">
                    <a:pos x="connsiteX109-219" y="connsiteY109-220"/>
                  </a:cxn>
                  <a:cxn ang="0">
                    <a:pos x="connsiteX110-221" y="connsiteY110-222"/>
                  </a:cxn>
                  <a:cxn ang="0">
                    <a:pos x="connsiteX111-223" y="connsiteY111-224"/>
                  </a:cxn>
                  <a:cxn ang="0">
                    <a:pos x="connsiteX112-225" y="connsiteY112-226"/>
                  </a:cxn>
                  <a:cxn ang="0">
                    <a:pos x="connsiteX113-227" y="connsiteY113-228"/>
                  </a:cxn>
                  <a:cxn ang="0">
                    <a:pos x="connsiteX114-229" y="connsiteY114-230"/>
                  </a:cxn>
                  <a:cxn ang="0">
                    <a:pos x="connsiteX115-231" y="connsiteY115-232"/>
                  </a:cxn>
                  <a:cxn ang="0">
                    <a:pos x="connsiteX116-233" y="connsiteY116-234"/>
                  </a:cxn>
                  <a:cxn ang="0">
                    <a:pos x="connsiteX117-235" y="connsiteY117-236"/>
                  </a:cxn>
                  <a:cxn ang="0">
                    <a:pos x="connsiteX118-237" y="connsiteY118-238"/>
                  </a:cxn>
                  <a:cxn ang="0">
                    <a:pos x="connsiteX119-239" y="connsiteY119-240"/>
                  </a:cxn>
                  <a:cxn ang="0">
                    <a:pos x="connsiteX120-241" y="connsiteY120-242"/>
                  </a:cxn>
                  <a:cxn ang="0">
                    <a:pos x="connsiteX121-243" y="connsiteY121-244"/>
                  </a:cxn>
                  <a:cxn ang="0">
                    <a:pos x="connsiteX122-245" y="connsiteY122-246"/>
                  </a:cxn>
                  <a:cxn ang="0">
                    <a:pos x="connsiteX123-247" y="connsiteY123-248"/>
                  </a:cxn>
                  <a:cxn ang="0">
                    <a:pos x="connsiteX124-249" y="connsiteY124-250"/>
                  </a:cxn>
                  <a:cxn ang="0">
                    <a:pos x="connsiteX125-251" y="connsiteY125-252"/>
                  </a:cxn>
                  <a:cxn ang="0">
                    <a:pos x="connsiteX126-253" y="connsiteY126-254"/>
                  </a:cxn>
                  <a:cxn ang="0">
                    <a:pos x="connsiteX127-255" y="connsiteY127-256"/>
                  </a:cxn>
                  <a:cxn ang="0">
                    <a:pos x="connsiteX128-257" y="connsiteY128-258"/>
                  </a:cxn>
                  <a:cxn ang="0">
                    <a:pos x="connsiteX129-259" y="connsiteY129-260"/>
                  </a:cxn>
                  <a:cxn ang="0">
                    <a:pos x="connsiteX130-261" y="connsiteY130-262"/>
                  </a:cxn>
                  <a:cxn ang="0">
                    <a:pos x="connsiteX131-263" y="connsiteY131-264"/>
                  </a:cxn>
                  <a:cxn ang="0">
                    <a:pos x="connsiteX132-265" y="connsiteY132-266"/>
                  </a:cxn>
                  <a:cxn ang="0">
                    <a:pos x="connsiteX133-267" y="connsiteY133-268"/>
                  </a:cxn>
                  <a:cxn ang="0">
                    <a:pos x="connsiteX134-269" y="connsiteY134-270"/>
                  </a:cxn>
                  <a:cxn ang="0">
                    <a:pos x="connsiteX135-271" y="connsiteY135-272"/>
                  </a:cxn>
                  <a:cxn ang="0">
                    <a:pos x="connsiteX136-273" y="connsiteY136-274"/>
                  </a:cxn>
                  <a:cxn ang="0">
                    <a:pos x="connsiteX137-275" y="connsiteY137-276"/>
                  </a:cxn>
                  <a:cxn ang="0">
                    <a:pos x="connsiteX138-277" y="connsiteY138-278"/>
                  </a:cxn>
                  <a:cxn ang="0">
                    <a:pos x="connsiteX139-279" y="connsiteY139-280"/>
                  </a:cxn>
                  <a:cxn ang="0">
                    <a:pos x="connsiteX140-281" y="connsiteY140-282"/>
                  </a:cxn>
                  <a:cxn ang="0">
                    <a:pos x="connsiteX141-283" y="connsiteY141-284"/>
                  </a:cxn>
                  <a:cxn ang="0">
                    <a:pos x="connsiteX142-285" y="connsiteY142-286"/>
                  </a:cxn>
                  <a:cxn ang="0">
                    <a:pos x="connsiteX143-287" y="connsiteY143-288"/>
                  </a:cxn>
                  <a:cxn ang="0">
                    <a:pos x="connsiteX144-289" y="connsiteY144-290"/>
                  </a:cxn>
                  <a:cxn ang="0">
                    <a:pos x="connsiteX145-291" y="connsiteY145-292"/>
                  </a:cxn>
                  <a:cxn ang="0">
                    <a:pos x="connsiteX146-293" y="connsiteY146-294"/>
                  </a:cxn>
                  <a:cxn ang="0">
                    <a:pos x="connsiteX147-295" y="connsiteY147-296"/>
                  </a:cxn>
                  <a:cxn ang="0">
                    <a:pos x="connsiteX148-297" y="connsiteY148-298"/>
                  </a:cxn>
                  <a:cxn ang="0">
                    <a:pos x="connsiteX149-299" y="connsiteY149-300"/>
                  </a:cxn>
                  <a:cxn ang="0">
                    <a:pos x="connsiteX150-301" y="connsiteY150-302"/>
                  </a:cxn>
                  <a:cxn ang="0">
                    <a:pos x="connsiteX151-303" y="connsiteY151-304"/>
                  </a:cxn>
                  <a:cxn ang="0">
                    <a:pos x="connsiteX152-305" y="connsiteY152-306"/>
                  </a:cxn>
                  <a:cxn ang="0">
                    <a:pos x="connsiteX153-307" y="connsiteY153-308"/>
                  </a:cxn>
                  <a:cxn ang="0">
                    <a:pos x="connsiteX154-309" y="connsiteY154-310"/>
                  </a:cxn>
                  <a:cxn ang="0">
                    <a:pos x="connsiteX155-311" y="connsiteY155-312"/>
                  </a:cxn>
                  <a:cxn ang="0">
                    <a:pos x="connsiteX156-313" y="connsiteY156-314"/>
                  </a:cxn>
                  <a:cxn ang="0">
                    <a:pos x="connsiteX157-315" y="connsiteY157-316"/>
                  </a:cxn>
                  <a:cxn ang="0">
                    <a:pos x="connsiteX158-317" y="connsiteY158-318"/>
                  </a:cxn>
                  <a:cxn ang="0">
                    <a:pos x="connsiteX159-319" y="connsiteY159-320"/>
                  </a:cxn>
                  <a:cxn ang="0">
                    <a:pos x="connsiteX160-321" y="connsiteY160-322"/>
                  </a:cxn>
                  <a:cxn ang="0">
                    <a:pos x="connsiteX161-323" y="connsiteY161-324"/>
                  </a:cxn>
                  <a:cxn ang="0">
                    <a:pos x="connsiteX162-325" y="connsiteY162-326"/>
                  </a:cxn>
                  <a:cxn ang="0">
                    <a:pos x="connsiteX163-327" y="connsiteY163-328"/>
                  </a:cxn>
                  <a:cxn ang="0">
                    <a:pos x="connsiteX164-329" y="connsiteY164-330"/>
                  </a:cxn>
                  <a:cxn ang="0">
                    <a:pos x="connsiteX165-331" y="connsiteY165-332"/>
                  </a:cxn>
                  <a:cxn ang="0">
                    <a:pos x="connsiteX166-333" y="connsiteY166-334"/>
                  </a:cxn>
                  <a:cxn ang="0">
                    <a:pos x="connsiteX167-335" y="connsiteY167-336"/>
                  </a:cxn>
                  <a:cxn ang="0">
                    <a:pos x="connsiteX168-337" y="connsiteY168-338"/>
                  </a:cxn>
                  <a:cxn ang="0">
                    <a:pos x="connsiteX169-339" y="connsiteY169-340"/>
                  </a:cxn>
                  <a:cxn ang="0">
                    <a:pos x="connsiteX170-341" y="connsiteY170-342"/>
                  </a:cxn>
                  <a:cxn ang="0">
                    <a:pos x="connsiteX171-343" y="connsiteY171-344"/>
                  </a:cxn>
                  <a:cxn ang="0">
                    <a:pos x="connsiteX172-345" y="connsiteY172-346"/>
                  </a:cxn>
                  <a:cxn ang="0">
                    <a:pos x="connsiteX173-347" y="connsiteY173-348"/>
                  </a:cxn>
                  <a:cxn ang="0">
                    <a:pos x="connsiteX174-349" y="connsiteY174-350"/>
                  </a:cxn>
                  <a:cxn ang="0">
                    <a:pos x="connsiteX175-351" y="connsiteY175-352"/>
                  </a:cxn>
                  <a:cxn ang="0">
                    <a:pos x="connsiteX176-353" y="connsiteY176-354"/>
                  </a:cxn>
                  <a:cxn ang="0">
                    <a:pos x="connsiteX177-355" y="connsiteY177-356"/>
                  </a:cxn>
                  <a:cxn ang="0">
                    <a:pos x="connsiteX178-357" y="connsiteY178-358"/>
                  </a:cxn>
                  <a:cxn ang="0">
                    <a:pos x="connsiteX179-359" y="connsiteY179-360"/>
                  </a:cxn>
                  <a:cxn ang="0">
                    <a:pos x="connsiteX180-361" y="connsiteY180-362"/>
                  </a:cxn>
                  <a:cxn ang="0">
                    <a:pos x="connsiteX181-363" y="connsiteY181-364"/>
                  </a:cxn>
                  <a:cxn ang="0">
                    <a:pos x="connsiteX182-365" y="connsiteY182-366"/>
                  </a:cxn>
                  <a:cxn ang="0">
                    <a:pos x="connsiteX183-367" y="connsiteY183-368"/>
                  </a:cxn>
                  <a:cxn ang="0">
                    <a:pos x="connsiteX184-369" y="connsiteY184-370"/>
                  </a:cxn>
                  <a:cxn ang="0">
                    <a:pos x="connsiteX185-371" y="connsiteY185-372"/>
                  </a:cxn>
                  <a:cxn ang="0">
                    <a:pos x="connsiteX186-373" y="connsiteY186-374"/>
                  </a:cxn>
                  <a:cxn ang="0">
                    <a:pos x="connsiteX187-375" y="connsiteY187-376"/>
                  </a:cxn>
                  <a:cxn ang="0">
                    <a:pos x="connsiteX188-377" y="connsiteY188-378"/>
                  </a:cxn>
                  <a:cxn ang="0">
                    <a:pos x="connsiteX189-379" y="connsiteY189-380"/>
                  </a:cxn>
                  <a:cxn ang="0">
                    <a:pos x="connsiteX190-381" y="connsiteY190-382"/>
                  </a:cxn>
                  <a:cxn ang="0">
                    <a:pos x="connsiteX191-383" y="connsiteY191-384"/>
                  </a:cxn>
                  <a:cxn ang="0">
                    <a:pos x="connsiteX192-385" y="connsiteY192-386"/>
                  </a:cxn>
                  <a:cxn ang="0">
                    <a:pos x="connsiteX193-387" y="connsiteY193-388"/>
                  </a:cxn>
                  <a:cxn ang="0">
                    <a:pos x="connsiteX194-389" y="connsiteY194-390"/>
                  </a:cxn>
                  <a:cxn ang="0">
                    <a:pos x="connsiteX195-391" y="connsiteY195-392"/>
                  </a:cxn>
                  <a:cxn ang="0">
                    <a:pos x="connsiteX196-393" y="connsiteY196-394"/>
                  </a:cxn>
                  <a:cxn ang="0">
                    <a:pos x="connsiteX197-395" y="connsiteY197-396"/>
                  </a:cxn>
                  <a:cxn ang="0">
                    <a:pos x="connsiteX198-397" y="connsiteY198-398"/>
                  </a:cxn>
                  <a:cxn ang="0">
                    <a:pos x="connsiteX199-399" y="connsiteY199-400"/>
                  </a:cxn>
                  <a:cxn ang="0">
                    <a:pos x="connsiteX200-401" y="connsiteY200-402"/>
                  </a:cxn>
                  <a:cxn ang="0">
                    <a:pos x="connsiteX201-403" y="connsiteY201-404"/>
                  </a:cxn>
                  <a:cxn ang="0">
                    <a:pos x="connsiteX202-405" y="connsiteY202-406"/>
                  </a:cxn>
                  <a:cxn ang="0">
                    <a:pos x="connsiteX203-407" y="connsiteY203-408"/>
                  </a:cxn>
                  <a:cxn ang="0">
                    <a:pos x="connsiteX204-409" y="connsiteY204-410"/>
                  </a:cxn>
                  <a:cxn ang="0">
                    <a:pos x="connsiteX205-411" y="connsiteY205-412"/>
                  </a:cxn>
                  <a:cxn ang="0">
                    <a:pos x="connsiteX206-413" y="connsiteY206-414"/>
                  </a:cxn>
                  <a:cxn ang="0">
                    <a:pos x="connsiteX207-415" y="connsiteY207-416"/>
                  </a:cxn>
                  <a:cxn ang="0">
                    <a:pos x="connsiteX208-417" y="connsiteY208-418"/>
                  </a:cxn>
                  <a:cxn ang="0">
                    <a:pos x="connsiteX209-419" y="connsiteY209-420"/>
                  </a:cxn>
                  <a:cxn ang="0">
                    <a:pos x="connsiteX210-421" y="connsiteY210-422"/>
                  </a:cxn>
                  <a:cxn ang="0">
                    <a:pos x="connsiteX211-423" y="connsiteY211-424"/>
                  </a:cxn>
                  <a:cxn ang="0">
                    <a:pos x="connsiteX212-425" y="connsiteY212-426"/>
                  </a:cxn>
                  <a:cxn ang="0">
                    <a:pos x="connsiteX213-427" y="connsiteY213-428"/>
                  </a:cxn>
                  <a:cxn ang="0">
                    <a:pos x="connsiteX214-429" y="connsiteY214-430"/>
                  </a:cxn>
                  <a:cxn ang="0">
                    <a:pos x="connsiteX215-431" y="connsiteY215-432"/>
                  </a:cxn>
                  <a:cxn ang="0">
                    <a:pos x="connsiteX216-433" y="connsiteY216-434"/>
                  </a:cxn>
                  <a:cxn ang="0">
                    <a:pos x="connsiteX217-435" y="connsiteY217-436"/>
                  </a:cxn>
                  <a:cxn ang="0">
                    <a:pos x="connsiteX218-437" y="connsiteY218-438"/>
                  </a:cxn>
                  <a:cxn ang="0">
                    <a:pos x="connsiteX219-439" y="connsiteY219-440"/>
                  </a:cxn>
                  <a:cxn ang="0">
                    <a:pos x="connsiteX220-441" y="connsiteY220-442"/>
                  </a:cxn>
                  <a:cxn ang="0">
                    <a:pos x="connsiteX221-443" y="connsiteY221-444"/>
                  </a:cxn>
                  <a:cxn ang="0">
                    <a:pos x="connsiteX222-445" y="connsiteY222-446"/>
                  </a:cxn>
                  <a:cxn ang="0">
                    <a:pos x="connsiteX223-447" y="connsiteY223-448"/>
                  </a:cxn>
                  <a:cxn ang="0">
                    <a:pos x="connsiteX224-449" y="connsiteY224-450"/>
                  </a:cxn>
                  <a:cxn ang="0">
                    <a:pos x="connsiteX225-451" y="connsiteY225-452"/>
                  </a:cxn>
                  <a:cxn ang="0">
                    <a:pos x="connsiteX226-453" y="connsiteY226-454"/>
                  </a:cxn>
                  <a:cxn ang="0">
                    <a:pos x="connsiteX227-455" y="connsiteY227-456"/>
                  </a:cxn>
                  <a:cxn ang="0">
                    <a:pos x="connsiteX228-457" y="connsiteY228-458"/>
                  </a:cxn>
                  <a:cxn ang="0">
                    <a:pos x="connsiteX229-459" y="connsiteY229-460"/>
                  </a:cxn>
                  <a:cxn ang="0">
                    <a:pos x="connsiteX230-461" y="connsiteY230-462"/>
                  </a:cxn>
                  <a:cxn ang="0">
                    <a:pos x="connsiteX231-463" y="connsiteY231-464"/>
                  </a:cxn>
                  <a:cxn ang="0">
                    <a:pos x="connsiteX232-465" y="connsiteY232-466"/>
                  </a:cxn>
                  <a:cxn ang="0">
                    <a:pos x="connsiteX233-467" y="connsiteY233-468"/>
                  </a:cxn>
                  <a:cxn ang="0">
                    <a:pos x="connsiteX234-469" y="connsiteY234-470"/>
                  </a:cxn>
                  <a:cxn ang="0">
                    <a:pos x="connsiteX235-471" y="connsiteY235-472"/>
                  </a:cxn>
                  <a:cxn ang="0">
                    <a:pos x="connsiteX236-473" y="connsiteY236-474"/>
                  </a:cxn>
                  <a:cxn ang="0">
                    <a:pos x="connsiteX237-475" y="connsiteY237-476"/>
                  </a:cxn>
                  <a:cxn ang="0">
                    <a:pos x="connsiteX238-477" y="connsiteY238-478"/>
                  </a:cxn>
                  <a:cxn ang="0">
                    <a:pos x="connsiteX239-479" y="connsiteY239-480"/>
                  </a:cxn>
                  <a:cxn ang="0">
                    <a:pos x="connsiteX240-481" y="connsiteY240-482"/>
                  </a:cxn>
                  <a:cxn ang="0">
                    <a:pos x="connsiteX241-483" y="connsiteY241-484"/>
                  </a:cxn>
                  <a:cxn ang="0">
                    <a:pos x="connsiteX242-485" y="connsiteY242-486"/>
                  </a:cxn>
                  <a:cxn ang="0">
                    <a:pos x="connsiteX243-487" y="connsiteY243-488"/>
                  </a:cxn>
                  <a:cxn ang="0">
                    <a:pos x="connsiteX244-489" y="connsiteY244-490"/>
                  </a:cxn>
                  <a:cxn ang="0">
                    <a:pos x="connsiteX245-491" y="connsiteY245-492"/>
                  </a:cxn>
                  <a:cxn ang="0">
                    <a:pos x="connsiteX246-493" y="connsiteY246-494"/>
                  </a:cxn>
                  <a:cxn ang="0">
                    <a:pos x="connsiteX247-495" y="connsiteY247-496"/>
                  </a:cxn>
                  <a:cxn ang="0">
                    <a:pos x="connsiteX248-497" y="connsiteY248-498"/>
                  </a:cxn>
                  <a:cxn ang="0">
                    <a:pos x="connsiteX249-499" y="connsiteY249-500"/>
                  </a:cxn>
                  <a:cxn ang="0">
                    <a:pos x="connsiteX250-501" y="connsiteY250-502"/>
                  </a:cxn>
                  <a:cxn ang="0">
                    <a:pos x="connsiteX251-503" y="connsiteY251-504"/>
                  </a:cxn>
                  <a:cxn ang="0">
                    <a:pos x="connsiteX252-505" y="connsiteY252-506"/>
                  </a:cxn>
                  <a:cxn ang="0">
                    <a:pos x="connsiteX253-507" y="connsiteY253-508"/>
                  </a:cxn>
                  <a:cxn ang="0">
                    <a:pos x="connsiteX254-509" y="connsiteY254-510"/>
                  </a:cxn>
                  <a:cxn ang="0">
                    <a:pos x="connsiteX255-511" y="connsiteY255-512"/>
                  </a:cxn>
                  <a:cxn ang="0">
                    <a:pos x="connsiteX256-513" y="connsiteY256-514"/>
                  </a:cxn>
                  <a:cxn ang="0">
                    <a:pos x="connsiteX257-515" y="connsiteY257-516"/>
                  </a:cxn>
                  <a:cxn ang="0">
                    <a:pos x="connsiteX258-517" y="connsiteY258-518"/>
                  </a:cxn>
                  <a:cxn ang="0">
                    <a:pos x="connsiteX259-519" y="connsiteY259-520"/>
                  </a:cxn>
                  <a:cxn ang="0">
                    <a:pos x="connsiteX260-521" y="connsiteY260-522"/>
                  </a:cxn>
                  <a:cxn ang="0">
                    <a:pos x="connsiteX261-523" y="connsiteY261-524"/>
                  </a:cxn>
                  <a:cxn ang="0">
                    <a:pos x="connsiteX262-525" y="connsiteY262-526"/>
                  </a:cxn>
                  <a:cxn ang="0">
                    <a:pos x="connsiteX263-527" y="connsiteY263-528"/>
                  </a:cxn>
                  <a:cxn ang="0">
                    <a:pos x="connsiteX264-529" y="connsiteY264-530"/>
                  </a:cxn>
                  <a:cxn ang="0">
                    <a:pos x="connsiteX265-531" y="connsiteY265-532"/>
                  </a:cxn>
                  <a:cxn ang="0">
                    <a:pos x="connsiteX266-533" y="connsiteY266-534"/>
                  </a:cxn>
                  <a:cxn ang="0">
                    <a:pos x="connsiteX267-535" y="connsiteY267-536"/>
                  </a:cxn>
                  <a:cxn ang="0">
                    <a:pos x="connsiteX268-537" y="connsiteY268-538"/>
                  </a:cxn>
                  <a:cxn ang="0">
                    <a:pos x="connsiteX269-539" y="connsiteY269-540"/>
                  </a:cxn>
                  <a:cxn ang="0">
                    <a:pos x="connsiteX270-541" y="connsiteY270-542"/>
                  </a:cxn>
                  <a:cxn ang="0">
                    <a:pos x="connsiteX271-543" y="connsiteY271-544"/>
                  </a:cxn>
                  <a:cxn ang="0">
                    <a:pos x="connsiteX272-545" y="connsiteY272-546"/>
                  </a:cxn>
                  <a:cxn ang="0">
                    <a:pos x="connsiteX273-547" y="connsiteY273-548"/>
                  </a:cxn>
                  <a:cxn ang="0">
                    <a:pos x="connsiteX274-549" y="connsiteY274-550"/>
                  </a:cxn>
                  <a:cxn ang="0">
                    <a:pos x="connsiteX275-551" y="connsiteY275-552"/>
                  </a:cxn>
                  <a:cxn ang="0">
                    <a:pos x="connsiteX276-553" y="connsiteY276-554"/>
                  </a:cxn>
                  <a:cxn ang="0">
                    <a:pos x="connsiteX277-555" y="connsiteY277-556"/>
                  </a:cxn>
                  <a:cxn ang="0">
                    <a:pos x="connsiteX278-557" y="connsiteY278-558"/>
                  </a:cxn>
                  <a:cxn ang="0">
                    <a:pos x="connsiteX279-559" y="connsiteY279-560"/>
                  </a:cxn>
                  <a:cxn ang="0">
                    <a:pos x="connsiteX280-561" y="connsiteY280-562"/>
                  </a:cxn>
                  <a:cxn ang="0">
                    <a:pos x="connsiteX281-563" y="connsiteY281-564"/>
                  </a:cxn>
                  <a:cxn ang="0">
                    <a:pos x="connsiteX282-565" y="connsiteY282-566"/>
                  </a:cxn>
                  <a:cxn ang="0">
                    <a:pos x="connsiteX283-567" y="connsiteY283-568"/>
                  </a:cxn>
                  <a:cxn ang="0">
                    <a:pos x="connsiteX284-569" y="connsiteY284-570"/>
                  </a:cxn>
                  <a:cxn ang="0">
                    <a:pos x="connsiteX285-571" y="connsiteY285-572"/>
                  </a:cxn>
                  <a:cxn ang="0">
                    <a:pos x="connsiteX286-573" y="connsiteY286-574"/>
                  </a:cxn>
                  <a:cxn ang="0">
                    <a:pos x="connsiteX287-575" y="connsiteY287-576"/>
                  </a:cxn>
                  <a:cxn ang="0">
                    <a:pos x="connsiteX288-577" y="connsiteY288-578"/>
                  </a:cxn>
                  <a:cxn ang="0">
                    <a:pos x="connsiteX289-579" y="connsiteY289-580"/>
                  </a:cxn>
                  <a:cxn ang="0">
                    <a:pos x="connsiteX290-581" y="connsiteY290-582"/>
                  </a:cxn>
                  <a:cxn ang="0">
                    <a:pos x="connsiteX291-583" y="connsiteY291-584"/>
                  </a:cxn>
                  <a:cxn ang="0">
                    <a:pos x="connsiteX292-585" y="connsiteY292-586"/>
                  </a:cxn>
                  <a:cxn ang="0">
                    <a:pos x="connsiteX293-587" y="connsiteY293-588"/>
                  </a:cxn>
                  <a:cxn ang="0">
                    <a:pos x="connsiteX294-589" y="connsiteY294-590"/>
                  </a:cxn>
                  <a:cxn ang="0">
                    <a:pos x="connsiteX295-591" y="connsiteY295-592"/>
                  </a:cxn>
                  <a:cxn ang="0">
                    <a:pos x="connsiteX296-593" y="connsiteY296-594"/>
                  </a:cxn>
                  <a:cxn ang="0">
                    <a:pos x="connsiteX297-595" y="connsiteY297-596"/>
                  </a:cxn>
                  <a:cxn ang="0">
                    <a:pos x="connsiteX298-597" y="connsiteY298-598"/>
                  </a:cxn>
                  <a:cxn ang="0">
                    <a:pos x="connsiteX299-599" y="connsiteY299-600"/>
                  </a:cxn>
                  <a:cxn ang="0">
                    <a:pos x="connsiteX300-601" y="connsiteY300-602"/>
                  </a:cxn>
                  <a:cxn ang="0">
                    <a:pos x="connsiteX301-603" y="connsiteY301-604"/>
                  </a:cxn>
                  <a:cxn ang="0">
                    <a:pos x="connsiteX302-605" y="connsiteY302-606"/>
                  </a:cxn>
                  <a:cxn ang="0">
                    <a:pos x="connsiteX303-607" y="connsiteY303-608"/>
                  </a:cxn>
                  <a:cxn ang="0">
                    <a:pos x="connsiteX304-609" y="connsiteY304-610"/>
                  </a:cxn>
                  <a:cxn ang="0">
                    <a:pos x="connsiteX305-611" y="connsiteY305-612"/>
                  </a:cxn>
                  <a:cxn ang="0">
                    <a:pos x="connsiteX306-613" y="connsiteY306-614"/>
                  </a:cxn>
                  <a:cxn ang="0">
                    <a:pos x="connsiteX307-615" y="connsiteY307-616"/>
                  </a:cxn>
                  <a:cxn ang="0">
                    <a:pos x="connsiteX308-617" y="connsiteY308-618"/>
                  </a:cxn>
                  <a:cxn ang="0">
                    <a:pos x="connsiteX309-619" y="connsiteY309-620"/>
                  </a:cxn>
                  <a:cxn ang="0">
                    <a:pos x="connsiteX310-621" y="connsiteY310-622"/>
                  </a:cxn>
                  <a:cxn ang="0">
                    <a:pos x="connsiteX311-623" y="connsiteY311-624"/>
                  </a:cxn>
                  <a:cxn ang="0">
                    <a:pos x="connsiteX312-625" y="connsiteY312-626"/>
                  </a:cxn>
                  <a:cxn ang="0">
                    <a:pos x="connsiteX313-627" y="connsiteY313-628"/>
                  </a:cxn>
                  <a:cxn ang="0">
                    <a:pos x="connsiteX314-629" y="connsiteY314-630"/>
                  </a:cxn>
                  <a:cxn ang="0">
                    <a:pos x="connsiteX315-631" y="connsiteY315-632"/>
                  </a:cxn>
                  <a:cxn ang="0">
                    <a:pos x="connsiteX316-633" y="connsiteY316-634"/>
                  </a:cxn>
                  <a:cxn ang="0">
                    <a:pos x="connsiteX317-635" y="connsiteY317-636"/>
                  </a:cxn>
                  <a:cxn ang="0">
                    <a:pos x="connsiteX318-637" y="connsiteY318-638"/>
                  </a:cxn>
                  <a:cxn ang="0">
                    <a:pos x="connsiteX319-639" y="connsiteY319-640"/>
                  </a:cxn>
                  <a:cxn ang="0">
                    <a:pos x="connsiteX320-641" y="connsiteY320-642"/>
                  </a:cxn>
                  <a:cxn ang="0">
                    <a:pos x="connsiteX321-643" y="connsiteY321-644"/>
                  </a:cxn>
                  <a:cxn ang="0">
                    <a:pos x="connsiteX322-645" y="connsiteY322-646"/>
                  </a:cxn>
                  <a:cxn ang="0">
                    <a:pos x="connsiteX323-647" y="connsiteY323-648"/>
                  </a:cxn>
                  <a:cxn ang="0">
                    <a:pos x="connsiteX324-649" y="connsiteY324-650"/>
                  </a:cxn>
                  <a:cxn ang="0">
                    <a:pos x="connsiteX325-651" y="connsiteY325-652"/>
                  </a:cxn>
                  <a:cxn ang="0">
                    <a:pos x="connsiteX326-653" y="connsiteY326-654"/>
                  </a:cxn>
                  <a:cxn ang="0">
                    <a:pos x="connsiteX327-655" y="connsiteY327-656"/>
                  </a:cxn>
                  <a:cxn ang="0">
                    <a:pos x="connsiteX328-657" y="connsiteY328-658"/>
                  </a:cxn>
                  <a:cxn ang="0">
                    <a:pos x="connsiteX329-659" y="connsiteY329-660"/>
                  </a:cxn>
                  <a:cxn ang="0">
                    <a:pos x="connsiteX330-661" y="connsiteY330-662"/>
                  </a:cxn>
                  <a:cxn ang="0">
                    <a:pos x="connsiteX331-663" y="connsiteY331-664"/>
                  </a:cxn>
                  <a:cxn ang="0">
                    <a:pos x="connsiteX332-665" y="connsiteY332-666"/>
                  </a:cxn>
                  <a:cxn ang="0">
                    <a:pos x="connsiteX333-667" y="connsiteY333-668"/>
                  </a:cxn>
                  <a:cxn ang="0">
                    <a:pos x="connsiteX334-669" y="connsiteY334-670"/>
                  </a:cxn>
                  <a:cxn ang="0">
                    <a:pos x="connsiteX335-671" y="connsiteY335-672"/>
                  </a:cxn>
                  <a:cxn ang="0">
                    <a:pos x="connsiteX336-673" y="connsiteY336-674"/>
                  </a:cxn>
                  <a:cxn ang="0">
                    <a:pos x="connsiteX337-675" y="connsiteY337-676"/>
                  </a:cxn>
                  <a:cxn ang="0">
                    <a:pos x="connsiteX338-677" y="connsiteY338-678"/>
                  </a:cxn>
                  <a:cxn ang="0">
                    <a:pos x="connsiteX339-679" y="connsiteY339-680"/>
                  </a:cxn>
                  <a:cxn ang="0">
                    <a:pos x="connsiteX340-681" y="connsiteY340-682"/>
                  </a:cxn>
                  <a:cxn ang="0">
                    <a:pos x="connsiteX341-683" y="connsiteY341-684"/>
                  </a:cxn>
                  <a:cxn ang="0">
                    <a:pos x="connsiteX342-685" y="connsiteY342-686"/>
                  </a:cxn>
                  <a:cxn ang="0">
                    <a:pos x="connsiteX343-687" y="connsiteY343-688"/>
                  </a:cxn>
                  <a:cxn ang="0">
                    <a:pos x="connsiteX344-689" y="connsiteY344-690"/>
                  </a:cxn>
                  <a:cxn ang="0">
                    <a:pos x="connsiteX345-691" y="connsiteY345-692"/>
                  </a:cxn>
                  <a:cxn ang="0">
                    <a:pos x="connsiteX346-693" y="connsiteY346-694"/>
                  </a:cxn>
                  <a:cxn ang="0">
                    <a:pos x="connsiteX347-695" y="connsiteY347-696"/>
                  </a:cxn>
                  <a:cxn ang="0">
                    <a:pos x="connsiteX348-697" y="connsiteY348-698"/>
                  </a:cxn>
                  <a:cxn ang="0">
                    <a:pos x="connsiteX349-699" y="connsiteY349-700"/>
                  </a:cxn>
                  <a:cxn ang="0">
                    <a:pos x="connsiteX350-701" y="connsiteY350-702"/>
                  </a:cxn>
                  <a:cxn ang="0">
                    <a:pos x="connsiteX351-703" y="connsiteY351-704"/>
                  </a:cxn>
                  <a:cxn ang="0">
                    <a:pos x="connsiteX352-705" y="connsiteY352-706"/>
                  </a:cxn>
                  <a:cxn ang="0">
                    <a:pos x="connsiteX353-707" y="connsiteY353-708"/>
                  </a:cxn>
                  <a:cxn ang="0">
                    <a:pos x="connsiteX354-709" y="connsiteY354-710"/>
                  </a:cxn>
                  <a:cxn ang="0">
                    <a:pos x="connsiteX355-711" y="connsiteY355-712"/>
                  </a:cxn>
                  <a:cxn ang="0">
                    <a:pos x="connsiteX356-713" y="connsiteY356-714"/>
                  </a:cxn>
                  <a:cxn ang="0">
                    <a:pos x="connsiteX357-715" y="connsiteY357-716"/>
                  </a:cxn>
                  <a:cxn ang="0">
                    <a:pos x="connsiteX358-717" y="connsiteY358-718"/>
                  </a:cxn>
                  <a:cxn ang="0">
                    <a:pos x="connsiteX359-719" y="connsiteY359-720"/>
                  </a:cxn>
                  <a:cxn ang="0">
                    <a:pos x="connsiteX360-721" y="connsiteY360-722"/>
                  </a:cxn>
                  <a:cxn ang="0">
                    <a:pos x="connsiteX361-723" y="connsiteY361-724"/>
                  </a:cxn>
                  <a:cxn ang="0">
                    <a:pos x="connsiteX362-725" y="connsiteY362-726"/>
                  </a:cxn>
                  <a:cxn ang="0">
                    <a:pos x="connsiteX363-727" y="connsiteY363-728"/>
                  </a:cxn>
                  <a:cxn ang="0">
                    <a:pos x="connsiteX364-729" y="connsiteY364-730"/>
                  </a:cxn>
                  <a:cxn ang="0">
                    <a:pos x="connsiteX365-731" y="connsiteY365-732"/>
                  </a:cxn>
                  <a:cxn ang="0">
                    <a:pos x="connsiteX366-733" y="connsiteY366-734"/>
                  </a:cxn>
                  <a:cxn ang="0">
                    <a:pos x="connsiteX367-735" y="connsiteY367-736"/>
                  </a:cxn>
                  <a:cxn ang="0">
                    <a:pos x="connsiteX368-737" y="connsiteY368-738"/>
                  </a:cxn>
                  <a:cxn ang="0">
                    <a:pos x="connsiteX369-739" y="connsiteY369-740"/>
                  </a:cxn>
                  <a:cxn ang="0">
                    <a:pos x="connsiteX370-741" y="connsiteY370-742"/>
                  </a:cxn>
                  <a:cxn ang="0">
                    <a:pos x="connsiteX371-743" y="connsiteY371-744"/>
                  </a:cxn>
                  <a:cxn ang="0">
                    <a:pos x="connsiteX372-745" y="connsiteY372-746"/>
                  </a:cxn>
                  <a:cxn ang="0">
                    <a:pos x="connsiteX373-747" y="connsiteY373-748"/>
                  </a:cxn>
                  <a:cxn ang="0">
                    <a:pos x="connsiteX374-749" y="connsiteY374-750"/>
                  </a:cxn>
                  <a:cxn ang="0">
                    <a:pos x="connsiteX375-751" y="connsiteY375-752"/>
                  </a:cxn>
                  <a:cxn ang="0">
                    <a:pos x="connsiteX376-753" y="connsiteY376-754"/>
                  </a:cxn>
                  <a:cxn ang="0">
                    <a:pos x="connsiteX377-755" y="connsiteY377-756"/>
                  </a:cxn>
                  <a:cxn ang="0">
                    <a:pos x="connsiteX378-757" y="connsiteY378-758"/>
                  </a:cxn>
                  <a:cxn ang="0">
                    <a:pos x="connsiteX379-759" y="connsiteY379-760"/>
                  </a:cxn>
                  <a:cxn ang="0">
                    <a:pos x="connsiteX380-761" y="connsiteY380-762"/>
                  </a:cxn>
                  <a:cxn ang="0">
                    <a:pos x="connsiteX381-763" y="connsiteY381-764"/>
                  </a:cxn>
                  <a:cxn ang="0">
                    <a:pos x="connsiteX382-765" y="connsiteY382-766"/>
                  </a:cxn>
                  <a:cxn ang="0">
                    <a:pos x="connsiteX383-767" y="connsiteY383-768"/>
                  </a:cxn>
                  <a:cxn ang="0">
                    <a:pos x="connsiteX384-769" y="connsiteY384-770"/>
                  </a:cxn>
                  <a:cxn ang="0">
                    <a:pos x="connsiteX385-771" y="connsiteY385-772"/>
                  </a:cxn>
                  <a:cxn ang="0">
                    <a:pos x="connsiteX386-773" y="connsiteY386-774"/>
                  </a:cxn>
                  <a:cxn ang="0">
                    <a:pos x="connsiteX387-775" y="connsiteY387-776"/>
                  </a:cxn>
                  <a:cxn ang="0">
                    <a:pos x="connsiteX388-777" y="connsiteY388-778"/>
                  </a:cxn>
                  <a:cxn ang="0">
                    <a:pos x="connsiteX389-779" y="connsiteY389-780"/>
                  </a:cxn>
                  <a:cxn ang="0">
                    <a:pos x="connsiteX390-781" y="connsiteY390-782"/>
                  </a:cxn>
                  <a:cxn ang="0">
                    <a:pos x="connsiteX391-783" y="connsiteY391-784"/>
                  </a:cxn>
                  <a:cxn ang="0">
                    <a:pos x="connsiteX392-785" y="connsiteY392-786"/>
                  </a:cxn>
                  <a:cxn ang="0">
                    <a:pos x="connsiteX393-787" y="connsiteY393-788"/>
                  </a:cxn>
                  <a:cxn ang="0">
                    <a:pos x="connsiteX394-789" y="connsiteY394-790"/>
                  </a:cxn>
                  <a:cxn ang="0">
                    <a:pos x="connsiteX395-791" y="connsiteY395-792"/>
                  </a:cxn>
                  <a:cxn ang="0">
                    <a:pos x="connsiteX396-793" y="connsiteY396-794"/>
                  </a:cxn>
                  <a:cxn ang="0">
                    <a:pos x="connsiteX397-795" y="connsiteY397-796"/>
                  </a:cxn>
                  <a:cxn ang="0">
                    <a:pos x="connsiteX398-797" y="connsiteY398-798"/>
                  </a:cxn>
                  <a:cxn ang="0">
                    <a:pos x="connsiteX399-799" y="connsiteY399-800"/>
                  </a:cxn>
                  <a:cxn ang="0">
                    <a:pos x="connsiteX400-801" y="connsiteY400-802"/>
                  </a:cxn>
                  <a:cxn ang="0">
                    <a:pos x="connsiteX401-803" y="connsiteY401-804"/>
                  </a:cxn>
                  <a:cxn ang="0">
                    <a:pos x="connsiteX402-805" y="connsiteY402-806"/>
                  </a:cxn>
                  <a:cxn ang="0">
                    <a:pos x="connsiteX403-807" y="connsiteY403-808"/>
                  </a:cxn>
                  <a:cxn ang="0">
                    <a:pos x="connsiteX404-809" y="connsiteY404-810"/>
                  </a:cxn>
                  <a:cxn ang="0">
                    <a:pos x="connsiteX405-811" y="connsiteY405-812"/>
                  </a:cxn>
                  <a:cxn ang="0">
                    <a:pos x="connsiteX406-813" y="connsiteY406-814"/>
                  </a:cxn>
                  <a:cxn ang="0">
                    <a:pos x="connsiteX407-815" y="connsiteY407-816"/>
                  </a:cxn>
                  <a:cxn ang="0">
                    <a:pos x="connsiteX408-817" y="connsiteY408-818"/>
                  </a:cxn>
                  <a:cxn ang="0">
                    <a:pos x="connsiteX409-819" y="connsiteY409-820"/>
                  </a:cxn>
                  <a:cxn ang="0">
                    <a:pos x="connsiteX410-821" y="connsiteY410-822"/>
                  </a:cxn>
                  <a:cxn ang="0">
                    <a:pos x="connsiteX411-823" y="connsiteY411-824"/>
                  </a:cxn>
                  <a:cxn ang="0">
                    <a:pos x="connsiteX412-825" y="connsiteY412-826"/>
                  </a:cxn>
                  <a:cxn ang="0">
                    <a:pos x="connsiteX413-827" y="connsiteY413-828"/>
                  </a:cxn>
                  <a:cxn ang="0">
                    <a:pos x="connsiteX414-829" y="connsiteY414-830"/>
                  </a:cxn>
                  <a:cxn ang="0">
                    <a:pos x="connsiteX415-831" y="connsiteY415-832"/>
                  </a:cxn>
                  <a:cxn ang="0">
                    <a:pos x="connsiteX416-833" y="connsiteY416-834"/>
                  </a:cxn>
                  <a:cxn ang="0">
                    <a:pos x="connsiteX417-835" y="connsiteY417-836"/>
                  </a:cxn>
                  <a:cxn ang="0">
                    <a:pos x="connsiteX418-837" y="connsiteY418-838"/>
                  </a:cxn>
                  <a:cxn ang="0">
                    <a:pos x="connsiteX419-839" y="connsiteY419-840"/>
                  </a:cxn>
                  <a:cxn ang="0">
                    <a:pos x="connsiteX420-841" y="connsiteY420-842"/>
                  </a:cxn>
                  <a:cxn ang="0">
                    <a:pos x="connsiteX421-843" y="connsiteY421-844"/>
                  </a:cxn>
                  <a:cxn ang="0">
                    <a:pos x="connsiteX422-845" y="connsiteY422-846"/>
                  </a:cxn>
                  <a:cxn ang="0">
                    <a:pos x="connsiteX423-847" y="connsiteY423-848"/>
                  </a:cxn>
                  <a:cxn ang="0">
                    <a:pos x="connsiteX424-849" y="connsiteY424-850"/>
                  </a:cxn>
                  <a:cxn ang="0">
                    <a:pos x="connsiteX425-851" y="connsiteY425-852"/>
                  </a:cxn>
                  <a:cxn ang="0">
                    <a:pos x="connsiteX426-853" y="connsiteY426-854"/>
                  </a:cxn>
                  <a:cxn ang="0">
                    <a:pos x="connsiteX427-855" y="connsiteY427-856"/>
                  </a:cxn>
                  <a:cxn ang="0">
                    <a:pos x="connsiteX428-857" y="connsiteY428-858"/>
                  </a:cxn>
                  <a:cxn ang="0">
                    <a:pos x="connsiteX429-859" y="connsiteY429-860"/>
                  </a:cxn>
                  <a:cxn ang="0">
                    <a:pos x="connsiteX430-861" y="connsiteY430-862"/>
                  </a:cxn>
                  <a:cxn ang="0">
                    <a:pos x="connsiteX431-863" y="connsiteY431-864"/>
                  </a:cxn>
                  <a:cxn ang="0">
                    <a:pos x="connsiteX432-865" y="connsiteY432-866"/>
                  </a:cxn>
                  <a:cxn ang="0">
                    <a:pos x="connsiteX433-867" y="connsiteY433-868"/>
                  </a:cxn>
                  <a:cxn ang="0">
                    <a:pos x="connsiteX434-869" y="connsiteY434-870"/>
                  </a:cxn>
                  <a:cxn ang="0">
                    <a:pos x="connsiteX435-871" y="connsiteY435-872"/>
                  </a:cxn>
                  <a:cxn ang="0">
                    <a:pos x="connsiteX436-873" y="connsiteY436-874"/>
                  </a:cxn>
                  <a:cxn ang="0">
                    <a:pos x="connsiteX437-875" y="connsiteY437-876"/>
                  </a:cxn>
                  <a:cxn ang="0">
                    <a:pos x="connsiteX438-877" y="connsiteY438-878"/>
                  </a:cxn>
                  <a:cxn ang="0">
                    <a:pos x="connsiteX439-879" y="connsiteY439-880"/>
                  </a:cxn>
                  <a:cxn ang="0">
                    <a:pos x="connsiteX440-881" y="connsiteY440-882"/>
                  </a:cxn>
                  <a:cxn ang="0">
                    <a:pos x="connsiteX441-883" y="connsiteY441-884"/>
                  </a:cxn>
                  <a:cxn ang="0">
                    <a:pos x="connsiteX442-885" y="connsiteY442-886"/>
                  </a:cxn>
                  <a:cxn ang="0">
                    <a:pos x="connsiteX443-887" y="connsiteY443-888"/>
                  </a:cxn>
                  <a:cxn ang="0">
                    <a:pos x="connsiteX444-889" y="connsiteY444-890"/>
                  </a:cxn>
                  <a:cxn ang="0">
                    <a:pos x="connsiteX445-891" y="connsiteY445-892"/>
                  </a:cxn>
                  <a:cxn ang="0">
                    <a:pos x="connsiteX446-893" y="connsiteY446-894"/>
                  </a:cxn>
                  <a:cxn ang="0">
                    <a:pos x="connsiteX447-895" y="connsiteY447-896"/>
                  </a:cxn>
                  <a:cxn ang="0">
                    <a:pos x="connsiteX448-897" y="connsiteY448-898"/>
                  </a:cxn>
                  <a:cxn ang="0">
                    <a:pos x="connsiteX449-899" y="connsiteY449-900"/>
                  </a:cxn>
                  <a:cxn ang="0">
                    <a:pos x="connsiteX450-901" y="connsiteY450-902"/>
                  </a:cxn>
                  <a:cxn ang="0">
                    <a:pos x="connsiteX451-903" y="connsiteY451-904"/>
                  </a:cxn>
                  <a:cxn ang="0">
                    <a:pos x="connsiteX452-905" y="connsiteY452-906"/>
                  </a:cxn>
                  <a:cxn ang="0">
                    <a:pos x="connsiteX453-907" y="connsiteY453-908"/>
                  </a:cxn>
                  <a:cxn ang="0">
                    <a:pos x="connsiteX454-909" y="connsiteY454-910"/>
                  </a:cxn>
                  <a:cxn ang="0">
                    <a:pos x="connsiteX455-911" y="connsiteY455-912"/>
                  </a:cxn>
                  <a:cxn ang="0">
                    <a:pos x="connsiteX456-913" y="connsiteY456-914"/>
                  </a:cxn>
                  <a:cxn ang="0">
                    <a:pos x="connsiteX457-915" y="connsiteY457-916"/>
                  </a:cxn>
                  <a:cxn ang="0">
                    <a:pos x="connsiteX458-917" y="connsiteY458-918"/>
                  </a:cxn>
                  <a:cxn ang="0">
                    <a:pos x="connsiteX459-919" y="connsiteY459-920"/>
                  </a:cxn>
                  <a:cxn ang="0">
                    <a:pos x="connsiteX460-921" y="connsiteY460-922"/>
                  </a:cxn>
                  <a:cxn ang="0">
                    <a:pos x="connsiteX461-923" y="connsiteY461-924"/>
                  </a:cxn>
                  <a:cxn ang="0">
                    <a:pos x="connsiteX462-925" y="connsiteY462-926"/>
                  </a:cxn>
                  <a:cxn ang="0">
                    <a:pos x="connsiteX463-927" y="connsiteY463-928"/>
                  </a:cxn>
                  <a:cxn ang="0">
                    <a:pos x="connsiteX464-929" y="connsiteY464-930"/>
                  </a:cxn>
                  <a:cxn ang="0">
                    <a:pos x="connsiteX465-931" y="connsiteY465-932"/>
                  </a:cxn>
                  <a:cxn ang="0">
                    <a:pos x="connsiteX466-933" y="connsiteY466-934"/>
                  </a:cxn>
                  <a:cxn ang="0">
                    <a:pos x="connsiteX467-935" y="connsiteY467-936"/>
                  </a:cxn>
                  <a:cxn ang="0">
                    <a:pos x="connsiteX468-937" y="connsiteY468-938"/>
                  </a:cxn>
                  <a:cxn ang="0">
                    <a:pos x="connsiteX469-939" y="connsiteY469-940"/>
                  </a:cxn>
                  <a:cxn ang="0">
                    <a:pos x="connsiteX470-941" y="connsiteY470-942"/>
                  </a:cxn>
                  <a:cxn ang="0">
                    <a:pos x="connsiteX471-943" y="connsiteY471-944"/>
                  </a:cxn>
                  <a:cxn ang="0">
                    <a:pos x="connsiteX472-945" y="connsiteY472-946"/>
                  </a:cxn>
                  <a:cxn ang="0">
                    <a:pos x="connsiteX473-947" y="connsiteY473-948"/>
                  </a:cxn>
                  <a:cxn ang="0">
                    <a:pos x="connsiteX474-949" y="connsiteY474-950"/>
                  </a:cxn>
                  <a:cxn ang="0">
                    <a:pos x="connsiteX475-951" y="connsiteY475-952"/>
                  </a:cxn>
                  <a:cxn ang="0">
                    <a:pos x="connsiteX476-953" y="connsiteY476-954"/>
                  </a:cxn>
                  <a:cxn ang="0">
                    <a:pos x="connsiteX477-955" y="connsiteY477-956"/>
                  </a:cxn>
                  <a:cxn ang="0">
                    <a:pos x="connsiteX478-957" y="connsiteY478-958"/>
                  </a:cxn>
                  <a:cxn ang="0">
                    <a:pos x="connsiteX479-959" y="connsiteY479-960"/>
                  </a:cxn>
                  <a:cxn ang="0">
                    <a:pos x="connsiteX480-961" y="connsiteY480-962"/>
                  </a:cxn>
                  <a:cxn ang="0">
                    <a:pos x="connsiteX481-963" y="connsiteY481-964"/>
                  </a:cxn>
                  <a:cxn ang="0">
                    <a:pos x="connsiteX482-965" y="connsiteY482-966"/>
                  </a:cxn>
                  <a:cxn ang="0">
                    <a:pos x="connsiteX483-967" y="connsiteY483-968"/>
                  </a:cxn>
                  <a:cxn ang="0">
                    <a:pos x="connsiteX484-969" y="connsiteY484-970"/>
                  </a:cxn>
                  <a:cxn ang="0">
                    <a:pos x="connsiteX485-971" y="connsiteY485-972"/>
                  </a:cxn>
                  <a:cxn ang="0">
                    <a:pos x="connsiteX486-973" y="connsiteY486-974"/>
                  </a:cxn>
                  <a:cxn ang="0">
                    <a:pos x="connsiteX487-975" y="connsiteY487-976"/>
                  </a:cxn>
                  <a:cxn ang="0">
                    <a:pos x="connsiteX488-977" y="connsiteY488-978"/>
                  </a:cxn>
                  <a:cxn ang="0">
                    <a:pos x="connsiteX489-979" y="connsiteY489-980"/>
                  </a:cxn>
                  <a:cxn ang="0">
                    <a:pos x="connsiteX490-981" y="connsiteY490-982"/>
                  </a:cxn>
                  <a:cxn ang="0">
                    <a:pos x="connsiteX491-983" y="connsiteY491-984"/>
                  </a:cxn>
                  <a:cxn ang="0">
                    <a:pos x="connsiteX492-985" y="connsiteY492-986"/>
                  </a:cxn>
                  <a:cxn ang="0">
                    <a:pos x="connsiteX493-987" y="connsiteY493-988"/>
                  </a:cxn>
                  <a:cxn ang="0">
                    <a:pos x="connsiteX494-989" y="connsiteY494-990"/>
                  </a:cxn>
                  <a:cxn ang="0">
                    <a:pos x="connsiteX495-991" y="connsiteY495-992"/>
                  </a:cxn>
                  <a:cxn ang="0">
                    <a:pos x="connsiteX496-993" y="connsiteY496-994"/>
                  </a:cxn>
                  <a:cxn ang="0">
                    <a:pos x="connsiteX497-995" y="connsiteY497-996"/>
                  </a:cxn>
                  <a:cxn ang="0">
                    <a:pos x="connsiteX498-997" y="connsiteY498-998"/>
                  </a:cxn>
                  <a:cxn ang="0">
                    <a:pos x="connsiteX499-999" y="connsiteY499-1000"/>
                  </a:cxn>
                  <a:cxn ang="0">
                    <a:pos x="connsiteX500-1001" y="connsiteY500-1002"/>
                  </a:cxn>
                  <a:cxn ang="0">
                    <a:pos x="connsiteX501-1003" y="connsiteY501-1004"/>
                  </a:cxn>
                  <a:cxn ang="0">
                    <a:pos x="connsiteX502-1005" y="connsiteY502-1006"/>
                  </a:cxn>
                  <a:cxn ang="0">
                    <a:pos x="connsiteX503-1007" y="connsiteY503-1008"/>
                  </a:cxn>
                  <a:cxn ang="0">
                    <a:pos x="connsiteX504-1009" y="connsiteY504-1010"/>
                  </a:cxn>
                  <a:cxn ang="0">
                    <a:pos x="connsiteX505-1011" y="connsiteY505-1012"/>
                  </a:cxn>
                  <a:cxn ang="0">
                    <a:pos x="connsiteX506-1013" y="connsiteY506-1014"/>
                  </a:cxn>
                  <a:cxn ang="0">
                    <a:pos x="connsiteX507-1015" y="connsiteY507-1016"/>
                  </a:cxn>
                  <a:cxn ang="0">
                    <a:pos x="connsiteX508-1017" y="connsiteY508-1018"/>
                  </a:cxn>
                  <a:cxn ang="0">
                    <a:pos x="connsiteX509-1019" y="connsiteY509-1020"/>
                  </a:cxn>
                  <a:cxn ang="0">
                    <a:pos x="connsiteX510-1021" y="connsiteY510-1022"/>
                  </a:cxn>
                  <a:cxn ang="0">
                    <a:pos x="connsiteX511-1023" y="connsiteY511-1024"/>
                  </a:cxn>
                  <a:cxn ang="0">
                    <a:pos x="connsiteX512-1025" y="connsiteY512-1026"/>
                  </a:cxn>
                  <a:cxn ang="0">
                    <a:pos x="connsiteX513-1027" y="connsiteY513-1028"/>
                  </a:cxn>
                  <a:cxn ang="0">
                    <a:pos x="connsiteX514-1029" y="connsiteY514-1030"/>
                  </a:cxn>
                  <a:cxn ang="0">
                    <a:pos x="connsiteX515-1031" y="connsiteY515-1032"/>
                  </a:cxn>
                  <a:cxn ang="0">
                    <a:pos x="connsiteX516-1033" y="connsiteY516-1034"/>
                  </a:cxn>
                  <a:cxn ang="0">
                    <a:pos x="connsiteX517-1035" y="connsiteY517-1036"/>
                  </a:cxn>
                  <a:cxn ang="0">
                    <a:pos x="connsiteX518-1037" y="connsiteY518-1038"/>
                  </a:cxn>
                  <a:cxn ang="0">
                    <a:pos x="connsiteX519-1039" y="connsiteY519-1040"/>
                  </a:cxn>
                  <a:cxn ang="0">
                    <a:pos x="connsiteX520-1041" y="connsiteY520-1042"/>
                  </a:cxn>
                  <a:cxn ang="0">
                    <a:pos x="connsiteX521-1043" y="connsiteY521-1044"/>
                  </a:cxn>
                  <a:cxn ang="0">
                    <a:pos x="connsiteX522-1045" y="connsiteY522-1046"/>
                  </a:cxn>
                  <a:cxn ang="0">
                    <a:pos x="connsiteX523-1047" y="connsiteY523-1048"/>
                  </a:cxn>
                  <a:cxn ang="0">
                    <a:pos x="connsiteX524-1049" y="connsiteY524-1050"/>
                  </a:cxn>
                  <a:cxn ang="0">
                    <a:pos x="connsiteX525-1051" y="connsiteY525-1052"/>
                  </a:cxn>
                  <a:cxn ang="0">
                    <a:pos x="connsiteX526-1053" y="connsiteY526-1054"/>
                  </a:cxn>
                  <a:cxn ang="0">
                    <a:pos x="connsiteX527-1055" y="connsiteY527-1056"/>
                  </a:cxn>
                  <a:cxn ang="0">
                    <a:pos x="connsiteX528-1057" y="connsiteY528-1058"/>
                  </a:cxn>
                  <a:cxn ang="0">
                    <a:pos x="connsiteX529-1059" y="connsiteY529-1060"/>
                  </a:cxn>
                  <a:cxn ang="0">
                    <a:pos x="connsiteX530-1061" y="connsiteY530-1062"/>
                  </a:cxn>
                  <a:cxn ang="0">
                    <a:pos x="connsiteX531-1063" y="connsiteY531-1064"/>
                  </a:cxn>
                  <a:cxn ang="0">
                    <a:pos x="connsiteX532-1065" y="connsiteY532-1066"/>
                  </a:cxn>
                  <a:cxn ang="0">
                    <a:pos x="connsiteX533-1067" y="connsiteY533-1068"/>
                  </a:cxn>
                  <a:cxn ang="0">
                    <a:pos x="connsiteX534-1069" y="connsiteY534-1070"/>
                  </a:cxn>
                  <a:cxn ang="0">
                    <a:pos x="connsiteX535-1071" y="connsiteY535-1072"/>
                  </a:cxn>
                  <a:cxn ang="0">
                    <a:pos x="connsiteX536-1073" y="connsiteY536-1074"/>
                  </a:cxn>
                  <a:cxn ang="0">
                    <a:pos x="connsiteX537-1075" y="connsiteY537-1076"/>
                  </a:cxn>
                  <a:cxn ang="0">
                    <a:pos x="connsiteX538-1077" y="connsiteY538-1078"/>
                  </a:cxn>
                  <a:cxn ang="0">
                    <a:pos x="connsiteX539-1079" y="connsiteY539-1080"/>
                  </a:cxn>
                  <a:cxn ang="0">
                    <a:pos x="connsiteX540-1081" y="connsiteY540-1082"/>
                  </a:cxn>
                  <a:cxn ang="0">
                    <a:pos x="connsiteX541-1083" y="connsiteY541-1084"/>
                  </a:cxn>
                  <a:cxn ang="0">
                    <a:pos x="connsiteX542-1085" y="connsiteY542-1086"/>
                  </a:cxn>
                  <a:cxn ang="0">
                    <a:pos x="connsiteX543-1087" y="connsiteY543-1088"/>
                  </a:cxn>
                  <a:cxn ang="0">
                    <a:pos x="connsiteX544-1089" y="connsiteY544-1090"/>
                  </a:cxn>
                  <a:cxn ang="0">
                    <a:pos x="connsiteX545-1091" y="connsiteY545-1092"/>
                  </a:cxn>
                  <a:cxn ang="0">
                    <a:pos x="connsiteX546-1093" y="connsiteY546-1094"/>
                  </a:cxn>
                  <a:cxn ang="0">
                    <a:pos x="connsiteX547-1095" y="connsiteY547-1096"/>
                  </a:cxn>
                  <a:cxn ang="0">
                    <a:pos x="connsiteX548-1097" y="connsiteY548-1098"/>
                  </a:cxn>
                  <a:cxn ang="0">
                    <a:pos x="connsiteX549-1099" y="connsiteY549-1100"/>
                  </a:cxn>
                  <a:cxn ang="0">
                    <a:pos x="connsiteX550-1101" y="connsiteY550-1102"/>
                  </a:cxn>
                  <a:cxn ang="0">
                    <a:pos x="connsiteX551-1103" y="connsiteY551-1104"/>
                  </a:cxn>
                  <a:cxn ang="0">
                    <a:pos x="connsiteX552-1105" y="connsiteY552-1106"/>
                  </a:cxn>
                  <a:cxn ang="0">
                    <a:pos x="connsiteX553-1107" y="connsiteY553-1108"/>
                  </a:cxn>
                  <a:cxn ang="0">
                    <a:pos x="connsiteX554-1109" y="connsiteY554-1110"/>
                  </a:cxn>
                  <a:cxn ang="0">
                    <a:pos x="connsiteX555-1111" y="connsiteY555-1112"/>
                  </a:cxn>
                  <a:cxn ang="0">
                    <a:pos x="connsiteX556-1113" y="connsiteY556-1114"/>
                  </a:cxn>
                  <a:cxn ang="0">
                    <a:pos x="connsiteX557-1115" y="connsiteY557-1116"/>
                  </a:cxn>
                  <a:cxn ang="0">
                    <a:pos x="connsiteX558-1117" y="connsiteY558-1118"/>
                  </a:cxn>
                  <a:cxn ang="0">
                    <a:pos x="connsiteX559-1119" y="connsiteY559-1120"/>
                  </a:cxn>
                  <a:cxn ang="0">
                    <a:pos x="connsiteX560-1121" y="connsiteY560-1122"/>
                  </a:cxn>
                  <a:cxn ang="0">
                    <a:pos x="connsiteX561-1123" y="connsiteY561-1124"/>
                  </a:cxn>
                  <a:cxn ang="0">
                    <a:pos x="connsiteX562-1125" y="connsiteY562-1126"/>
                  </a:cxn>
                  <a:cxn ang="0">
                    <a:pos x="connsiteX563-1127" y="connsiteY563-1128"/>
                  </a:cxn>
                  <a:cxn ang="0">
                    <a:pos x="connsiteX564-1129" y="connsiteY564-1130"/>
                  </a:cxn>
                  <a:cxn ang="0">
                    <a:pos x="connsiteX565-1131" y="connsiteY565-1132"/>
                  </a:cxn>
                  <a:cxn ang="0">
                    <a:pos x="connsiteX566-1133" y="connsiteY566-1134"/>
                  </a:cxn>
                  <a:cxn ang="0">
                    <a:pos x="connsiteX567-1135" y="connsiteY567-1136"/>
                  </a:cxn>
                  <a:cxn ang="0">
                    <a:pos x="connsiteX568-1137" y="connsiteY568-1138"/>
                  </a:cxn>
                  <a:cxn ang="0">
                    <a:pos x="connsiteX569-1139" y="connsiteY569-1140"/>
                  </a:cxn>
                  <a:cxn ang="0">
                    <a:pos x="connsiteX570-1141" y="connsiteY570-1142"/>
                  </a:cxn>
                  <a:cxn ang="0">
                    <a:pos x="connsiteX571-1143" y="connsiteY571-1144"/>
                  </a:cxn>
                  <a:cxn ang="0">
                    <a:pos x="connsiteX572-1145" y="connsiteY572-1146"/>
                  </a:cxn>
                  <a:cxn ang="0">
                    <a:pos x="connsiteX573-1147" y="connsiteY573-1148"/>
                  </a:cxn>
                  <a:cxn ang="0">
                    <a:pos x="connsiteX574-1149" y="connsiteY574-1150"/>
                  </a:cxn>
                  <a:cxn ang="0">
                    <a:pos x="connsiteX575-1151" y="connsiteY575-1152"/>
                  </a:cxn>
                  <a:cxn ang="0">
                    <a:pos x="connsiteX576-1153" y="connsiteY576-1154"/>
                  </a:cxn>
                  <a:cxn ang="0">
                    <a:pos x="connsiteX577-1155" y="connsiteY577-1156"/>
                  </a:cxn>
                  <a:cxn ang="0">
                    <a:pos x="connsiteX578-1157" y="connsiteY578-1158"/>
                  </a:cxn>
                  <a:cxn ang="0">
                    <a:pos x="connsiteX579-1159" y="connsiteY579-1160"/>
                  </a:cxn>
                  <a:cxn ang="0">
                    <a:pos x="connsiteX580-1161" y="connsiteY580-1162"/>
                  </a:cxn>
                  <a:cxn ang="0">
                    <a:pos x="connsiteX581-1163" y="connsiteY581-1164"/>
                  </a:cxn>
                  <a:cxn ang="0">
                    <a:pos x="connsiteX582-1165" y="connsiteY582-1166"/>
                  </a:cxn>
                  <a:cxn ang="0">
                    <a:pos x="connsiteX583-1167" y="connsiteY583-1168"/>
                  </a:cxn>
                  <a:cxn ang="0">
                    <a:pos x="connsiteX584-1169" y="connsiteY584-1170"/>
                  </a:cxn>
                  <a:cxn ang="0">
                    <a:pos x="connsiteX585-1171" y="connsiteY585-1172"/>
                  </a:cxn>
                  <a:cxn ang="0">
                    <a:pos x="connsiteX586-1173" y="connsiteY586-1174"/>
                  </a:cxn>
                  <a:cxn ang="0">
                    <a:pos x="connsiteX587-1175" y="connsiteY587-1176"/>
                  </a:cxn>
                  <a:cxn ang="0">
                    <a:pos x="connsiteX588-1177" y="connsiteY588-1178"/>
                  </a:cxn>
                  <a:cxn ang="0">
                    <a:pos x="connsiteX589-1179" y="connsiteY589-1180"/>
                  </a:cxn>
                  <a:cxn ang="0">
                    <a:pos x="connsiteX590-1181" y="connsiteY590-1182"/>
                  </a:cxn>
                  <a:cxn ang="0">
                    <a:pos x="connsiteX591-1183" y="connsiteY591-1184"/>
                  </a:cxn>
                  <a:cxn ang="0">
                    <a:pos x="connsiteX592-1185" y="connsiteY592-1186"/>
                  </a:cxn>
                  <a:cxn ang="0">
                    <a:pos x="connsiteX593-1187" y="connsiteY593-1188"/>
                  </a:cxn>
                  <a:cxn ang="0">
                    <a:pos x="connsiteX594-1189" y="connsiteY594-1190"/>
                  </a:cxn>
                  <a:cxn ang="0">
                    <a:pos x="connsiteX595-1191" y="connsiteY595-1192"/>
                  </a:cxn>
                  <a:cxn ang="0">
                    <a:pos x="connsiteX596-1193" y="connsiteY596-1194"/>
                  </a:cxn>
                  <a:cxn ang="0">
                    <a:pos x="connsiteX597-1195" y="connsiteY597-1196"/>
                  </a:cxn>
                  <a:cxn ang="0">
                    <a:pos x="connsiteX598-1197" y="connsiteY598-1198"/>
                  </a:cxn>
                  <a:cxn ang="0">
                    <a:pos x="connsiteX599-1199" y="connsiteY599-1200"/>
                  </a:cxn>
                  <a:cxn ang="0">
                    <a:pos x="connsiteX600-1201" y="connsiteY600-1202"/>
                  </a:cxn>
                  <a:cxn ang="0">
                    <a:pos x="connsiteX601-1203" y="connsiteY601-1204"/>
                  </a:cxn>
                  <a:cxn ang="0">
                    <a:pos x="connsiteX602-1205" y="connsiteY602-1206"/>
                  </a:cxn>
                  <a:cxn ang="0">
                    <a:pos x="connsiteX603-1207" y="connsiteY603-1208"/>
                  </a:cxn>
                  <a:cxn ang="0">
                    <a:pos x="connsiteX604-1209" y="connsiteY604-1210"/>
                  </a:cxn>
                  <a:cxn ang="0">
                    <a:pos x="connsiteX605-1211" y="connsiteY605-1212"/>
                  </a:cxn>
                  <a:cxn ang="0">
                    <a:pos x="connsiteX606-1213" y="connsiteY606-1214"/>
                  </a:cxn>
                  <a:cxn ang="0">
                    <a:pos x="connsiteX607-1215" y="connsiteY607-1216"/>
                  </a:cxn>
                  <a:cxn ang="0">
                    <a:pos x="connsiteX608-1217" y="connsiteY608-1218"/>
                  </a:cxn>
                  <a:cxn ang="0">
                    <a:pos x="connsiteX609-1219" y="connsiteY609-1220"/>
                  </a:cxn>
                  <a:cxn ang="0">
                    <a:pos x="connsiteX610-1221" y="connsiteY610-1222"/>
                  </a:cxn>
                  <a:cxn ang="0">
                    <a:pos x="connsiteX611-1223" y="connsiteY611-1224"/>
                  </a:cxn>
                  <a:cxn ang="0">
                    <a:pos x="connsiteX612-1225" y="connsiteY612-1226"/>
                  </a:cxn>
                  <a:cxn ang="0">
                    <a:pos x="connsiteX613-1227" y="connsiteY613-1228"/>
                  </a:cxn>
                  <a:cxn ang="0">
                    <a:pos x="connsiteX614-1229" y="connsiteY614-1230"/>
                  </a:cxn>
                  <a:cxn ang="0">
                    <a:pos x="connsiteX615-1231" y="connsiteY615-1232"/>
                  </a:cxn>
                  <a:cxn ang="0">
                    <a:pos x="connsiteX616-1233" y="connsiteY616-1234"/>
                  </a:cxn>
                  <a:cxn ang="0">
                    <a:pos x="connsiteX617-1235" y="connsiteY617-1236"/>
                  </a:cxn>
                  <a:cxn ang="0">
                    <a:pos x="connsiteX618-1237" y="connsiteY618-1238"/>
                  </a:cxn>
                  <a:cxn ang="0">
                    <a:pos x="connsiteX619-1239" y="connsiteY619-1240"/>
                  </a:cxn>
                  <a:cxn ang="0">
                    <a:pos x="connsiteX620-1241" y="connsiteY620-1242"/>
                  </a:cxn>
                  <a:cxn ang="0">
                    <a:pos x="connsiteX621-1243" y="connsiteY621-1244"/>
                  </a:cxn>
                  <a:cxn ang="0">
                    <a:pos x="connsiteX622-1245" y="connsiteY622-1246"/>
                  </a:cxn>
                  <a:cxn ang="0">
                    <a:pos x="connsiteX623-1247" y="connsiteY623-1248"/>
                  </a:cxn>
                  <a:cxn ang="0">
                    <a:pos x="connsiteX624-1249" y="connsiteY624-1250"/>
                  </a:cxn>
                  <a:cxn ang="0">
                    <a:pos x="connsiteX625-1251" y="connsiteY625-1252"/>
                  </a:cxn>
                  <a:cxn ang="0">
                    <a:pos x="connsiteX626-1253" y="connsiteY626-1254"/>
                  </a:cxn>
                  <a:cxn ang="0">
                    <a:pos x="connsiteX627-1255" y="connsiteY627-1256"/>
                  </a:cxn>
                  <a:cxn ang="0">
                    <a:pos x="connsiteX628-1257" y="connsiteY628-1258"/>
                  </a:cxn>
                  <a:cxn ang="0">
                    <a:pos x="connsiteX629-1259" y="connsiteY629-1260"/>
                  </a:cxn>
                  <a:cxn ang="0">
                    <a:pos x="connsiteX630-1261" y="connsiteY630-1262"/>
                  </a:cxn>
                  <a:cxn ang="0">
                    <a:pos x="connsiteX631-1263" y="connsiteY631-1264"/>
                  </a:cxn>
                  <a:cxn ang="0">
                    <a:pos x="connsiteX632-1265" y="connsiteY632-1266"/>
                  </a:cxn>
                  <a:cxn ang="0">
                    <a:pos x="connsiteX633-1267" y="connsiteY633-1268"/>
                  </a:cxn>
                  <a:cxn ang="0">
                    <a:pos x="connsiteX634-1269" y="connsiteY634-1270"/>
                  </a:cxn>
                  <a:cxn ang="0">
                    <a:pos x="connsiteX635-1271" y="connsiteY635-1272"/>
                  </a:cxn>
                  <a:cxn ang="0">
                    <a:pos x="connsiteX636-1273" y="connsiteY636-1274"/>
                  </a:cxn>
                  <a:cxn ang="0">
                    <a:pos x="connsiteX637-1275" y="connsiteY637-1276"/>
                  </a:cxn>
                  <a:cxn ang="0">
                    <a:pos x="connsiteX638-1277" y="connsiteY638-1278"/>
                  </a:cxn>
                  <a:cxn ang="0">
                    <a:pos x="connsiteX639-1279" y="connsiteY639-1280"/>
                  </a:cxn>
                  <a:cxn ang="0">
                    <a:pos x="connsiteX640-1281" y="connsiteY640-1282"/>
                  </a:cxn>
                  <a:cxn ang="0">
                    <a:pos x="connsiteX641-1283" y="connsiteY641-1284"/>
                  </a:cxn>
                  <a:cxn ang="0">
                    <a:pos x="connsiteX642-1285" y="connsiteY642-1286"/>
                  </a:cxn>
                  <a:cxn ang="0">
                    <a:pos x="connsiteX643-1287" y="connsiteY643-1288"/>
                  </a:cxn>
                  <a:cxn ang="0">
                    <a:pos x="connsiteX644-1289" y="connsiteY644-1290"/>
                  </a:cxn>
                  <a:cxn ang="0">
                    <a:pos x="connsiteX645-1291" y="connsiteY645-1292"/>
                  </a:cxn>
                  <a:cxn ang="0">
                    <a:pos x="connsiteX646-1293" y="connsiteY646-1294"/>
                  </a:cxn>
                  <a:cxn ang="0">
                    <a:pos x="connsiteX647-1295" y="connsiteY647-1296"/>
                  </a:cxn>
                  <a:cxn ang="0">
                    <a:pos x="connsiteX648-1297" y="connsiteY648-1298"/>
                  </a:cxn>
                  <a:cxn ang="0">
                    <a:pos x="connsiteX649-1299" y="connsiteY649-1300"/>
                  </a:cxn>
                  <a:cxn ang="0">
                    <a:pos x="connsiteX650-1301" y="connsiteY650-1302"/>
                  </a:cxn>
                  <a:cxn ang="0">
                    <a:pos x="connsiteX651-1303" y="connsiteY651-1304"/>
                  </a:cxn>
                  <a:cxn ang="0">
                    <a:pos x="connsiteX652-1305" y="connsiteY652-1306"/>
                  </a:cxn>
                  <a:cxn ang="0">
                    <a:pos x="connsiteX653-1307" y="connsiteY653-1308"/>
                  </a:cxn>
                  <a:cxn ang="0">
                    <a:pos x="connsiteX654-1309" y="connsiteY654-1310"/>
                  </a:cxn>
                  <a:cxn ang="0">
                    <a:pos x="connsiteX655-1311" y="connsiteY655-1312"/>
                  </a:cxn>
                  <a:cxn ang="0">
                    <a:pos x="connsiteX656-1313" y="connsiteY656-1314"/>
                  </a:cxn>
                  <a:cxn ang="0">
                    <a:pos x="connsiteX657-1315" y="connsiteY657-1316"/>
                  </a:cxn>
                  <a:cxn ang="0">
                    <a:pos x="connsiteX658-1317" y="connsiteY658-1318"/>
                  </a:cxn>
                  <a:cxn ang="0">
                    <a:pos x="connsiteX659-1319" y="connsiteY659-1320"/>
                  </a:cxn>
                  <a:cxn ang="0">
                    <a:pos x="connsiteX660-1321" y="connsiteY660-1322"/>
                  </a:cxn>
                  <a:cxn ang="0">
                    <a:pos x="connsiteX661-1323" y="connsiteY661-1324"/>
                  </a:cxn>
                  <a:cxn ang="0">
                    <a:pos x="connsiteX662-1325" y="connsiteY662-1326"/>
                  </a:cxn>
                  <a:cxn ang="0">
                    <a:pos x="connsiteX663-1327" y="connsiteY663-1328"/>
                  </a:cxn>
                  <a:cxn ang="0">
                    <a:pos x="connsiteX664-1329" y="connsiteY664-1330"/>
                  </a:cxn>
                  <a:cxn ang="0">
                    <a:pos x="connsiteX665-1331" y="connsiteY665-1332"/>
                  </a:cxn>
                  <a:cxn ang="0">
                    <a:pos x="connsiteX666-1333" y="connsiteY666-1334"/>
                  </a:cxn>
                  <a:cxn ang="0">
                    <a:pos x="connsiteX667-1335" y="connsiteY667-1336"/>
                  </a:cxn>
                  <a:cxn ang="0">
                    <a:pos x="connsiteX668-1337" y="connsiteY668-1338"/>
                  </a:cxn>
                  <a:cxn ang="0">
                    <a:pos x="connsiteX669-1339" y="connsiteY669-1340"/>
                  </a:cxn>
                  <a:cxn ang="0">
                    <a:pos x="connsiteX670-1341" y="connsiteY670-1342"/>
                  </a:cxn>
                  <a:cxn ang="0">
                    <a:pos x="connsiteX671-1343" y="connsiteY671-1344"/>
                  </a:cxn>
                  <a:cxn ang="0">
                    <a:pos x="connsiteX672-1345" y="connsiteY672-1346"/>
                  </a:cxn>
                  <a:cxn ang="0">
                    <a:pos x="connsiteX673-1347" y="connsiteY673-1348"/>
                  </a:cxn>
                  <a:cxn ang="0">
                    <a:pos x="connsiteX674-1349" y="connsiteY674-1350"/>
                  </a:cxn>
                  <a:cxn ang="0">
                    <a:pos x="connsiteX675-1351" y="connsiteY675-1352"/>
                  </a:cxn>
                  <a:cxn ang="0">
                    <a:pos x="connsiteX676-1353" y="connsiteY676-1354"/>
                  </a:cxn>
                  <a:cxn ang="0">
                    <a:pos x="connsiteX677-1355" y="connsiteY677-1356"/>
                  </a:cxn>
                  <a:cxn ang="0">
                    <a:pos x="connsiteX678-1357" y="connsiteY678-1358"/>
                  </a:cxn>
                  <a:cxn ang="0">
                    <a:pos x="connsiteX679-1359" y="connsiteY679-1360"/>
                  </a:cxn>
                  <a:cxn ang="0">
                    <a:pos x="connsiteX680-1361" y="connsiteY680-1362"/>
                  </a:cxn>
                  <a:cxn ang="0">
                    <a:pos x="connsiteX681-1363" y="connsiteY681-1364"/>
                  </a:cxn>
                  <a:cxn ang="0">
                    <a:pos x="connsiteX682-1365" y="connsiteY682-1366"/>
                  </a:cxn>
                  <a:cxn ang="0">
                    <a:pos x="connsiteX683-1367" y="connsiteY683-1368"/>
                  </a:cxn>
                  <a:cxn ang="0">
                    <a:pos x="connsiteX684-1369" y="connsiteY684-1370"/>
                  </a:cxn>
                  <a:cxn ang="0">
                    <a:pos x="connsiteX685-1371" y="connsiteY685-1372"/>
                  </a:cxn>
                  <a:cxn ang="0">
                    <a:pos x="connsiteX686-1373" y="connsiteY686-1374"/>
                  </a:cxn>
                  <a:cxn ang="0">
                    <a:pos x="connsiteX687-1375" y="connsiteY687-1376"/>
                  </a:cxn>
                  <a:cxn ang="0">
                    <a:pos x="connsiteX688-1377" y="connsiteY688-1378"/>
                  </a:cxn>
                  <a:cxn ang="0">
                    <a:pos x="connsiteX689-1379" y="connsiteY689-1380"/>
                  </a:cxn>
                  <a:cxn ang="0">
                    <a:pos x="connsiteX690-1381" y="connsiteY690-1382"/>
                  </a:cxn>
                  <a:cxn ang="0">
                    <a:pos x="connsiteX691-1383" y="connsiteY691-1384"/>
                  </a:cxn>
                  <a:cxn ang="0">
                    <a:pos x="connsiteX692-1385" y="connsiteY692-1386"/>
                  </a:cxn>
                  <a:cxn ang="0">
                    <a:pos x="connsiteX693-1387" y="connsiteY693-1388"/>
                  </a:cxn>
                  <a:cxn ang="0">
                    <a:pos x="connsiteX694-1389" y="connsiteY694-1390"/>
                  </a:cxn>
                  <a:cxn ang="0">
                    <a:pos x="connsiteX695-1391" y="connsiteY695-1392"/>
                  </a:cxn>
                  <a:cxn ang="0">
                    <a:pos x="connsiteX696-1393" y="connsiteY696-1394"/>
                  </a:cxn>
                  <a:cxn ang="0">
                    <a:pos x="connsiteX697-1395" y="connsiteY697-1396"/>
                  </a:cxn>
                  <a:cxn ang="0">
                    <a:pos x="connsiteX698-1397" y="connsiteY698-1398"/>
                  </a:cxn>
                  <a:cxn ang="0">
                    <a:pos x="connsiteX699-1399" y="connsiteY699-1400"/>
                  </a:cxn>
                  <a:cxn ang="0">
                    <a:pos x="connsiteX700-1401" y="connsiteY700-1402"/>
                  </a:cxn>
                  <a:cxn ang="0">
                    <a:pos x="connsiteX701-1403" y="connsiteY701-1404"/>
                  </a:cxn>
                  <a:cxn ang="0">
                    <a:pos x="connsiteX702-1405" y="connsiteY702-1406"/>
                  </a:cxn>
                  <a:cxn ang="0">
                    <a:pos x="connsiteX703-1407" y="connsiteY703-1408"/>
                  </a:cxn>
                  <a:cxn ang="0">
                    <a:pos x="connsiteX704-1409" y="connsiteY704-1410"/>
                  </a:cxn>
                  <a:cxn ang="0">
                    <a:pos x="connsiteX705-1411" y="connsiteY705-1412"/>
                  </a:cxn>
                  <a:cxn ang="0">
                    <a:pos x="connsiteX706-1413" y="connsiteY706-1414"/>
                  </a:cxn>
                  <a:cxn ang="0">
                    <a:pos x="connsiteX707-1415" y="connsiteY707-1416"/>
                  </a:cxn>
                  <a:cxn ang="0">
                    <a:pos x="connsiteX708-1417" y="connsiteY708-1418"/>
                  </a:cxn>
                  <a:cxn ang="0">
                    <a:pos x="connsiteX709-1419" y="connsiteY709-1420"/>
                  </a:cxn>
                  <a:cxn ang="0">
                    <a:pos x="connsiteX710-1421" y="connsiteY710-1422"/>
                  </a:cxn>
                  <a:cxn ang="0">
                    <a:pos x="connsiteX711-1423" y="connsiteY711-1424"/>
                  </a:cxn>
                  <a:cxn ang="0">
                    <a:pos x="connsiteX712-1425" y="connsiteY712-1426"/>
                  </a:cxn>
                  <a:cxn ang="0">
                    <a:pos x="connsiteX713-1427" y="connsiteY713-1428"/>
                  </a:cxn>
                  <a:cxn ang="0">
                    <a:pos x="connsiteX714-1429" y="connsiteY714-1430"/>
                  </a:cxn>
                  <a:cxn ang="0">
                    <a:pos x="connsiteX715-1431" y="connsiteY715-1432"/>
                  </a:cxn>
                  <a:cxn ang="0">
                    <a:pos x="connsiteX716-1433" y="connsiteY716-1434"/>
                  </a:cxn>
                  <a:cxn ang="0">
                    <a:pos x="connsiteX717-1435" y="connsiteY717-1436"/>
                  </a:cxn>
                  <a:cxn ang="0">
                    <a:pos x="connsiteX718-1437" y="connsiteY718-1438"/>
                  </a:cxn>
                  <a:cxn ang="0">
                    <a:pos x="connsiteX719-1439" y="connsiteY719-1440"/>
                  </a:cxn>
                  <a:cxn ang="0">
                    <a:pos x="connsiteX720-1441" y="connsiteY720-1442"/>
                  </a:cxn>
                  <a:cxn ang="0">
                    <a:pos x="connsiteX721-1443" y="connsiteY721-1444"/>
                  </a:cxn>
                  <a:cxn ang="0">
                    <a:pos x="connsiteX722-1445" y="connsiteY722-1446"/>
                  </a:cxn>
                  <a:cxn ang="0">
                    <a:pos x="connsiteX723-1447" y="connsiteY723-1448"/>
                  </a:cxn>
                  <a:cxn ang="0">
                    <a:pos x="connsiteX724-1449" y="connsiteY724-1450"/>
                  </a:cxn>
                  <a:cxn ang="0">
                    <a:pos x="connsiteX725-1451" y="connsiteY725-1452"/>
                  </a:cxn>
                  <a:cxn ang="0">
                    <a:pos x="connsiteX726-1453" y="connsiteY726-1454"/>
                  </a:cxn>
                  <a:cxn ang="0">
                    <a:pos x="connsiteX727-1455" y="connsiteY727-1456"/>
                  </a:cxn>
                  <a:cxn ang="0">
                    <a:pos x="connsiteX728-1457" y="connsiteY728-1458"/>
                  </a:cxn>
                  <a:cxn ang="0">
                    <a:pos x="connsiteX729-1459" y="connsiteY729-1460"/>
                  </a:cxn>
                  <a:cxn ang="0">
                    <a:pos x="connsiteX730-1461" y="connsiteY730-1462"/>
                  </a:cxn>
                  <a:cxn ang="0">
                    <a:pos x="connsiteX731-1463" y="connsiteY731-1464"/>
                  </a:cxn>
                  <a:cxn ang="0">
                    <a:pos x="connsiteX732-1465" y="connsiteY732-1466"/>
                  </a:cxn>
                  <a:cxn ang="0">
                    <a:pos x="connsiteX733-1467" y="connsiteY733-1468"/>
                  </a:cxn>
                  <a:cxn ang="0">
                    <a:pos x="connsiteX734-1469" y="connsiteY734-1470"/>
                  </a:cxn>
                  <a:cxn ang="0">
                    <a:pos x="connsiteX735-1471" y="connsiteY735-1472"/>
                  </a:cxn>
                  <a:cxn ang="0">
                    <a:pos x="connsiteX736-1473" y="connsiteY736-1474"/>
                  </a:cxn>
                  <a:cxn ang="0">
                    <a:pos x="connsiteX737-1475" y="connsiteY737-1476"/>
                  </a:cxn>
                  <a:cxn ang="0">
                    <a:pos x="connsiteX738-1477" y="connsiteY738-1478"/>
                  </a:cxn>
                  <a:cxn ang="0">
                    <a:pos x="connsiteX739-1479" y="connsiteY739-1480"/>
                  </a:cxn>
                  <a:cxn ang="0">
                    <a:pos x="connsiteX740-1481" y="connsiteY740-1482"/>
                  </a:cxn>
                  <a:cxn ang="0">
                    <a:pos x="connsiteX741-1483" y="connsiteY741-1484"/>
                  </a:cxn>
                  <a:cxn ang="0">
                    <a:pos x="connsiteX742-1485" y="connsiteY742-1486"/>
                  </a:cxn>
                  <a:cxn ang="0">
                    <a:pos x="connsiteX743-1487" y="connsiteY743-1488"/>
                  </a:cxn>
                  <a:cxn ang="0">
                    <a:pos x="connsiteX744-1489" y="connsiteY744-1490"/>
                  </a:cxn>
                  <a:cxn ang="0">
                    <a:pos x="connsiteX745-1491" y="connsiteY745-1492"/>
                  </a:cxn>
                  <a:cxn ang="0">
                    <a:pos x="connsiteX746-1493" y="connsiteY746-1494"/>
                  </a:cxn>
                  <a:cxn ang="0">
                    <a:pos x="connsiteX747-1495" y="connsiteY747-1496"/>
                  </a:cxn>
                  <a:cxn ang="0">
                    <a:pos x="connsiteX748-1497" y="connsiteY748-1498"/>
                  </a:cxn>
                  <a:cxn ang="0">
                    <a:pos x="connsiteX749-1499" y="connsiteY749-1500"/>
                  </a:cxn>
                  <a:cxn ang="0">
                    <a:pos x="connsiteX750-1501" y="connsiteY750-1502"/>
                  </a:cxn>
                  <a:cxn ang="0">
                    <a:pos x="connsiteX751-1503" y="connsiteY751-1504"/>
                  </a:cxn>
                  <a:cxn ang="0">
                    <a:pos x="connsiteX752-1505" y="connsiteY752-1506"/>
                  </a:cxn>
                  <a:cxn ang="0">
                    <a:pos x="connsiteX753-1507" y="connsiteY753-1508"/>
                  </a:cxn>
                  <a:cxn ang="0">
                    <a:pos x="connsiteX754-1509" y="connsiteY754-1510"/>
                  </a:cxn>
                  <a:cxn ang="0">
                    <a:pos x="connsiteX755-1511" y="connsiteY755-1512"/>
                  </a:cxn>
                  <a:cxn ang="0">
                    <a:pos x="connsiteX756-1513" y="connsiteY756-1514"/>
                  </a:cxn>
                  <a:cxn ang="0">
                    <a:pos x="connsiteX757-1515" y="connsiteY757-1516"/>
                  </a:cxn>
                  <a:cxn ang="0">
                    <a:pos x="connsiteX758-1517" y="connsiteY758-1518"/>
                  </a:cxn>
                  <a:cxn ang="0">
                    <a:pos x="connsiteX759-1519" y="connsiteY759-1520"/>
                  </a:cxn>
                  <a:cxn ang="0">
                    <a:pos x="connsiteX760-1521" y="connsiteY760-1522"/>
                  </a:cxn>
                  <a:cxn ang="0">
                    <a:pos x="connsiteX761-1523" y="connsiteY761-1524"/>
                  </a:cxn>
                  <a:cxn ang="0">
                    <a:pos x="connsiteX762-1525" y="connsiteY762-1526"/>
                  </a:cxn>
                  <a:cxn ang="0">
                    <a:pos x="connsiteX763-1527" y="connsiteY763-1528"/>
                  </a:cxn>
                  <a:cxn ang="0">
                    <a:pos x="connsiteX764-1529" y="connsiteY764-1530"/>
                  </a:cxn>
                  <a:cxn ang="0">
                    <a:pos x="connsiteX765-1531" y="connsiteY765-1532"/>
                  </a:cxn>
                  <a:cxn ang="0">
                    <a:pos x="connsiteX766-1533" y="connsiteY766-1534"/>
                  </a:cxn>
                  <a:cxn ang="0">
                    <a:pos x="connsiteX767-1535" y="connsiteY767-1536"/>
                  </a:cxn>
                  <a:cxn ang="0">
                    <a:pos x="connsiteX768-1537" y="connsiteY768-1538"/>
                  </a:cxn>
                  <a:cxn ang="0">
                    <a:pos x="connsiteX769-1539" y="connsiteY769-1540"/>
                  </a:cxn>
                  <a:cxn ang="0">
                    <a:pos x="connsiteX770-1541" y="connsiteY770-1542"/>
                  </a:cxn>
                  <a:cxn ang="0">
                    <a:pos x="connsiteX771-1543" y="connsiteY771-1544"/>
                  </a:cxn>
                  <a:cxn ang="0">
                    <a:pos x="connsiteX772-1545" y="connsiteY772-1546"/>
                  </a:cxn>
                  <a:cxn ang="0">
                    <a:pos x="connsiteX773-1547" y="connsiteY773-1548"/>
                  </a:cxn>
                  <a:cxn ang="0">
                    <a:pos x="connsiteX774-1549" y="connsiteY774-1550"/>
                  </a:cxn>
                  <a:cxn ang="0">
                    <a:pos x="connsiteX775-1551" y="connsiteY775-1552"/>
                  </a:cxn>
                  <a:cxn ang="0">
                    <a:pos x="connsiteX776-1553" y="connsiteY776-1554"/>
                  </a:cxn>
                  <a:cxn ang="0">
                    <a:pos x="connsiteX777-1555" y="connsiteY777-1556"/>
                  </a:cxn>
                  <a:cxn ang="0">
                    <a:pos x="connsiteX778-1557" y="connsiteY778-1558"/>
                  </a:cxn>
                  <a:cxn ang="0">
                    <a:pos x="connsiteX779-1559" y="connsiteY779-1560"/>
                  </a:cxn>
                  <a:cxn ang="0">
                    <a:pos x="connsiteX780-1561" y="connsiteY780-1562"/>
                  </a:cxn>
                  <a:cxn ang="0">
                    <a:pos x="connsiteX781-1563" y="connsiteY781-1564"/>
                  </a:cxn>
                  <a:cxn ang="0">
                    <a:pos x="connsiteX782-1565" y="connsiteY782-1566"/>
                  </a:cxn>
                  <a:cxn ang="0">
                    <a:pos x="connsiteX783-1567" y="connsiteY783-1568"/>
                  </a:cxn>
                  <a:cxn ang="0">
                    <a:pos x="connsiteX784-1569" y="connsiteY784-1570"/>
                  </a:cxn>
                  <a:cxn ang="0">
                    <a:pos x="connsiteX785-1571" y="connsiteY785-1572"/>
                  </a:cxn>
                  <a:cxn ang="0">
                    <a:pos x="connsiteX786-1573" y="connsiteY786-1574"/>
                  </a:cxn>
                  <a:cxn ang="0">
                    <a:pos x="connsiteX787-1575" y="connsiteY787-1576"/>
                  </a:cxn>
                  <a:cxn ang="0">
                    <a:pos x="connsiteX788-1577" y="connsiteY788-1578"/>
                  </a:cxn>
                  <a:cxn ang="0">
                    <a:pos x="connsiteX789-1579" y="connsiteY789-1580"/>
                  </a:cxn>
                  <a:cxn ang="0">
                    <a:pos x="connsiteX790-1581" y="connsiteY790-1582"/>
                  </a:cxn>
                  <a:cxn ang="0">
                    <a:pos x="connsiteX791-1583" y="connsiteY791-1584"/>
                  </a:cxn>
                  <a:cxn ang="0">
                    <a:pos x="connsiteX792-1585" y="connsiteY792-1586"/>
                  </a:cxn>
                  <a:cxn ang="0">
                    <a:pos x="connsiteX793-1587" y="connsiteY793-1588"/>
                  </a:cxn>
                  <a:cxn ang="0">
                    <a:pos x="connsiteX794-1589" y="connsiteY794-1590"/>
                  </a:cxn>
                  <a:cxn ang="0">
                    <a:pos x="connsiteX795-1591" y="connsiteY795-1592"/>
                  </a:cxn>
                  <a:cxn ang="0">
                    <a:pos x="connsiteX796-1593" y="connsiteY796-1594"/>
                  </a:cxn>
                  <a:cxn ang="0">
                    <a:pos x="connsiteX797-1595" y="connsiteY797-1596"/>
                  </a:cxn>
                  <a:cxn ang="0">
                    <a:pos x="connsiteX798-1597" y="connsiteY798-1598"/>
                  </a:cxn>
                </a:cxnLst>
                <a:rect l="l" t="t" r="r" b="b"/>
                <a:pathLst>
                  <a:path w="10000" h="10000">
                    <a:moveTo>
                      <a:pt x="2161" y="80"/>
                    </a:moveTo>
                    <a:lnTo>
                      <a:pt x="2161" y="80"/>
                    </a:lnTo>
                    <a:lnTo>
                      <a:pt x="2207" y="80"/>
                    </a:lnTo>
                    <a:lnTo>
                      <a:pt x="2253" y="86"/>
                    </a:lnTo>
                    <a:cubicBezTo>
                      <a:pt x="2267" y="87"/>
                      <a:pt x="2282" y="89"/>
                      <a:pt x="2296" y="90"/>
                    </a:cubicBezTo>
                    <a:cubicBezTo>
                      <a:pt x="2310" y="93"/>
                      <a:pt x="2324" y="97"/>
                      <a:pt x="2338" y="100"/>
                    </a:cubicBezTo>
                    <a:lnTo>
                      <a:pt x="2383" y="109"/>
                    </a:lnTo>
                    <a:lnTo>
                      <a:pt x="2426" y="121"/>
                    </a:lnTo>
                    <a:cubicBezTo>
                      <a:pt x="2440" y="126"/>
                      <a:pt x="2453" y="130"/>
                      <a:pt x="2467" y="135"/>
                    </a:cubicBezTo>
                    <a:cubicBezTo>
                      <a:pt x="2480" y="141"/>
                      <a:pt x="2493" y="146"/>
                      <a:pt x="2506" y="152"/>
                    </a:cubicBezTo>
                    <a:lnTo>
                      <a:pt x="2545" y="170"/>
                    </a:lnTo>
                    <a:cubicBezTo>
                      <a:pt x="2558" y="178"/>
                      <a:pt x="2571" y="185"/>
                      <a:pt x="2584" y="193"/>
                    </a:cubicBezTo>
                    <a:cubicBezTo>
                      <a:pt x="2596" y="200"/>
                      <a:pt x="2609" y="206"/>
                      <a:pt x="2621" y="213"/>
                    </a:cubicBezTo>
                    <a:cubicBezTo>
                      <a:pt x="2634" y="222"/>
                      <a:pt x="2646" y="231"/>
                      <a:pt x="2659" y="240"/>
                    </a:cubicBezTo>
                    <a:cubicBezTo>
                      <a:pt x="2671" y="248"/>
                      <a:pt x="2684" y="256"/>
                      <a:pt x="2696" y="264"/>
                    </a:cubicBezTo>
                    <a:cubicBezTo>
                      <a:pt x="2707" y="274"/>
                      <a:pt x="2719" y="283"/>
                      <a:pt x="2730" y="293"/>
                    </a:cubicBezTo>
                    <a:cubicBezTo>
                      <a:pt x="2741" y="303"/>
                      <a:pt x="2753" y="312"/>
                      <a:pt x="2764" y="322"/>
                    </a:cubicBezTo>
                    <a:lnTo>
                      <a:pt x="2796" y="354"/>
                    </a:lnTo>
                    <a:cubicBezTo>
                      <a:pt x="2806" y="364"/>
                      <a:pt x="2816" y="375"/>
                      <a:pt x="2826" y="385"/>
                    </a:cubicBezTo>
                    <a:lnTo>
                      <a:pt x="2858" y="420"/>
                    </a:lnTo>
                    <a:cubicBezTo>
                      <a:pt x="2868" y="432"/>
                      <a:pt x="2877" y="445"/>
                      <a:pt x="2887" y="457"/>
                    </a:cubicBezTo>
                    <a:cubicBezTo>
                      <a:pt x="2896" y="469"/>
                      <a:pt x="2904" y="480"/>
                      <a:pt x="2913" y="492"/>
                    </a:cubicBezTo>
                    <a:cubicBezTo>
                      <a:pt x="2921" y="505"/>
                      <a:pt x="2930" y="517"/>
                      <a:pt x="2938" y="530"/>
                    </a:cubicBezTo>
                    <a:cubicBezTo>
                      <a:pt x="2946" y="544"/>
                      <a:pt x="2955" y="557"/>
                      <a:pt x="2963" y="571"/>
                    </a:cubicBezTo>
                    <a:cubicBezTo>
                      <a:pt x="2971" y="584"/>
                      <a:pt x="2978" y="597"/>
                      <a:pt x="2986" y="610"/>
                    </a:cubicBezTo>
                    <a:cubicBezTo>
                      <a:pt x="2993" y="624"/>
                      <a:pt x="3001" y="639"/>
                      <a:pt x="3008" y="653"/>
                    </a:cubicBezTo>
                    <a:cubicBezTo>
                      <a:pt x="3014" y="667"/>
                      <a:pt x="3021" y="682"/>
                      <a:pt x="3027" y="696"/>
                    </a:cubicBezTo>
                    <a:lnTo>
                      <a:pt x="3045" y="741"/>
                    </a:lnTo>
                    <a:lnTo>
                      <a:pt x="3063" y="786"/>
                    </a:lnTo>
                    <a:cubicBezTo>
                      <a:pt x="3068" y="801"/>
                      <a:pt x="3072" y="816"/>
                      <a:pt x="3077" y="831"/>
                    </a:cubicBezTo>
                    <a:cubicBezTo>
                      <a:pt x="3081" y="847"/>
                      <a:pt x="3086" y="863"/>
                      <a:pt x="3090" y="879"/>
                    </a:cubicBezTo>
                    <a:cubicBezTo>
                      <a:pt x="3094" y="895"/>
                      <a:pt x="3098" y="912"/>
                      <a:pt x="3102" y="928"/>
                    </a:cubicBezTo>
                    <a:cubicBezTo>
                      <a:pt x="3104" y="944"/>
                      <a:pt x="3107" y="961"/>
                      <a:pt x="3109" y="977"/>
                    </a:cubicBezTo>
                    <a:cubicBezTo>
                      <a:pt x="3112" y="993"/>
                      <a:pt x="3115" y="1010"/>
                      <a:pt x="3118" y="1026"/>
                    </a:cubicBezTo>
                    <a:lnTo>
                      <a:pt x="1207" y="1026"/>
                    </a:lnTo>
                    <a:cubicBezTo>
                      <a:pt x="1209" y="1010"/>
                      <a:pt x="1212" y="993"/>
                      <a:pt x="1214" y="977"/>
                    </a:cubicBezTo>
                    <a:cubicBezTo>
                      <a:pt x="1217" y="961"/>
                      <a:pt x="1220" y="944"/>
                      <a:pt x="1223" y="928"/>
                    </a:cubicBezTo>
                    <a:cubicBezTo>
                      <a:pt x="1226" y="912"/>
                      <a:pt x="1230" y="895"/>
                      <a:pt x="1233" y="879"/>
                    </a:cubicBezTo>
                    <a:lnTo>
                      <a:pt x="1248" y="831"/>
                    </a:lnTo>
                    <a:cubicBezTo>
                      <a:pt x="1253" y="816"/>
                      <a:pt x="1257" y="801"/>
                      <a:pt x="1262" y="786"/>
                    </a:cubicBezTo>
                    <a:lnTo>
                      <a:pt x="1280" y="741"/>
                    </a:lnTo>
                    <a:cubicBezTo>
                      <a:pt x="1285" y="726"/>
                      <a:pt x="1291" y="711"/>
                      <a:pt x="1296" y="696"/>
                    </a:cubicBezTo>
                    <a:cubicBezTo>
                      <a:pt x="1303" y="682"/>
                      <a:pt x="1310" y="667"/>
                      <a:pt x="1317" y="653"/>
                    </a:cubicBezTo>
                    <a:cubicBezTo>
                      <a:pt x="1324" y="639"/>
                      <a:pt x="1330" y="624"/>
                      <a:pt x="1337" y="610"/>
                    </a:cubicBezTo>
                    <a:cubicBezTo>
                      <a:pt x="1345" y="597"/>
                      <a:pt x="1352" y="584"/>
                      <a:pt x="1360" y="571"/>
                    </a:cubicBezTo>
                    <a:cubicBezTo>
                      <a:pt x="1368" y="557"/>
                      <a:pt x="1377" y="544"/>
                      <a:pt x="1385" y="530"/>
                    </a:cubicBezTo>
                    <a:cubicBezTo>
                      <a:pt x="1394" y="517"/>
                      <a:pt x="1402" y="505"/>
                      <a:pt x="1411" y="492"/>
                    </a:cubicBezTo>
                    <a:cubicBezTo>
                      <a:pt x="1420" y="480"/>
                      <a:pt x="1429" y="469"/>
                      <a:pt x="1438" y="457"/>
                    </a:cubicBezTo>
                    <a:cubicBezTo>
                      <a:pt x="1447" y="445"/>
                      <a:pt x="1457" y="432"/>
                      <a:pt x="1466" y="420"/>
                    </a:cubicBezTo>
                    <a:cubicBezTo>
                      <a:pt x="1476" y="408"/>
                      <a:pt x="1487" y="397"/>
                      <a:pt x="1497" y="385"/>
                    </a:cubicBezTo>
                    <a:cubicBezTo>
                      <a:pt x="1507" y="375"/>
                      <a:pt x="1517" y="364"/>
                      <a:pt x="1527" y="354"/>
                    </a:cubicBezTo>
                    <a:cubicBezTo>
                      <a:pt x="1538" y="343"/>
                      <a:pt x="1550" y="333"/>
                      <a:pt x="1561" y="322"/>
                    </a:cubicBezTo>
                    <a:lnTo>
                      <a:pt x="1593" y="293"/>
                    </a:lnTo>
                    <a:lnTo>
                      <a:pt x="1628" y="264"/>
                    </a:lnTo>
                    <a:lnTo>
                      <a:pt x="1664" y="240"/>
                    </a:lnTo>
                    <a:cubicBezTo>
                      <a:pt x="1676" y="231"/>
                      <a:pt x="1689" y="222"/>
                      <a:pt x="1701" y="213"/>
                    </a:cubicBezTo>
                    <a:cubicBezTo>
                      <a:pt x="1713" y="206"/>
                      <a:pt x="1725" y="200"/>
                      <a:pt x="1737" y="193"/>
                    </a:cubicBezTo>
                    <a:cubicBezTo>
                      <a:pt x="1751" y="185"/>
                      <a:pt x="1764" y="178"/>
                      <a:pt x="1778" y="170"/>
                    </a:cubicBezTo>
                    <a:lnTo>
                      <a:pt x="1817" y="152"/>
                    </a:lnTo>
                    <a:cubicBezTo>
                      <a:pt x="1831" y="146"/>
                      <a:pt x="1844" y="141"/>
                      <a:pt x="1858" y="135"/>
                    </a:cubicBezTo>
                    <a:cubicBezTo>
                      <a:pt x="1872" y="130"/>
                      <a:pt x="1885" y="126"/>
                      <a:pt x="1899" y="121"/>
                    </a:cubicBezTo>
                    <a:lnTo>
                      <a:pt x="1940" y="109"/>
                    </a:lnTo>
                    <a:lnTo>
                      <a:pt x="1984" y="100"/>
                    </a:lnTo>
                    <a:cubicBezTo>
                      <a:pt x="1998" y="97"/>
                      <a:pt x="2013" y="93"/>
                      <a:pt x="2027" y="90"/>
                    </a:cubicBezTo>
                    <a:cubicBezTo>
                      <a:pt x="2042" y="89"/>
                      <a:pt x="2058" y="87"/>
                      <a:pt x="2073" y="86"/>
                    </a:cubicBezTo>
                    <a:lnTo>
                      <a:pt x="2116" y="80"/>
                    </a:lnTo>
                    <a:lnTo>
                      <a:pt x="2161" y="80"/>
                    </a:lnTo>
                    <a:close/>
                    <a:moveTo>
                      <a:pt x="5830" y="2038"/>
                    </a:moveTo>
                    <a:lnTo>
                      <a:pt x="5830" y="2038"/>
                    </a:lnTo>
                    <a:cubicBezTo>
                      <a:pt x="5857" y="2039"/>
                      <a:pt x="5885" y="2039"/>
                      <a:pt x="5912" y="2040"/>
                    </a:cubicBezTo>
                    <a:cubicBezTo>
                      <a:pt x="5939" y="2041"/>
                      <a:pt x="5965" y="2041"/>
                      <a:pt x="5992" y="2042"/>
                    </a:cubicBezTo>
                    <a:cubicBezTo>
                      <a:pt x="6018" y="2045"/>
                      <a:pt x="6044" y="2047"/>
                      <a:pt x="6070" y="2050"/>
                    </a:cubicBezTo>
                    <a:lnTo>
                      <a:pt x="6149" y="2056"/>
                    </a:lnTo>
                    <a:cubicBezTo>
                      <a:pt x="6175" y="2059"/>
                      <a:pt x="6201" y="2063"/>
                      <a:pt x="6227" y="2066"/>
                    </a:cubicBezTo>
                    <a:lnTo>
                      <a:pt x="6305" y="2081"/>
                    </a:lnTo>
                    <a:cubicBezTo>
                      <a:pt x="6331" y="2086"/>
                      <a:pt x="6356" y="2090"/>
                      <a:pt x="6382" y="2095"/>
                    </a:cubicBezTo>
                    <a:cubicBezTo>
                      <a:pt x="6408" y="2100"/>
                      <a:pt x="6434" y="2106"/>
                      <a:pt x="6460" y="2111"/>
                    </a:cubicBezTo>
                    <a:cubicBezTo>
                      <a:pt x="6485" y="2117"/>
                      <a:pt x="6510" y="2124"/>
                      <a:pt x="6535" y="2130"/>
                    </a:cubicBezTo>
                    <a:lnTo>
                      <a:pt x="6611" y="2152"/>
                    </a:lnTo>
                    <a:cubicBezTo>
                      <a:pt x="6636" y="2160"/>
                      <a:pt x="6661" y="2167"/>
                      <a:pt x="6686" y="2175"/>
                    </a:cubicBezTo>
                    <a:lnTo>
                      <a:pt x="6761" y="2199"/>
                    </a:lnTo>
                    <a:lnTo>
                      <a:pt x="6832" y="2228"/>
                    </a:lnTo>
                    <a:cubicBezTo>
                      <a:pt x="6856" y="2238"/>
                      <a:pt x="6881" y="2247"/>
                      <a:pt x="6905" y="2257"/>
                    </a:cubicBezTo>
                    <a:lnTo>
                      <a:pt x="6975" y="2288"/>
                    </a:lnTo>
                    <a:cubicBezTo>
                      <a:pt x="6999" y="2299"/>
                      <a:pt x="7024" y="2309"/>
                      <a:pt x="7048" y="2320"/>
                    </a:cubicBezTo>
                    <a:cubicBezTo>
                      <a:pt x="7070" y="2332"/>
                      <a:pt x="7093" y="2343"/>
                      <a:pt x="7115" y="2355"/>
                    </a:cubicBezTo>
                    <a:lnTo>
                      <a:pt x="7186" y="2394"/>
                    </a:lnTo>
                    <a:lnTo>
                      <a:pt x="7252" y="2433"/>
                    </a:lnTo>
                    <a:lnTo>
                      <a:pt x="7320" y="2472"/>
                    </a:lnTo>
                    <a:lnTo>
                      <a:pt x="7387" y="2515"/>
                    </a:lnTo>
                    <a:cubicBezTo>
                      <a:pt x="7409" y="2529"/>
                      <a:pt x="7430" y="2544"/>
                      <a:pt x="7452" y="2558"/>
                    </a:cubicBezTo>
                    <a:lnTo>
                      <a:pt x="7514" y="2605"/>
                    </a:lnTo>
                    <a:lnTo>
                      <a:pt x="7578" y="2654"/>
                    </a:lnTo>
                    <a:cubicBezTo>
                      <a:pt x="7598" y="2670"/>
                      <a:pt x="7618" y="2685"/>
                      <a:pt x="7638" y="2701"/>
                    </a:cubicBezTo>
                    <a:lnTo>
                      <a:pt x="7701" y="2752"/>
                    </a:lnTo>
                    <a:lnTo>
                      <a:pt x="7761" y="2806"/>
                    </a:lnTo>
                    <a:cubicBezTo>
                      <a:pt x="7780" y="2824"/>
                      <a:pt x="7799" y="2843"/>
                      <a:pt x="7818" y="2861"/>
                    </a:cubicBezTo>
                    <a:lnTo>
                      <a:pt x="7877" y="2914"/>
                    </a:lnTo>
                    <a:lnTo>
                      <a:pt x="7932" y="2972"/>
                    </a:lnTo>
                    <a:lnTo>
                      <a:pt x="7985" y="3031"/>
                    </a:lnTo>
                    <a:cubicBezTo>
                      <a:pt x="8003" y="3051"/>
                      <a:pt x="8021" y="3070"/>
                      <a:pt x="8039" y="3090"/>
                    </a:cubicBezTo>
                    <a:cubicBezTo>
                      <a:pt x="8057" y="3111"/>
                      <a:pt x="8076" y="3131"/>
                      <a:pt x="8094" y="3152"/>
                    </a:cubicBezTo>
                    <a:cubicBezTo>
                      <a:pt x="8110" y="3174"/>
                      <a:pt x="8126" y="3195"/>
                      <a:pt x="8142" y="3217"/>
                    </a:cubicBezTo>
                    <a:lnTo>
                      <a:pt x="8194" y="3281"/>
                    </a:lnTo>
                    <a:cubicBezTo>
                      <a:pt x="8210" y="3303"/>
                      <a:pt x="8226" y="3326"/>
                      <a:pt x="8242" y="3348"/>
                    </a:cubicBezTo>
                    <a:lnTo>
                      <a:pt x="8290" y="3414"/>
                    </a:lnTo>
                    <a:cubicBezTo>
                      <a:pt x="8305" y="3437"/>
                      <a:pt x="8319" y="3461"/>
                      <a:pt x="8334" y="3484"/>
                    </a:cubicBezTo>
                    <a:lnTo>
                      <a:pt x="8379" y="3553"/>
                    </a:lnTo>
                    <a:cubicBezTo>
                      <a:pt x="8393" y="3576"/>
                      <a:pt x="8407" y="3600"/>
                      <a:pt x="8421" y="3623"/>
                    </a:cubicBezTo>
                    <a:cubicBezTo>
                      <a:pt x="8435" y="3647"/>
                      <a:pt x="8448" y="3672"/>
                      <a:pt x="8462" y="3696"/>
                    </a:cubicBezTo>
                    <a:cubicBezTo>
                      <a:pt x="8476" y="3721"/>
                      <a:pt x="8491" y="3745"/>
                      <a:pt x="8505" y="3770"/>
                    </a:cubicBezTo>
                    <a:cubicBezTo>
                      <a:pt x="8517" y="3795"/>
                      <a:pt x="8529" y="3819"/>
                      <a:pt x="8541" y="3844"/>
                    </a:cubicBezTo>
                    <a:cubicBezTo>
                      <a:pt x="8553" y="3869"/>
                      <a:pt x="8566" y="3895"/>
                      <a:pt x="8578" y="3920"/>
                    </a:cubicBezTo>
                    <a:cubicBezTo>
                      <a:pt x="8590" y="3947"/>
                      <a:pt x="8602" y="3973"/>
                      <a:pt x="8614" y="4000"/>
                    </a:cubicBezTo>
                    <a:lnTo>
                      <a:pt x="8647" y="4075"/>
                    </a:lnTo>
                    <a:cubicBezTo>
                      <a:pt x="8658" y="4102"/>
                      <a:pt x="8668" y="4128"/>
                      <a:pt x="8679" y="4155"/>
                    </a:cubicBezTo>
                    <a:cubicBezTo>
                      <a:pt x="8690" y="4182"/>
                      <a:pt x="8701" y="4208"/>
                      <a:pt x="8712" y="4235"/>
                    </a:cubicBezTo>
                    <a:cubicBezTo>
                      <a:pt x="8721" y="4262"/>
                      <a:pt x="8731" y="4290"/>
                      <a:pt x="8740" y="4317"/>
                    </a:cubicBezTo>
                    <a:cubicBezTo>
                      <a:pt x="8749" y="4344"/>
                      <a:pt x="8758" y="4372"/>
                      <a:pt x="8767" y="4399"/>
                    </a:cubicBezTo>
                    <a:cubicBezTo>
                      <a:pt x="8775" y="4426"/>
                      <a:pt x="8784" y="4454"/>
                      <a:pt x="8792" y="4481"/>
                    </a:cubicBezTo>
                    <a:cubicBezTo>
                      <a:pt x="8800" y="4509"/>
                      <a:pt x="8809" y="4537"/>
                      <a:pt x="8817" y="4565"/>
                    </a:cubicBezTo>
                    <a:cubicBezTo>
                      <a:pt x="8823" y="4594"/>
                      <a:pt x="8830" y="4622"/>
                      <a:pt x="8836" y="4651"/>
                    </a:cubicBezTo>
                    <a:cubicBezTo>
                      <a:pt x="8843" y="4680"/>
                      <a:pt x="8850" y="4708"/>
                      <a:pt x="8857" y="4737"/>
                    </a:cubicBezTo>
                    <a:cubicBezTo>
                      <a:pt x="8864" y="4766"/>
                      <a:pt x="8870" y="4796"/>
                      <a:pt x="8877" y="4825"/>
                    </a:cubicBezTo>
                    <a:cubicBezTo>
                      <a:pt x="8882" y="4853"/>
                      <a:pt x="8888" y="4881"/>
                      <a:pt x="8893" y="4909"/>
                    </a:cubicBezTo>
                    <a:cubicBezTo>
                      <a:pt x="8898" y="4938"/>
                      <a:pt x="8902" y="4968"/>
                      <a:pt x="8907" y="4997"/>
                    </a:cubicBezTo>
                    <a:cubicBezTo>
                      <a:pt x="8911" y="5028"/>
                      <a:pt x="8916" y="5058"/>
                      <a:pt x="8920" y="5089"/>
                    </a:cubicBezTo>
                    <a:cubicBezTo>
                      <a:pt x="8923" y="5119"/>
                      <a:pt x="8927" y="5149"/>
                      <a:pt x="8930" y="5179"/>
                    </a:cubicBezTo>
                    <a:cubicBezTo>
                      <a:pt x="8934" y="5209"/>
                      <a:pt x="8937" y="5239"/>
                      <a:pt x="8941" y="5269"/>
                    </a:cubicBezTo>
                    <a:cubicBezTo>
                      <a:pt x="8943" y="5299"/>
                      <a:pt x="8944" y="5329"/>
                      <a:pt x="8946" y="5359"/>
                    </a:cubicBezTo>
                    <a:cubicBezTo>
                      <a:pt x="8949" y="5389"/>
                      <a:pt x="8951" y="5420"/>
                      <a:pt x="8954" y="5450"/>
                    </a:cubicBezTo>
                    <a:cubicBezTo>
                      <a:pt x="8954" y="5481"/>
                      <a:pt x="8955" y="5511"/>
                      <a:pt x="8955" y="5542"/>
                    </a:cubicBezTo>
                    <a:cubicBezTo>
                      <a:pt x="8956" y="5573"/>
                      <a:pt x="8956" y="5605"/>
                      <a:pt x="8957" y="5636"/>
                    </a:cubicBezTo>
                    <a:cubicBezTo>
                      <a:pt x="8956" y="5667"/>
                      <a:pt x="8956" y="5697"/>
                      <a:pt x="8955" y="5728"/>
                    </a:cubicBezTo>
                    <a:cubicBezTo>
                      <a:pt x="8955" y="5759"/>
                      <a:pt x="8954" y="5789"/>
                      <a:pt x="8954" y="5820"/>
                    </a:cubicBezTo>
                    <a:cubicBezTo>
                      <a:pt x="8951" y="5851"/>
                      <a:pt x="8949" y="5881"/>
                      <a:pt x="8946" y="5912"/>
                    </a:cubicBezTo>
                    <a:cubicBezTo>
                      <a:pt x="8944" y="5943"/>
                      <a:pt x="8943" y="5974"/>
                      <a:pt x="8941" y="6005"/>
                    </a:cubicBezTo>
                    <a:cubicBezTo>
                      <a:pt x="8937" y="6035"/>
                      <a:pt x="8934" y="6065"/>
                      <a:pt x="8930" y="6095"/>
                    </a:cubicBezTo>
                    <a:cubicBezTo>
                      <a:pt x="8927" y="6125"/>
                      <a:pt x="8923" y="6155"/>
                      <a:pt x="8920" y="6185"/>
                    </a:cubicBezTo>
                    <a:cubicBezTo>
                      <a:pt x="8916" y="6214"/>
                      <a:pt x="8911" y="6244"/>
                      <a:pt x="8907" y="6273"/>
                    </a:cubicBezTo>
                    <a:cubicBezTo>
                      <a:pt x="8902" y="6302"/>
                      <a:pt x="8898" y="6332"/>
                      <a:pt x="8893" y="6361"/>
                    </a:cubicBezTo>
                    <a:cubicBezTo>
                      <a:pt x="8888" y="6390"/>
                      <a:pt x="8882" y="6420"/>
                      <a:pt x="8877" y="6449"/>
                    </a:cubicBezTo>
                    <a:cubicBezTo>
                      <a:pt x="8870" y="6478"/>
                      <a:pt x="8864" y="6506"/>
                      <a:pt x="8857" y="6535"/>
                    </a:cubicBezTo>
                    <a:lnTo>
                      <a:pt x="8836" y="6619"/>
                    </a:lnTo>
                    <a:cubicBezTo>
                      <a:pt x="8830" y="6648"/>
                      <a:pt x="8823" y="6676"/>
                      <a:pt x="8817" y="6705"/>
                    </a:cubicBezTo>
                    <a:cubicBezTo>
                      <a:pt x="8809" y="6734"/>
                      <a:pt x="8800" y="6762"/>
                      <a:pt x="8792" y="6791"/>
                    </a:cubicBezTo>
                    <a:cubicBezTo>
                      <a:pt x="8784" y="6818"/>
                      <a:pt x="8775" y="6844"/>
                      <a:pt x="8767" y="6871"/>
                    </a:cubicBezTo>
                    <a:lnTo>
                      <a:pt x="8740" y="6955"/>
                    </a:lnTo>
                    <a:cubicBezTo>
                      <a:pt x="8731" y="6982"/>
                      <a:pt x="8721" y="7008"/>
                      <a:pt x="8712" y="7035"/>
                    </a:cubicBezTo>
                    <a:cubicBezTo>
                      <a:pt x="8701" y="7062"/>
                      <a:pt x="8690" y="7090"/>
                      <a:pt x="8679" y="7117"/>
                    </a:cubicBezTo>
                    <a:cubicBezTo>
                      <a:pt x="8668" y="7143"/>
                      <a:pt x="8658" y="7168"/>
                      <a:pt x="8647" y="7194"/>
                    </a:cubicBezTo>
                    <a:cubicBezTo>
                      <a:pt x="8636" y="7221"/>
                      <a:pt x="8625" y="7247"/>
                      <a:pt x="8614" y="7274"/>
                    </a:cubicBezTo>
                    <a:cubicBezTo>
                      <a:pt x="8602" y="7299"/>
                      <a:pt x="8590" y="7325"/>
                      <a:pt x="8578" y="7350"/>
                    </a:cubicBezTo>
                    <a:cubicBezTo>
                      <a:pt x="8566" y="7375"/>
                      <a:pt x="8553" y="7401"/>
                      <a:pt x="8541" y="7426"/>
                    </a:cubicBezTo>
                    <a:cubicBezTo>
                      <a:pt x="8529" y="7451"/>
                      <a:pt x="8517" y="7477"/>
                      <a:pt x="8505" y="7502"/>
                    </a:cubicBezTo>
                    <a:cubicBezTo>
                      <a:pt x="8491" y="7526"/>
                      <a:pt x="8476" y="7551"/>
                      <a:pt x="8462" y="7575"/>
                    </a:cubicBezTo>
                    <a:cubicBezTo>
                      <a:pt x="8448" y="7599"/>
                      <a:pt x="8435" y="7623"/>
                      <a:pt x="8421" y="7647"/>
                    </a:cubicBezTo>
                    <a:lnTo>
                      <a:pt x="8379" y="7719"/>
                    </a:lnTo>
                    <a:cubicBezTo>
                      <a:pt x="8364" y="7743"/>
                      <a:pt x="8349" y="7766"/>
                      <a:pt x="8334" y="7790"/>
                    </a:cubicBezTo>
                    <a:cubicBezTo>
                      <a:pt x="8319" y="7812"/>
                      <a:pt x="8305" y="7834"/>
                      <a:pt x="8290" y="7856"/>
                    </a:cubicBezTo>
                    <a:lnTo>
                      <a:pt x="8242" y="7925"/>
                    </a:lnTo>
                    <a:cubicBezTo>
                      <a:pt x="8226" y="7946"/>
                      <a:pt x="8210" y="7968"/>
                      <a:pt x="8194" y="7989"/>
                    </a:cubicBezTo>
                    <a:cubicBezTo>
                      <a:pt x="8177" y="8012"/>
                      <a:pt x="8159" y="8034"/>
                      <a:pt x="8142" y="8057"/>
                    </a:cubicBezTo>
                    <a:cubicBezTo>
                      <a:pt x="8126" y="8077"/>
                      <a:pt x="8110" y="8098"/>
                      <a:pt x="8094" y="8118"/>
                    </a:cubicBezTo>
                    <a:lnTo>
                      <a:pt x="8039" y="8179"/>
                    </a:lnTo>
                    <a:lnTo>
                      <a:pt x="7985" y="8239"/>
                    </a:lnTo>
                    <a:lnTo>
                      <a:pt x="7932" y="8298"/>
                    </a:lnTo>
                    <a:lnTo>
                      <a:pt x="7877" y="8356"/>
                    </a:lnTo>
                    <a:cubicBezTo>
                      <a:pt x="7857" y="8375"/>
                      <a:pt x="7838" y="8394"/>
                      <a:pt x="7818" y="8413"/>
                    </a:cubicBezTo>
                    <a:cubicBezTo>
                      <a:pt x="7799" y="8431"/>
                      <a:pt x="7780" y="8448"/>
                      <a:pt x="7761" y="8466"/>
                    </a:cubicBezTo>
                    <a:cubicBezTo>
                      <a:pt x="7741" y="8484"/>
                      <a:pt x="7721" y="8501"/>
                      <a:pt x="7701" y="8519"/>
                    </a:cubicBezTo>
                    <a:cubicBezTo>
                      <a:pt x="7680" y="8536"/>
                      <a:pt x="7659" y="8552"/>
                      <a:pt x="7638" y="8569"/>
                    </a:cubicBezTo>
                    <a:lnTo>
                      <a:pt x="7578" y="8620"/>
                    </a:lnTo>
                    <a:cubicBezTo>
                      <a:pt x="7557" y="8636"/>
                      <a:pt x="7535" y="8651"/>
                      <a:pt x="7514" y="8667"/>
                    </a:cubicBezTo>
                    <a:cubicBezTo>
                      <a:pt x="7493" y="8682"/>
                      <a:pt x="7473" y="8697"/>
                      <a:pt x="7452" y="8712"/>
                    </a:cubicBezTo>
                    <a:cubicBezTo>
                      <a:pt x="7430" y="8727"/>
                      <a:pt x="7409" y="8742"/>
                      <a:pt x="7387" y="8757"/>
                    </a:cubicBezTo>
                    <a:lnTo>
                      <a:pt x="7320" y="8800"/>
                    </a:lnTo>
                    <a:lnTo>
                      <a:pt x="7252" y="8841"/>
                    </a:lnTo>
                    <a:cubicBezTo>
                      <a:pt x="7230" y="8853"/>
                      <a:pt x="7208" y="8866"/>
                      <a:pt x="7186" y="8878"/>
                    </a:cubicBezTo>
                    <a:lnTo>
                      <a:pt x="7115" y="8917"/>
                    </a:lnTo>
                    <a:cubicBezTo>
                      <a:pt x="7093" y="8928"/>
                      <a:pt x="7070" y="8938"/>
                      <a:pt x="7048" y="8949"/>
                    </a:cubicBezTo>
                    <a:lnTo>
                      <a:pt x="6975" y="8982"/>
                    </a:lnTo>
                    <a:lnTo>
                      <a:pt x="6905" y="9015"/>
                    </a:lnTo>
                    <a:lnTo>
                      <a:pt x="6832" y="9046"/>
                    </a:lnTo>
                    <a:lnTo>
                      <a:pt x="6761" y="9070"/>
                    </a:lnTo>
                    <a:lnTo>
                      <a:pt x="6686" y="9097"/>
                    </a:lnTo>
                    <a:lnTo>
                      <a:pt x="6611" y="9121"/>
                    </a:lnTo>
                    <a:lnTo>
                      <a:pt x="6535" y="9142"/>
                    </a:lnTo>
                    <a:cubicBezTo>
                      <a:pt x="6510" y="9149"/>
                      <a:pt x="6485" y="9155"/>
                      <a:pt x="6460" y="9162"/>
                    </a:cubicBezTo>
                    <a:cubicBezTo>
                      <a:pt x="6434" y="9168"/>
                      <a:pt x="6408" y="9173"/>
                      <a:pt x="6382" y="9179"/>
                    </a:cubicBezTo>
                    <a:cubicBezTo>
                      <a:pt x="6356" y="9184"/>
                      <a:pt x="6331" y="9188"/>
                      <a:pt x="6305" y="9193"/>
                    </a:cubicBezTo>
                    <a:cubicBezTo>
                      <a:pt x="6279" y="9196"/>
                      <a:pt x="6253" y="9200"/>
                      <a:pt x="6227" y="9203"/>
                    </a:cubicBezTo>
                    <a:cubicBezTo>
                      <a:pt x="6201" y="9207"/>
                      <a:pt x="6175" y="9210"/>
                      <a:pt x="6149" y="9214"/>
                    </a:cubicBezTo>
                    <a:cubicBezTo>
                      <a:pt x="6123" y="9217"/>
                      <a:pt x="6096" y="9221"/>
                      <a:pt x="6070" y="9224"/>
                    </a:cubicBezTo>
                    <a:cubicBezTo>
                      <a:pt x="6044" y="9225"/>
                      <a:pt x="6018" y="9227"/>
                      <a:pt x="5992" y="9228"/>
                    </a:cubicBezTo>
                    <a:cubicBezTo>
                      <a:pt x="5965" y="9229"/>
                      <a:pt x="5939" y="9231"/>
                      <a:pt x="5912" y="9232"/>
                    </a:cubicBezTo>
                    <a:lnTo>
                      <a:pt x="5830" y="9232"/>
                    </a:lnTo>
                    <a:lnTo>
                      <a:pt x="5750" y="9232"/>
                    </a:lnTo>
                    <a:cubicBezTo>
                      <a:pt x="5723" y="9231"/>
                      <a:pt x="5697" y="9229"/>
                      <a:pt x="5670" y="9228"/>
                    </a:cubicBezTo>
                    <a:cubicBezTo>
                      <a:pt x="5643" y="9227"/>
                      <a:pt x="5615" y="9225"/>
                      <a:pt x="5588" y="9224"/>
                    </a:cubicBezTo>
                    <a:cubicBezTo>
                      <a:pt x="5562" y="9221"/>
                      <a:pt x="5536" y="9217"/>
                      <a:pt x="5510" y="9214"/>
                    </a:cubicBezTo>
                    <a:cubicBezTo>
                      <a:pt x="5484" y="9210"/>
                      <a:pt x="5458" y="9207"/>
                      <a:pt x="5432" y="9203"/>
                    </a:cubicBezTo>
                    <a:cubicBezTo>
                      <a:pt x="5406" y="9200"/>
                      <a:pt x="5379" y="9196"/>
                      <a:pt x="5353" y="9193"/>
                    </a:cubicBezTo>
                    <a:cubicBezTo>
                      <a:pt x="5328" y="9188"/>
                      <a:pt x="5302" y="9184"/>
                      <a:pt x="5277" y="9179"/>
                    </a:cubicBezTo>
                    <a:lnTo>
                      <a:pt x="5200" y="9162"/>
                    </a:lnTo>
                    <a:cubicBezTo>
                      <a:pt x="5175" y="9155"/>
                      <a:pt x="5149" y="9149"/>
                      <a:pt x="5124" y="9142"/>
                    </a:cubicBezTo>
                    <a:lnTo>
                      <a:pt x="5049" y="9121"/>
                    </a:lnTo>
                    <a:lnTo>
                      <a:pt x="4974" y="9097"/>
                    </a:lnTo>
                    <a:lnTo>
                      <a:pt x="4901" y="9070"/>
                    </a:lnTo>
                    <a:lnTo>
                      <a:pt x="4826" y="9046"/>
                    </a:lnTo>
                    <a:cubicBezTo>
                      <a:pt x="4802" y="9036"/>
                      <a:pt x="4778" y="9025"/>
                      <a:pt x="4754" y="9015"/>
                    </a:cubicBezTo>
                    <a:lnTo>
                      <a:pt x="4684" y="8982"/>
                    </a:lnTo>
                    <a:lnTo>
                      <a:pt x="4615" y="8949"/>
                    </a:lnTo>
                    <a:lnTo>
                      <a:pt x="4544" y="8917"/>
                    </a:lnTo>
                    <a:lnTo>
                      <a:pt x="4476" y="8878"/>
                    </a:lnTo>
                    <a:lnTo>
                      <a:pt x="4406" y="8841"/>
                    </a:lnTo>
                    <a:cubicBezTo>
                      <a:pt x="4384" y="8827"/>
                      <a:pt x="4361" y="8814"/>
                      <a:pt x="4339" y="8800"/>
                    </a:cubicBezTo>
                    <a:lnTo>
                      <a:pt x="4275" y="8757"/>
                    </a:lnTo>
                    <a:lnTo>
                      <a:pt x="4209" y="8712"/>
                    </a:lnTo>
                    <a:cubicBezTo>
                      <a:pt x="4188" y="8697"/>
                      <a:pt x="4166" y="8682"/>
                      <a:pt x="4145" y="8667"/>
                    </a:cubicBezTo>
                    <a:lnTo>
                      <a:pt x="4083" y="8620"/>
                    </a:lnTo>
                    <a:lnTo>
                      <a:pt x="4020" y="8569"/>
                    </a:lnTo>
                    <a:cubicBezTo>
                      <a:pt x="4000" y="8552"/>
                      <a:pt x="3980" y="8536"/>
                      <a:pt x="3960" y="8519"/>
                    </a:cubicBezTo>
                    <a:lnTo>
                      <a:pt x="3901" y="8466"/>
                    </a:lnTo>
                    <a:cubicBezTo>
                      <a:pt x="3881" y="8448"/>
                      <a:pt x="3861" y="8431"/>
                      <a:pt x="3841" y="8413"/>
                    </a:cubicBezTo>
                    <a:lnTo>
                      <a:pt x="3784" y="8356"/>
                    </a:lnTo>
                    <a:cubicBezTo>
                      <a:pt x="3765" y="8337"/>
                      <a:pt x="3746" y="8317"/>
                      <a:pt x="3727" y="8298"/>
                    </a:cubicBezTo>
                    <a:cubicBezTo>
                      <a:pt x="3709" y="8278"/>
                      <a:pt x="3691" y="8259"/>
                      <a:pt x="3673" y="8239"/>
                    </a:cubicBezTo>
                    <a:cubicBezTo>
                      <a:pt x="3655" y="8219"/>
                      <a:pt x="3638" y="8199"/>
                      <a:pt x="3620" y="8179"/>
                    </a:cubicBezTo>
                    <a:cubicBezTo>
                      <a:pt x="3602" y="8159"/>
                      <a:pt x="3584" y="8138"/>
                      <a:pt x="3566" y="8118"/>
                    </a:cubicBezTo>
                    <a:lnTo>
                      <a:pt x="3517" y="8057"/>
                    </a:lnTo>
                    <a:lnTo>
                      <a:pt x="3467" y="7989"/>
                    </a:lnTo>
                    <a:cubicBezTo>
                      <a:pt x="3450" y="7968"/>
                      <a:pt x="3434" y="7946"/>
                      <a:pt x="3417" y="7925"/>
                    </a:cubicBezTo>
                    <a:cubicBezTo>
                      <a:pt x="3402" y="7902"/>
                      <a:pt x="3386" y="7879"/>
                      <a:pt x="3371" y="7856"/>
                    </a:cubicBezTo>
                    <a:cubicBezTo>
                      <a:pt x="3355" y="7834"/>
                      <a:pt x="3340" y="7812"/>
                      <a:pt x="3324" y="7790"/>
                    </a:cubicBezTo>
                    <a:cubicBezTo>
                      <a:pt x="3310" y="7766"/>
                      <a:pt x="3296" y="7743"/>
                      <a:pt x="3282" y="7719"/>
                    </a:cubicBezTo>
                    <a:lnTo>
                      <a:pt x="3237" y="7647"/>
                    </a:lnTo>
                    <a:cubicBezTo>
                      <a:pt x="3223" y="7623"/>
                      <a:pt x="3210" y="7599"/>
                      <a:pt x="3196" y="7575"/>
                    </a:cubicBezTo>
                    <a:cubicBezTo>
                      <a:pt x="3183" y="7551"/>
                      <a:pt x="3170" y="7526"/>
                      <a:pt x="3157" y="7502"/>
                    </a:cubicBezTo>
                    <a:cubicBezTo>
                      <a:pt x="3144" y="7477"/>
                      <a:pt x="3131" y="7451"/>
                      <a:pt x="3118" y="7426"/>
                    </a:cubicBezTo>
                    <a:cubicBezTo>
                      <a:pt x="3106" y="7401"/>
                      <a:pt x="3093" y="7375"/>
                      <a:pt x="3081" y="7350"/>
                    </a:cubicBezTo>
                    <a:cubicBezTo>
                      <a:pt x="3069" y="7325"/>
                      <a:pt x="3057" y="7299"/>
                      <a:pt x="3045" y="7274"/>
                    </a:cubicBezTo>
                    <a:cubicBezTo>
                      <a:pt x="3034" y="7247"/>
                      <a:pt x="3024" y="7221"/>
                      <a:pt x="3013" y="7194"/>
                    </a:cubicBezTo>
                    <a:cubicBezTo>
                      <a:pt x="3002" y="7168"/>
                      <a:pt x="2990" y="7143"/>
                      <a:pt x="2979" y="7117"/>
                    </a:cubicBezTo>
                    <a:cubicBezTo>
                      <a:pt x="2970" y="7090"/>
                      <a:pt x="2960" y="7062"/>
                      <a:pt x="2951" y="7035"/>
                    </a:cubicBezTo>
                    <a:cubicBezTo>
                      <a:pt x="2941" y="7008"/>
                      <a:pt x="2932" y="6982"/>
                      <a:pt x="2922" y="6955"/>
                    </a:cubicBezTo>
                    <a:lnTo>
                      <a:pt x="2892" y="6871"/>
                    </a:lnTo>
                    <a:cubicBezTo>
                      <a:pt x="2884" y="6844"/>
                      <a:pt x="2877" y="6818"/>
                      <a:pt x="2869" y="6791"/>
                    </a:cubicBezTo>
                    <a:cubicBezTo>
                      <a:pt x="2861" y="6762"/>
                      <a:pt x="2854" y="6734"/>
                      <a:pt x="2846" y="6705"/>
                    </a:cubicBezTo>
                    <a:cubicBezTo>
                      <a:pt x="2838" y="6676"/>
                      <a:pt x="2831" y="6648"/>
                      <a:pt x="2823" y="6619"/>
                    </a:cubicBezTo>
                    <a:cubicBezTo>
                      <a:pt x="2816" y="6591"/>
                      <a:pt x="2808" y="6563"/>
                      <a:pt x="2801" y="6535"/>
                    </a:cubicBezTo>
                    <a:cubicBezTo>
                      <a:pt x="2795" y="6506"/>
                      <a:pt x="2789" y="6478"/>
                      <a:pt x="2783" y="6449"/>
                    </a:cubicBezTo>
                    <a:cubicBezTo>
                      <a:pt x="2778" y="6420"/>
                      <a:pt x="2772" y="6390"/>
                      <a:pt x="2767" y="6361"/>
                    </a:cubicBezTo>
                    <a:cubicBezTo>
                      <a:pt x="2762" y="6332"/>
                      <a:pt x="2758" y="6302"/>
                      <a:pt x="2753" y="6273"/>
                    </a:cubicBezTo>
                    <a:cubicBezTo>
                      <a:pt x="2749" y="6244"/>
                      <a:pt x="2745" y="6214"/>
                      <a:pt x="2741" y="6185"/>
                    </a:cubicBezTo>
                    <a:cubicBezTo>
                      <a:pt x="2737" y="6155"/>
                      <a:pt x="2734" y="6125"/>
                      <a:pt x="2730" y="6095"/>
                    </a:cubicBezTo>
                    <a:cubicBezTo>
                      <a:pt x="2726" y="6065"/>
                      <a:pt x="2723" y="6035"/>
                      <a:pt x="2719" y="6005"/>
                    </a:cubicBezTo>
                    <a:cubicBezTo>
                      <a:pt x="2717" y="5974"/>
                      <a:pt x="2714" y="5943"/>
                      <a:pt x="2712" y="5912"/>
                    </a:cubicBezTo>
                    <a:cubicBezTo>
                      <a:pt x="2711" y="5881"/>
                      <a:pt x="2710" y="5851"/>
                      <a:pt x="2709" y="5820"/>
                    </a:cubicBezTo>
                    <a:cubicBezTo>
                      <a:pt x="2708" y="5789"/>
                      <a:pt x="2706" y="5759"/>
                      <a:pt x="2705" y="5728"/>
                    </a:cubicBezTo>
                    <a:lnTo>
                      <a:pt x="2705" y="5636"/>
                    </a:lnTo>
                    <a:lnTo>
                      <a:pt x="2705" y="5542"/>
                    </a:lnTo>
                    <a:cubicBezTo>
                      <a:pt x="2706" y="5511"/>
                      <a:pt x="2708" y="5481"/>
                      <a:pt x="2709" y="5450"/>
                    </a:cubicBezTo>
                    <a:cubicBezTo>
                      <a:pt x="2710" y="5420"/>
                      <a:pt x="2711" y="5389"/>
                      <a:pt x="2712" y="5359"/>
                    </a:cubicBezTo>
                    <a:cubicBezTo>
                      <a:pt x="2714" y="5329"/>
                      <a:pt x="2717" y="5299"/>
                      <a:pt x="2719" y="5269"/>
                    </a:cubicBezTo>
                    <a:cubicBezTo>
                      <a:pt x="2723" y="5239"/>
                      <a:pt x="2726" y="5209"/>
                      <a:pt x="2730" y="5179"/>
                    </a:cubicBezTo>
                    <a:cubicBezTo>
                      <a:pt x="2734" y="5149"/>
                      <a:pt x="2737" y="5119"/>
                      <a:pt x="2741" y="5089"/>
                    </a:cubicBezTo>
                    <a:cubicBezTo>
                      <a:pt x="2745" y="5058"/>
                      <a:pt x="2749" y="5028"/>
                      <a:pt x="2753" y="4997"/>
                    </a:cubicBezTo>
                    <a:cubicBezTo>
                      <a:pt x="2758" y="4968"/>
                      <a:pt x="2762" y="4938"/>
                      <a:pt x="2767" y="4909"/>
                    </a:cubicBezTo>
                    <a:cubicBezTo>
                      <a:pt x="2772" y="4881"/>
                      <a:pt x="2778" y="4853"/>
                      <a:pt x="2783" y="4825"/>
                    </a:cubicBezTo>
                    <a:cubicBezTo>
                      <a:pt x="2789" y="4796"/>
                      <a:pt x="2795" y="4766"/>
                      <a:pt x="2801" y="4737"/>
                    </a:cubicBezTo>
                    <a:cubicBezTo>
                      <a:pt x="2808" y="4708"/>
                      <a:pt x="2816" y="4680"/>
                      <a:pt x="2823" y="4651"/>
                    </a:cubicBezTo>
                    <a:cubicBezTo>
                      <a:pt x="2831" y="4622"/>
                      <a:pt x="2838" y="4594"/>
                      <a:pt x="2846" y="4565"/>
                    </a:cubicBezTo>
                    <a:cubicBezTo>
                      <a:pt x="2854" y="4537"/>
                      <a:pt x="2861" y="4509"/>
                      <a:pt x="2869" y="4481"/>
                    </a:cubicBezTo>
                    <a:cubicBezTo>
                      <a:pt x="2877" y="4454"/>
                      <a:pt x="2884" y="4426"/>
                      <a:pt x="2892" y="4399"/>
                    </a:cubicBezTo>
                    <a:cubicBezTo>
                      <a:pt x="2902" y="4372"/>
                      <a:pt x="2912" y="4344"/>
                      <a:pt x="2922" y="4317"/>
                    </a:cubicBezTo>
                    <a:cubicBezTo>
                      <a:pt x="2932" y="4290"/>
                      <a:pt x="2941" y="4262"/>
                      <a:pt x="2951" y="4235"/>
                    </a:cubicBezTo>
                    <a:cubicBezTo>
                      <a:pt x="2960" y="4208"/>
                      <a:pt x="2970" y="4182"/>
                      <a:pt x="2979" y="4155"/>
                    </a:cubicBezTo>
                    <a:cubicBezTo>
                      <a:pt x="2990" y="4128"/>
                      <a:pt x="3002" y="4102"/>
                      <a:pt x="3013" y="4075"/>
                    </a:cubicBezTo>
                    <a:cubicBezTo>
                      <a:pt x="3024" y="4050"/>
                      <a:pt x="3034" y="4025"/>
                      <a:pt x="3045" y="4000"/>
                    </a:cubicBezTo>
                    <a:cubicBezTo>
                      <a:pt x="3057" y="3973"/>
                      <a:pt x="3069" y="3947"/>
                      <a:pt x="3081" y="3920"/>
                    </a:cubicBezTo>
                    <a:cubicBezTo>
                      <a:pt x="3093" y="3895"/>
                      <a:pt x="3106" y="3869"/>
                      <a:pt x="3118" y="3844"/>
                    </a:cubicBezTo>
                    <a:cubicBezTo>
                      <a:pt x="3131" y="3819"/>
                      <a:pt x="3144" y="3795"/>
                      <a:pt x="3157" y="3770"/>
                    </a:cubicBezTo>
                    <a:cubicBezTo>
                      <a:pt x="3170" y="3745"/>
                      <a:pt x="3183" y="3721"/>
                      <a:pt x="3196" y="3696"/>
                    </a:cubicBezTo>
                    <a:cubicBezTo>
                      <a:pt x="3210" y="3672"/>
                      <a:pt x="3223" y="3647"/>
                      <a:pt x="3237" y="3623"/>
                    </a:cubicBezTo>
                    <a:cubicBezTo>
                      <a:pt x="3252" y="3600"/>
                      <a:pt x="3267" y="3576"/>
                      <a:pt x="3282" y="3553"/>
                    </a:cubicBezTo>
                    <a:lnTo>
                      <a:pt x="3324" y="3484"/>
                    </a:lnTo>
                    <a:cubicBezTo>
                      <a:pt x="3340" y="3461"/>
                      <a:pt x="3355" y="3437"/>
                      <a:pt x="3371" y="3414"/>
                    </a:cubicBezTo>
                    <a:cubicBezTo>
                      <a:pt x="3386" y="3392"/>
                      <a:pt x="3402" y="3370"/>
                      <a:pt x="3417" y="3348"/>
                    </a:cubicBezTo>
                    <a:cubicBezTo>
                      <a:pt x="3434" y="3326"/>
                      <a:pt x="3450" y="3303"/>
                      <a:pt x="3467" y="3281"/>
                    </a:cubicBezTo>
                    <a:cubicBezTo>
                      <a:pt x="3484" y="3260"/>
                      <a:pt x="3500" y="3238"/>
                      <a:pt x="3517" y="3217"/>
                    </a:cubicBezTo>
                    <a:cubicBezTo>
                      <a:pt x="3533" y="3195"/>
                      <a:pt x="3550" y="3174"/>
                      <a:pt x="3566" y="3152"/>
                    </a:cubicBezTo>
                    <a:cubicBezTo>
                      <a:pt x="3584" y="3131"/>
                      <a:pt x="3602" y="3111"/>
                      <a:pt x="3620" y="3090"/>
                    </a:cubicBezTo>
                    <a:lnTo>
                      <a:pt x="3673" y="3031"/>
                    </a:lnTo>
                    <a:cubicBezTo>
                      <a:pt x="3691" y="3011"/>
                      <a:pt x="3709" y="2992"/>
                      <a:pt x="3727" y="2972"/>
                    </a:cubicBezTo>
                    <a:cubicBezTo>
                      <a:pt x="3746" y="2953"/>
                      <a:pt x="3765" y="2933"/>
                      <a:pt x="3784" y="2914"/>
                    </a:cubicBezTo>
                    <a:cubicBezTo>
                      <a:pt x="3803" y="2896"/>
                      <a:pt x="3822" y="2879"/>
                      <a:pt x="3841" y="2861"/>
                    </a:cubicBezTo>
                    <a:cubicBezTo>
                      <a:pt x="3861" y="2843"/>
                      <a:pt x="3881" y="2824"/>
                      <a:pt x="3901" y="2806"/>
                    </a:cubicBezTo>
                    <a:cubicBezTo>
                      <a:pt x="3921" y="2788"/>
                      <a:pt x="3940" y="2770"/>
                      <a:pt x="3960" y="2752"/>
                    </a:cubicBezTo>
                    <a:lnTo>
                      <a:pt x="4020" y="2701"/>
                    </a:lnTo>
                    <a:cubicBezTo>
                      <a:pt x="4041" y="2685"/>
                      <a:pt x="4062" y="2670"/>
                      <a:pt x="4083" y="2654"/>
                    </a:cubicBezTo>
                    <a:cubicBezTo>
                      <a:pt x="4104" y="2638"/>
                      <a:pt x="4124" y="2621"/>
                      <a:pt x="4145" y="2605"/>
                    </a:cubicBezTo>
                    <a:cubicBezTo>
                      <a:pt x="4166" y="2589"/>
                      <a:pt x="4188" y="2574"/>
                      <a:pt x="4209" y="2558"/>
                    </a:cubicBezTo>
                    <a:cubicBezTo>
                      <a:pt x="4231" y="2544"/>
                      <a:pt x="4253" y="2529"/>
                      <a:pt x="4275" y="2515"/>
                    </a:cubicBezTo>
                    <a:lnTo>
                      <a:pt x="4339" y="2472"/>
                    </a:lnTo>
                    <a:lnTo>
                      <a:pt x="4406" y="2433"/>
                    </a:lnTo>
                    <a:lnTo>
                      <a:pt x="4476" y="2394"/>
                    </a:lnTo>
                    <a:lnTo>
                      <a:pt x="4544" y="2355"/>
                    </a:lnTo>
                    <a:lnTo>
                      <a:pt x="4615" y="2320"/>
                    </a:lnTo>
                    <a:cubicBezTo>
                      <a:pt x="4638" y="2309"/>
                      <a:pt x="4661" y="2299"/>
                      <a:pt x="4684" y="2288"/>
                    </a:cubicBezTo>
                    <a:lnTo>
                      <a:pt x="4754" y="2257"/>
                    </a:lnTo>
                    <a:cubicBezTo>
                      <a:pt x="4778" y="2247"/>
                      <a:pt x="4802" y="2238"/>
                      <a:pt x="4826" y="2228"/>
                    </a:cubicBezTo>
                    <a:cubicBezTo>
                      <a:pt x="4851" y="2218"/>
                      <a:pt x="4876" y="2209"/>
                      <a:pt x="4901" y="2199"/>
                    </a:cubicBezTo>
                    <a:lnTo>
                      <a:pt x="4974" y="2175"/>
                    </a:lnTo>
                    <a:cubicBezTo>
                      <a:pt x="4999" y="2167"/>
                      <a:pt x="5024" y="2160"/>
                      <a:pt x="5049" y="2152"/>
                    </a:cubicBezTo>
                    <a:cubicBezTo>
                      <a:pt x="5074" y="2145"/>
                      <a:pt x="5099" y="2137"/>
                      <a:pt x="5124" y="2130"/>
                    </a:cubicBezTo>
                    <a:cubicBezTo>
                      <a:pt x="5149" y="2124"/>
                      <a:pt x="5175" y="2117"/>
                      <a:pt x="5200" y="2111"/>
                    </a:cubicBezTo>
                    <a:cubicBezTo>
                      <a:pt x="5226" y="2106"/>
                      <a:pt x="5251" y="2100"/>
                      <a:pt x="5277" y="2095"/>
                    </a:cubicBezTo>
                    <a:cubicBezTo>
                      <a:pt x="5302" y="2090"/>
                      <a:pt x="5328" y="2086"/>
                      <a:pt x="5353" y="2081"/>
                    </a:cubicBezTo>
                    <a:lnTo>
                      <a:pt x="5432" y="2066"/>
                    </a:lnTo>
                    <a:cubicBezTo>
                      <a:pt x="5458" y="2063"/>
                      <a:pt x="5484" y="2059"/>
                      <a:pt x="5510" y="2056"/>
                    </a:cubicBezTo>
                    <a:lnTo>
                      <a:pt x="5588" y="2050"/>
                    </a:lnTo>
                    <a:cubicBezTo>
                      <a:pt x="5615" y="2047"/>
                      <a:pt x="5643" y="2045"/>
                      <a:pt x="5670" y="2042"/>
                    </a:cubicBezTo>
                    <a:cubicBezTo>
                      <a:pt x="5697" y="2041"/>
                      <a:pt x="5723" y="2041"/>
                      <a:pt x="5750" y="2040"/>
                    </a:cubicBezTo>
                    <a:cubicBezTo>
                      <a:pt x="5777" y="2039"/>
                      <a:pt x="5803" y="2039"/>
                      <a:pt x="5830" y="2038"/>
                    </a:cubicBezTo>
                    <a:close/>
                    <a:moveTo>
                      <a:pt x="5432" y="3879"/>
                    </a:moveTo>
                    <a:lnTo>
                      <a:pt x="5432" y="3879"/>
                    </a:lnTo>
                    <a:cubicBezTo>
                      <a:pt x="5419" y="3871"/>
                      <a:pt x="5407" y="3862"/>
                      <a:pt x="5394" y="3854"/>
                    </a:cubicBezTo>
                    <a:lnTo>
                      <a:pt x="5355" y="3836"/>
                    </a:lnTo>
                    <a:cubicBezTo>
                      <a:pt x="5342" y="3830"/>
                      <a:pt x="5329" y="3825"/>
                      <a:pt x="5316" y="3819"/>
                    </a:cubicBezTo>
                    <a:cubicBezTo>
                      <a:pt x="5303" y="3814"/>
                      <a:pt x="5290" y="3810"/>
                      <a:pt x="5277" y="3805"/>
                    </a:cubicBezTo>
                    <a:lnTo>
                      <a:pt x="5236" y="3793"/>
                    </a:lnTo>
                    <a:cubicBezTo>
                      <a:pt x="5222" y="3790"/>
                      <a:pt x="5209" y="3788"/>
                      <a:pt x="5195" y="3785"/>
                    </a:cubicBezTo>
                    <a:cubicBezTo>
                      <a:pt x="5181" y="3783"/>
                      <a:pt x="5168" y="3782"/>
                      <a:pt x="5154" y="3780"/>
                    </a:cubicBezTo>
                    <a:cubicBezTo>
                      <a:pt x="5139" y="3779"/>
                      <a:pt x="5124" y="3779"/>
                      <a:pt x="5109" y="3778"/>
                    </a:cubicBezTo>
                    <a:lnTo>
                      <a:pt x="5069" y="3778"/>
                    </a:lnTo>
                    <a:cubicBezTo>
                      <a:pt x="5055" y="3779"/>
                      <a:pt x="5040" y="3779"/>
                      <a:pt x="5026" y="3780"/>
                    </a:cubicBezTo>
                    <a:cubicBezTo>
                      <a:pt x="5011" y="3782"/>
                      <a:pt x="4996" y="3785"/>
                      <a:pt x="4981" y="3787"/>
                    </a:cubicBezTo>
                    <a:cubicBezTo>
                      <a:pt x="4967" y="3790"/>
                      <a:pt x="4953" y="3794"/>
                      <a:pt x="4939" y="3797"/>
                    </a:cubicBezTo>
                    <a:cubicBezTo>
                      <a:pt x="4924" y="3800"/>
                      <a:pt x="4909" y="3804"/>
                      <a:pt x="4894" y="3807"/>
                    </a:cubicBezTo>
                    <a:cubicBezTo>
                      <a:pt x="4880" y="3812"/>
                      <a:pt x="4865" y="3816"/>
                      <a:pt x="4851" y="3821"/>
                    </a:cubicBezTo>
                    <a:cubicBezTo>
                      <a:pt x="4837" y="3827"/>
                      <a:pt x="4824" y="3832"/>
                      <a:pt x="4810" y="3838"/>
                    </a:cubicBezTo>
                    <a:lnTo>
                      <a:pt x="4766" y="3856"/>
                    </a:lnTo>
                    <a:lnTo>
                      <a:pt x="4723" y="3881"/>
                    </a:lnTo>
                    <a:cubicBezTo>
                      <a:pt x="4709" y="3888"/>
                      <a:pt x="4696" y="3896"/>
                      <a:pt x="4682" y="3903"/>
                    </a:cubicBezTo>
                    <a:cubicBezTo>
                      <a:pt x="4668" y="3912"/>
                      <a:pt x="4655" y="3921"/>
                      <a:pt x="4641" y="3930"/>
                    </a:cubicBezTo>
                    <a:cubicBezTo>
                      <a:pt x="4627" y="3940"/>
                      <a:pt x="4613" y="3949"/>
                      <a:pt x="4599" y="3959"/>
                    </a:cubicBezTo>
                    <a:cubicBezTo>
                      <a:pt x="4585" y="3969"/>
                      <a:pt x="4572" y="3979"/>
                      <a:pt x="4558" y="3989"/>
                    </a:cubicBezTo>
                    <a:cubicBezTo>
                      <a:pt x="4545" y="4001"/>
                      <a:pt x="4532" y="4014"/>
                      <a:pt x="4519" y="4026"/>
                    </a:cubicBezTo>
                    <a:cubicBezTo>
                      <a:pt x="4506" y="4038"/>
                      <a:pt x="4492" y="4049"/>
                      <a:pt x="4479" y="4061"/>
                    </a:cubicBezTo>
                    <a:lnTo>
                      <a:pt x="4440" y="4100"/>
                    </a:lnTo>
                    <a:cubicBezTo>
                      <a:pt x="4428" y="4113"/>
                      <a:pt x="4415" y="4126"/>
                      <a:pt x="4403" y="4139"/>
                    </a:cubicBezTo>
                    <a:cubicBezTo>
                      <a:pt x="4391" y="4153"/>
                      <a:pt x="4379" y="4168"/>
                      <a:pt x="4367" y="4182"/>
                    </a:cubicBezTo>
                    <a:cubicBezTo>
                      <a:pt x="4355" y="4197"/>
                      <a:pt x="4342" y="4212"/>
                      <a:pt x="4330" y="4227"/>
                    </a:cubicBezTo>
                    <a:cubicBezTo>
                      <a:pt x="4319" y="4242"/>
                      <a:pt x="4309" y="4257"/>
                      <a:pt x="4298" y="4272"/>
                    </a:cubicBezTo>
                    <a:cubicBezTo>
                      <a:pt x="4287" y="4289"/>
                      <a:pt x="4275" y="4306"/>
                      <a:pt x="4264" y="4323"/>
                    </a:cubicBezTo>
                    <a:cubicBezTo>
                      <a:pt x="4254" y="4339"/>
                      <a:pt x="4244" y="4356"/>
                      <a:pt x="4234" y="4372"/>
                    </a:cubicBezTo>
                    <a:cubicBezTo>
                      <a:pt x="4224" y="4391"/>
                      <a:pt x="4214" y="4409"/>
                      <a:pt x="4204" y="4428"/>
                    </a:cubicBezTo>
                    <a:cubicBezTo>
                      <a:pt x="4194" y="4446"/>
                      <a:pt x="4183" y="4463"/>
                      <a:pt x="4173" y="4481"/>
                    </a:cubicBezTo>
                    <a:cubicBezTo>
                      <a:pt x="4164" y="4499"/>
                      <a:pt x="4156" y="4518"/>
                      <a:pt x="4147" y="4536"/>
                    </a:cubicBezTo>
                    <a:cubicBezTo>
                      <a:pt x="4139" y="4555"/>
                      <a:pt x="4130" y="4574"/>
                      <a:pt x="4122" y="4593"/>
                    </a:cubicBezTo>
                    <a:cubicBezTo>
                      <a:pt x="4114" y="4612"/>
                      <a:pt x="4107" y="4632"/>
                      <a:pt x="4099" y="4651"/>
                    </a:cubicBezTo>
                    <a:cubicBezTo>
                      <a:pt x="4092" y="4670"/>
                      <a:pt x="4086" y="4689"/>
                      <a:pt x="4079" y="4708"/>
                    </a:cubicBezTo>
                    <a:cubicBezTo>
                      <a:pt x="4072" y="4727"/>
                      <a:pt x="4066" y="4747"/>
                      <a:pt x="4059" y="4766"/>
                    </a:cubicBezTo>
                    <a:cubicBezTo>
                      <a:pt x="4054" y="4786"/>
                      <a:pt x="4050" y="4805"/>
                      <a:pt x="4045" y="4825"/>
                    </a:cubicBezTo>
                    <a:cubicBezTo>
                      <a:pt x="4040" y="4844"/>
                      <a:pt x="4036" y="4863"/>
                      <a:pt x="4031" y="4882"/>
                    </a:cubicBezTo>
                    <a:cubicBezTo>
                      <a:pt x="4027" y="4901"/>
                      <a:pt x="4023" y="4919"/>
                      <a:pt x="4019" y="4938"/>
                    </a:cubicBezTo>
                    <a:cubicBezTo>
                      <a:pt x="4016" y="4957"/>
                      <a:pt x="4014" y="4976"/>
                      <a:pt x="4011" y="4995"/>
                    </a:cubicBezTo>
                    <a:lnTo>
                      <a:pt x="4002" y="5052"/>
                    </a:lnTo>
                    <a:cubicBezTo>
                      <a:pt x="4000" y="5071"/>
                      <a:pt x="3997" y="5091"/>
                      <a:pt x="3995" y="5110"/>
                    </a:cubicBezTo>
                    <a:cubicBezTo>
                      <a:pt x="3995" y="5129"/>
                      <a:pt x="3994" y="5148"/>
                      <a:pt x="3994" y="5167"/>
                    </a:cubicBezTo>
                    <a:cubicBezTo>
                      <a:pt x="3993" y="5185"/>
                      <a:pt x="3993" y="5204"/>
                      <a:pt x="3992" y="5222"/>
                    </a:cubicBezTo>
                    <a:cubicBezTo>
                      <a:pt x="3993" y="5240"/>
                      <a:pt x="3993" y="5257"/>
                      <a:pt x="3994" y="5275"/>
                    </a:cubicBezTo>
                    <a:cubicBezTo>
                      <a:pt x="3994" y="5294"/>
                      <a:pt x="3995" y="5312"/>
                      <a:pt x="3995" y="5331"/>
                    </a:cubicBezTo>
                    <a:cubicBezTo>
                      <a:pt x="3997" y="5349"/>
                      <a:pt x="3999" y="5366"/>
                      <a:pt x="4001" y="5384"/>
                    </a:cubicBezTo>
                    <a:cubicBezTo>
                      <a:pt x="4003" y="5401"/>
                      <a:pt x="4006" y="5418"/>
                      <a:pt x="4008" y="5435"/>
                    </a:cubicBezTo>
                    <a:cubicBezTo>
                      <a:pt x="4011" y="5453"/>
                      <a:pt x="4014" y="5470"/>
                      <a:pt x="4017" y="5488"/>
                    </a:cubicBezTo>
                    <a:cubicBezTo>
                      <a:pt x="4020" y="5505"/>
                      <a:pt x="4024" y="5521"/>
                      <a:pt x="4027" y="5538"/>
                    </a:cubicBezTo>
                    <a:cubicBezTo>
                      <a:pt x="4032" y="5554"/>
                      <a:pt x="4037" y="5569"/>
                      <a:pt x="4042" y="5585"/>
                    </a:cubicBezTo>
                    <a:cubicBezTo>
                      <a:pt x="4047" y="5601"/>
                      <a:pt x="4051" y="5616"/>
                      <a:pt x="4056" y="5632"/>
                    </a:cubicBezTo>
                    <a:cubicBezTo>
                      <a:pt x="4061" y="5648"/>
                      <a:pt x="4067" y="5665"/>
                      <a:pt x="4072" y="5681"/>
                    </a:cubicBezTo>
                    <a:cubicBezTo>
                      <a:pt x="4078" y="5695"/>
                      <a:pt x="4085" y="5710"/>
                      <a:pt x="4091" y="5724"/>
                    </a:cubicBezTo>
                    <a:cubicBezTo>
                      <a:pt x="4098" y="5738"/>
                      <a:pt x="4104" y="5751"/>
                      <a:pt x="4111" y="5765"/>
                    </a:cubicBezTo>
                    <a:cubicBezTo>
                      <a:pt x="4119" y="5779"/>
                      <a:pt x="4126" y="5794"/>
                      <a:pt x="4134" y="5808"/>
                    </a:cubicBezTo>
                    <a:cubicBezTo>
                      <a:pt x="4142" y="5821"/>
                      <a:pt x="4151" y="5834"/>
                      <a:pt x="4159" y="5847"/>
                    </a:cubicBezTo>
                    <a:lnTo>
                      <a:pt x="4186" y="5886"/>
                    </a:lnTo>
                    <a:cubicBezTo>
                      <a:pt x="4195" y="5897"/>
                      <a:pt x="4205" y="5907"/>
                      <a:pt x="4214" y="5918"/>
                    </a:cubicBezTo>
                    <a:cubicBezTo>
                      <a:pt x="4225" y="5929"/>
                      <a:pt x="4235" y="5940"/>
                      <a:pt x="4246" y="5951"/>
                    </a:cubicBezTo>
                    <a:cubicBezTo>
                      <a:pt x="4257" y="5961"/>
                      <a:pt x="4267" y="5972"/>
                      <a:pt x="4278" y="5982"/>
                    </a:cubicBezTo>
                    <a:cubicBezTo>
                      <a:pt x="4289" y="5992"/>
                      <a:pt x="4301" y="6001"/>
                      <a:pt x="4312" y="6011"/>
                    </a:cubicBezTo>
                    <a:lnTo>
                      <a:pt x="4350" y="6037"/>
                    </a:lnTo>
                    <a:cubicBezTo>
                      <a:pt x="4362" y="6044"/>
                      <a:pt x="4375" y="6051"/>
                      <a:pt x="4387" y="6058"/>
                    </a:cubicBezTo>
                    <a:cubicBezTo>
                      <a:pt x="4399" y="6065"/>
                      <a:pt x="4410" y="6071"/>
                      <a:pt x="4422" y="6078"/>
                    </a:cubicBezTo>
                    <a:lnTo>
                      <a:pt x="4455" y="6093"/>
                    </a:lnTo>
                    <a:cubicBezTo>
                      <a:pt x="4467" y="6096"/>
                      <a:pt x="4478" y="6098"/>
                      <a:pt x="4490" y="6101"/>
                    </a:cubicBezTo>
                    <a:lnTo>
                      <a:pt x="4520" y="6107"/>
                    </a:lnTo>
                    <a:lnTo>
                      <a:pt x="4554" y="6107"/>
                    </a:lnTo>
                    <a:cubicBezTo>
                      <a:pt x="4564" y="6106"/>
                      <a:pt x="4573" y="6104"/>
                      <a:pt x="4583" y="6103"/>
                    </a:cubicBezTo>
                    <a:cubicBezTo>
                      <a:pt x="4594" y="6102"/>
                      <a:pt x="4604" y="6100"/>
                      <a:pt x="4615" y="6099"/>
                    </a:cubicBezTo>
                    <a:cubicBezTo>
                      <a:pt x="4624" y="6095"/>
                      <a:pt x="4634" y="6092"/>
                      <a:pt x="4643" y="6088"/>
                    </a:cubicBezTo>
                    <a:cubicBezTo>
                      <a:pt x="4653" y="6083"/>
                      <a:pt x="4662" y="6079"/>
                      <a:pt x="4672" y="6074"/>
                    </a:cubicBezTo>
                    <a:cubicBezTo>
                      <a:pt x="4681" y="6069"/>
                      <a:pt x="4689" y="6063"/>
                      <a:pt x="4698" y="6058"/>
                    </a:cubicBezTo>
                    <a:cubicBezTo>
                      <a:pt x="4708" y="6052"/>
                      <a:pt x="4717" y="6045"/>
                      <a:pt x="4727" y="6039"/>
                    </a:cubicBezTo>
                    <a:lnTo>
                      <a:pt x="4754" y="6015"/>
                    </a:lnTo>
                    <a:cubicBezTo>
                      <a:pt x="4763" y="6007"/>
                      <a:pt x="4773" y="6000"/>
                      <a:pt x="4782" y="5992"/>
                    </a:cubicBezTo>
                    <a:cubicBezTo>
                      <a:pt x="4790" y="5983"/>
                      <a:pt x="4797" y="5973"/>
                      <a:pt x="4805" y="5964"/>
                    </a:cubicBezTo>
                    <a:cubicBezTo>
                      <a:pt x="4815" y="5954"/>
                      <a:pt x="4824" y="5943"/>
                      <a:pt x="4834" y="5933"/>
                    </a:cubicBezTo>
                    <a:cubicBezTo>
                      <a:pt x="4842" y="5921"/>
                      <a:pt x="4851" y="5908"/>
                      <a:pt x="4859" y="5896"/>
                    </a:cubicBezTo>
                    <a:cubicBezTo>
                      <a:pt x="4867" y="5884"/>
                      <a:pt x="4874" y="5873"/>
                      <a:pt x="4882" y="5861"/>
                    </a:cubicBezTo>
                    <a:cubicBezTo>
                      <a:pt x="4898" y="5835"/>
                      <a:pt x="4915" y="5809"/>
                      <a:pt x="4931" y="5783"/>
                    </a:cubicBezTo>
                    <a:cubicBezTo>
                      <a:pt x="4948" y="5754"/>
                      <a:pt x="4964" y="5726"/>
                      <a:pt x="4981" y="5697"/>
                    </a:cubicBezTo>
                    <a:cubicBezTo>
                      <a:pt x="4998" y="5666"/>
                      <a:pt x="5016" y="5636"/>
                      <a:pt x="5033" y="5605"/>
                    </a:cubicBezTo>
                    <a:cubicBezTo>
                      <a:pt x="5050" y="5572"/>
                      <a:pt x="5066" y="5538"/>
                      <a:pt x="5083" y="5505"/>
                    </a:cubicBezTo>
                    <a:lnTo>
                      <a:pt x="5134" y="5400"/>
                    </a:lnTo>
                    <a:cubicBezTo>
                      <a:pt x="5170" y="5327"/>
                      <a:pt x="5205" y="5254"/>
                      <a:pt x="5241" y="5181"/>
                    </a:cubicBezTo>
                    <a:lnTo>
                      <a:pt x="5353" y="4964"/>
                    </a:lnTo>
                    <a:cubicBezTo>
                      <a:pt x="5370" y="4930"/>
                      <a:pt x="5388" y="4896"/>
                      <a:pt x="5405" y="4862"/>
                    </a:cubicBezTo>
                    <a:cubicBezTo>
                      <a:pt x="5429" y="4813"/>
                      <a:pt x="5475" y="4714"/>
                      <a:pt x="5497" y="4667"/>
                    </a:cubicBezTo>
                    <a:cubicBezTo>
                      <a:pt x="5510" y="4637"/>
                      <a:pt x="5524" y="4607"/>
                      <a:pt x="5537" y="4577"/>
                    </a:cubicBezTo>
                    <a:cubicBezTo>
                      <a:pt x="5549" y="4548"/>
                      <a:pt x="5560" y="4518"/>
                      <a:pt x="5572" y="4489"/>
                    </a:cubicBezTo>
                    <a:cubicBezTo>
                      <a:pt x="5576" y="4475"/>
                      <a:pt x="5581" y="4460"/>
                      <a:pt x="5585" y="4446"/>
                    </a:cubicBezTo>
                    <a:cubicBezTo>
                      <a:pt x="5589" y="4432"/>
                      <a:pt x="5593" y="4419"/>
                      <a:pt x="5597" y="4405"/>
                    </a:cubicBezTo>
                    <a:cubicBezTo>
                      <a:pt x="5601" y="4392"/>
                      <a:pt x="5604" y="4379"/>
                      <a:pt x="5608" y="4366"/>
                    </a:cubicBezTo>
                    <a:cubicBezTo>
                      <a:pt x="5611" y="4352"/>
                      <a:pt x="5614" y="4339"/>
                      <a:pt x="5617" y="4325"/>
                    </a:cubicBezTo>
                    <a:cubicBezTo>
                      <a:pt x="5619" y="4312"/>
                      <a:pt x="5620" y="4299"/>
                      <a:pt x="5622" y="4286"/>
                    </a:cubicBezTo>
                    <a:cubicBezTo>
                      <a:pt x="5623" y="4274"/>
                      <a:pt x="5623" y="4261"/>
                      <a:pt x="5624" y="4249"/>
                    </a:cubicBezTo>
                    <a:cubicBezTo>
                      <a:pt x="5625" y="4237"/>
                      <a:pt x="5625" y="4225"/>
                      <a:pt x="5626" y="4213"/>
                    </a:cubicBezTo>
                    <a:cubicBezTo>
                      <a:pt x="5625" y="4201"/>
                      <a:pt x="5625" y="4190"/>
                      <a:pt x="5624" y="4178"/>
                    </a:cubicBezTo>
                    <a:cubicBezTo>
                      <a:pt x="5622" y="4166"/>
                      <a:pt x="5620" y="4153"/>
                      <a:pt x="5618" y="4141"/>
                    </a:cubicBezTo>
                    <a:cubicBezTo>
                      <a:pt x="5616" y="4130"/>
                      <a:pt x="5613" y="4119"/>
                      <a:pt x="5611" y="4108"/>
                    </a:cubicBezTo>
                    <a:cubicBezTo>
                      <a:pt x="5608" y="4097"/>
                      <a:pt x="5604" y="4086"/>
                      <a:pt x="5601" y="4075"/>
                    </a:cubicBezTo>
                    <a:lnTo>
                      <a:pt x="5586" y="4045"/>
                    </a:lnTo>
                    <a:cubicBezTo>
                      <a:pt x="5581" y="4035"/>
                      <a:pt x="5575" y="4024"/>
                      <a:pt x="5570" y="4014"/>
                    </a:cubicBezTo>
                    <a:cubicBezTo>
                      <a:pt x="5563" y="4004"/>
                      <a:pt x="5556" y="3995"/>
                      <a:pt x="5549" y="3985"/>
                    </a:cubicBezTo>
                    <a:cubicBezTo>
                      <a:pt x="5541" y="3976"/>
                      <a:pt x="5534" y="3966"/>
                      <a:pt x="5526" y="3957"/>
                    </a:cubicBezTo>
                    <a:cubicBezTo>
                      <a:pt x="5516" y="3948"/>
                      <a:pt x="5507" y="3939"/>
                      <a:pt x="5497" y="3930"/>
                    </a:cubicBezTo>
                    <a:lnTo>
                      <a:pt x="5467" y="3903"/>
                    </a:lnTo>
                    <a:cubicBezTo>
                      <a:pt x="5455" y="3895"/>
                      <a:pt x="5444" y="3887"/>
                      <a:pt x="5432" y="3879"/>
                    </a:cubicBezTo>
                    <a:close/>
                    <a:moveTo>
                      <a:pt x="7341" y="3897"/>
                    </a:moveTo>
                    <a:lnTo>
                      <a:pt x="7341" y="3897"/>
                    </a:lnTo>
                    <a:cubicBezTo>
                      <a:pt x="7316" y="3870"/>
                      <a:pt x="7291" y="3842"/>
                      <a:pt x="7266" y="3815"/>
                    </a:cubicBezTo>
                    <a:lnTo>
                      <a:pt x="7188" y="3740"/>
                    </a:lnTo>
                    <a:lnTo>
                      <a:pt x="7108" y="3666"/>
                    </a:lnTo>
                    <a:cubicBezTo>
                      <a:pt x="7080" y="3643"/>
                      <a:pt x="7052" y="3621"/>
                      <a:pt x="7024" y="3598"/>
                    </a:cubicBezTo>
                    <a:cubicBezTo>
                      <a:pt x="7010" y="3586"/>
                      <a:pt x="6996" y="3575"/>
                      <a:pt x="6982" y="3563"/>
                    </a:cubicBezTo>
                    <a:cubicBezTo>
                      <a:pt x="6968" y="3553"/>
                      <a:pt x="6953" y="3543"/>
                      <a:pt x="6939" y="3533"/>
                    </a:cubicBezTo>
                    <a:cubicBezTo>
                      <a:pt x="6924" y="3523"/>
                      <a:pt x="6908" y="3514"/>
                      <a:pt x="6893" y="3504"/>
                    </a:cubicBezTo>
                    <a:cubicBezTo>
                      <a:pt x="6878" y="3494"/>
                      <a:pt x="6863" y="3483"/>
                      <a:pt x="6848" y="3473"/>
                    </a:cubicBezTo>
                    <a:cubicBezTo>
                      <a:pt x="6833" y="3464"/>
                      <a:pt x="6817" y="3456"/>
                      <a:pt x="6802" y="3447"/>
                    </a:cubicBezTo>
                    <a:cubicBezTo>
                      <a:pt x="6787" y="3439"/>
                      <a:pt x="6771" y="3430"/>
                      <a:pt x="6756" y="3422"/>
                    </a:cubicBezTo>
                    <a:cubicBezTo>
                      <a:pt x="6740" y="3413"/>
                      <a:pt x="6725" y="3404"/>
                      <a:pt x="6709" y="3395"/>
                    </a:cubicBezTo>
                    <a:lnTo>
                      <a:pt x="6661" y="3371"/>
                    </a:lnTo>
                    <a:cubicBezTo>
                      <a:pt x="6645" y="3363"/>
                      <a:pt x="6629" y="3356"/>
                      <a:pt x="6613" y="3348"/>
                    </a:cubicBezTo>
                    <a:cubicBezTo>
                      <a:pt x="6596" y="3341"/>
                      <a:pt x="6580" y="3333"/>
                      <a:pt x="6563" y="3326"/>
                    </a:cubicBezTo>
                    <a:cubicBezTo>
                      <a:pt x="6547" y="3320"/>
                      <a:pt x="6531" y="3313"/>
                      <a:pt x="6515" y="3307"/>
                    </a:cubicBezTo>
                    <a:lnTo>
                      <a:pt x="6466" y="3289"/>
                    </a:lnTo>
                    <a:cubicBezTo>
                      <a:pt x="6449" y="3284"/>
                      <a:pt x="6433" y="3278"/>
                      <a:pt x="6416" y="3273"/>
                    </a:cubicBezTo>
                    <a:cubicBezTo>
                      <a:pt x="6399" y="3267"/>
                      <a:pt x="6381" y="3260"/>
                      <a:pt x="6364" y="3254"/>
                    </a:cubicBezTo>
                    <a:cubicBezTo>
                      <a:pt x="6347" y="3249"/>
                      <a:pt x="6330" y="3245"/>
                      <a:pt x="6313" y="3240"/>
                    </a:cubicBezTo>
                    <a:cubicBezTo>
                      <a:pt x="6296" y="3237"/>
                      <a:pt x="6278" y="3233"/>
                      <a:pt x="6261" y="3230"/>
                    </a:cubicBezTo>
                    <a:cubicBezTo>
                      <a:pt x="6244" y="3226"/>
                      <a:pt x="6226" y="3221"/>
                      <a:pt x="6209" y="3217"/>
                    </a:cubicBezTo>
                    <a:cubicBezTo>
                      <a:pt x="6191" y="3214"/>
                      <a:pt x="6174" y="3210"/>
                      <a:pt x="6156" y="3207"/>
                    </a:cubicBezTo>
                    <a:cubicBezTo>
                      <a:pt x="6138" y="3204"/>
                      <a:pt x="6119" y="3202"/>
                      <a:pt x="6101" y="3199"/>
                    </a:cubicBezTo>
                    <a:cubicBezTo>
                      <a:pt x="6083" y="3196"/>
                      <a:pt x="6065" y="3194"/>
                      <a:pt x="6047" y="3191"/>
                    </a:cubicBezTo>
                    <a:cubicBezTo>
                      <a:pt x="6029" y="3190"/>
                      <a:pt x="6012" y="3188"/>
                      <a:pt x="5994" y="3187"/>
                    </a:cubicBezTo>
                    <a:cubicBezTo>
                      <a:pt x="5976" y="3185"/>
                      <a:pt x="5959" y="3182"/>
                      <a:pt x="5941" y="3180"/>
                    </a:cubicBezTo>
                    <a:cubicBezTo>
                      <a:pt x="5922" y="3179"/>
                      <a:pt x="5904" y="3179"/>
                      <a:pt x="5885" y="3178"/>
                    </a:cubicBezTo>
                    <a:lnTo>
                      <a:pt x="5830" y="3178"/>
                    </a:lnTo>
                    <a:lnTo>
                      <a:pt x="5775" y="3178"/>
                    </a:lnTo>
                    <a:cubicBezTo>
                      <a:pt x="5757" y="3179"/>
                      <a:pt x="5738" y="3179"/>
                      <a:pt x="5720" y="3180"/>
                    </a:cubicBezTo>
                    <a:cubicBezTo>
                      <a:pt x="5702" y="3182"/>
                      <a:pt x="5683" y="3185"/>
                      <a:pt x="5665" y="3187"/>
                    </a:cubicBezTo>
                    <a:cubicBezTo>
                      <a:pt x="5647" y="3188"/>
                      <a:pt x="5629" y="3190"/>
                      <a:pt x="5611" y="3191"/>
                    </a:cubicBezTo>
                    <a:cubicBezTo>
                      <a:pt x="5593" y="3194"/>
                      <a:pt x="5576" y="3196"/>
                      <a:pt x="5558" y="3199"/>
                    </a:cubicBezTo>
                    <a:cubicBezTo>
                      <a:pt x="5540" y="3202"/>
                      <a:pt x="5523" y="3204"/>
                      <a:pt x="5505" y="3207"/>
                    </a:cubicBezTo>
                    <a:cubicBezTo>
                      <a:pt x="5488" y="3210"/>
                      <a:pt x="5470" y="3214"/>
                      <a:pt x="5453" y="3217"/>
                    </a:cubicBezTo>
                    <a:cubicBezTo>
                      <a:pt x="5435" y="3221"/>
                      <a:pt x="5418" y="3226"/>
                      <a:pt x="5400" y="3230"/>
                    </a:cubicBezTo>
                    <a:cubicBezTo>
                      <a:pt x="5383" y="3233"/>
                      <a:pt x="5365" y="3237"/>
                      <a:pt x="5348" y="3240"/>
                    </a:cubicBezTo>
                    <a:cubicBezTo>
                      <a:pt x="5331" y="3245"/>
                      <a:pt x="5313" y="3249"/>
                      <a:pt x="5296" y="3254"/>
                    </a:cubicBezTo>
                    <a:cubicBezTo>
                      <a:pt x="5279" y="3260"/>
                      <a:pt x="5263" y="3267"/>
                      <a:pt x="5246" y="3273"/>
                    </a:cubicBezTo>
                    <a:cubicBezTo>
                      <a:pt x="5229" y="3278"/>
                      <a:pt x="5212" y="3284"/>
                      <a:pt x="5195" y="3289"/>
                    </a:cubicBezTo>
                    <a:lnTo>
                      <a:pt x="5145" y="3307"/>
                    </a:lnTo>
                    <a:cubicBezTo>
                      <a:pt x="5128" y="3313"/>
                      <a:pt x="5112" y="3320"/>
                      <a:pt x="5095" y="3326"/>
                    </a:cubicBezTo>
                    <a:cubicBezTo>
                      <a:pt x="5079" y="3333"/>
                      <a:pt x="5063" y="3341"/>
                      <a:pt x="5047" y="3348"/>
                    </a:cubicBezTo>
                    <a:cubicBezTo>
                      <a:pt x="5030" y="3356"/>
                      <a:pt x="5014" y="3363"/>
                      <a:pt x="4997" y="3371"/>
                    </a:cubicBezTo>
                    <a:cubicBezTo>
                      <a:pt x="4982" y="3379"/>
                      <a:pt x="4966" y="3387"/>
                      <a:pt x="4951" y="3395"/>
                    </a:cubicBezTo>
                    <a:lnTo>
                      <a:pt x="4903" y="3422"/>
                    </a:lnTo>
                    <a:cubicBezTo>
                      <a:pt x="4888" y="3430"/>
                      <a:pt x="4874" y="3439"/>
                      <a:pt x="4859" y="3447"/>
                    </a:cubicBezTo>
                    <a:lnTo>
                      <a:pt x="4812" y="3473"/>
                    </a:lnTo>
                    <a:lnTo>
                      <a:pt x="4766" y="3504"/>
                    </a:lnTo>
                    <a:cubicBezTo>
                      <a:pt x="4752" y="3514"/>
                      <a:pt x="4737" y="3523"/>
                      <a:pt x="4723" y="3533"/>
                    </a:cubicBezTo>
                    <a:cubicBezTo>
                      <a:pt x="4708" y="3543"/>
                      <a:pt x="4694" y="3553"/>
                      <a:pt x="4679" y="3563"/>
                    </a:cubicBezTo>
                    <a:cubicBezTo>
                      <a:pt x="4665" y="3575"/>
                      <a:pt x="4650" y="3586"/>
                      <a:pt x="4636" y="3598"/>
                    </a:cubicBezTo>
                    <a:cubicBezTo>
                      <a:pt x="4608" y="3621"/>
                      <a:pt x="4580" y="3643"/>
                      <a:pt x="4552" y="3666"/>
                    </a:cubicBezTo>
                    <a:cubicBezTo>
                      <a:pt x="4525" y="3691"/>
                      <a:pt x="4498" y="3715"/>
                      <a:pt x="4471" y="3740"/>
                    </a:cubicBezTo>
                    <a:cubicBezTo>
                      <a:pt x="4445" y="3765"/>
                      <a:pt x="4420" y="3790"/>
                      <a:pt x="4394" y="3815"/>
                    </a:cubicBezTo>
                    <a:lnTo>
                      <a:pt x="4321" y="3897"/>
                    </a:lnTo>
                    <a:cubicBezTo>
                      <a:pt x="4297" y="3926"/>
                      <a:pt x="4272" y="3954"/>
                      <a:pt x="4248" y="3983"/>
                    </a:cubicBezTo>
                    <a:lnTo>
                      <a:pt x="4182" y="4073"/>
                    </a:lnTo>
                    <a:cubicBezTo>
                      <a:pt x="4161" y="4104"/>
                      <a:pt x="4139" y="4134"/>
                      <a:pt x="4118" y="4165"/>
                    </a:cubicBezTo>
                    <a:cubicBezTo>
                      <a:pt x="4098" y="4197"/>
                      <a:pt x="4078" y="4230"/>
                      <a:pt x="4058" y="4262"/>
                    </a:cubicBezTo>
                    <a:cubicBezTo>
                      <a:pt x="4049" y="4278"/>
                      <a:pt x="4040" y="4295"/>
                      <a:pt x="4031" y="4311"/>
                    </a:cubicBezTo>
                    <a:cubicBezTo>
                      <a:pt x="4022" y="4327"/>
                      <a:pt x="4013" y="4344"/>
                      <a:pt x="4004" y="4360"/>
                    </a:cubicBezTo>
                    <a:cubicBezTo>
                      <a:pt x="3995" y="4378"/>
                      <a:pt x="3987" y="4395"/>
                      <a:pt x="3978" y="4413"/>
                    </a:cubicBezTo>
                    <a:cubicBezTo>
                      <a:pt x="3970" y="4430"/>
                      <a:pt x="3961" y="4447"/>
                      <a:pt x="3953" y="4464"/>
                    </a:cubicBezTo>
                    <a:cubicBezTo>
                      <a:pt x="3945" y="4482"/>
                      <a:pt x="3936" y="4500"/>
                      <a:pt x="3928" y="4518"/>
                    </a:cubicBezTo>
                    <a:cubicBezTo>
                      <a:pt x="3920" y="4535"/>
                      <a:pt x="3913" y="4552"/>
                      <a:pt x="3905" y="4569"/>
                    </a:cubicBezTo>
                    <a:cubicBezTo>
                      <a:pt x="3898" y="4587"/>
                      <a:pt x="3890" y="4606"/>
                      <a:pt x="3883" y="4624"/>
                    </a:cubicBezTo>
                    <a:cubicBezTo>
                      <a:pt x="3876" y="4643"/>
                      <a:pt x="3869" y="4661"/>
                      <a:pt x="3862" y="4680"/>
                    </a:cubicBezTo>
                    <a:cubicBezTo>
                      <a:pt x="3855" y="4698"/>
                      <a:pt x="3849" y="4717"/>
                      <a:pt x="3842" y="4735"/>
                    </a:cubicBezTo>
                    <a:cubicBezTo>
                      <a:pt x="3836" y="4753"/>
                      <a:pt x="3831" y="4772"/>
                      <a:pt x="3825" y="4790"/>
                    </a:cubicBezTo>
                    <a:lnTo>
                      <a:pt x="3807" y="4847"/>
                    </a:lnTo>
                    <a:cubicBezTo>
                      <a:pt x="3801" y="4866"/>
                      <a:pt x="3795" y="4886"/>
                      <a:pt x="3789" y="4905"/>
                    </a:cubicBezTo>
                    <a:cubicBezTo>
                      <a:pt x="3784" y="4924"/>
                      <a:pt x="3780" y="4943"/>
                      <a:pt x="3775" y="4962"/>
                    </a:cubicBezTo>
                    <a:lnTo>
                      <a:pt x="3760" y="5022"/>
                    </a:lnTo>
                    <a:cubicBezTo>
                      <a:pt x="3756" y="5042"/>
                      <a:pt x="3752" y="5061"/>
                      <a:pt x="3748" y="5081"/>
                    </a:cubicBezTo>
                    <a:cubicBezTo>
                      <a:pt x="3744" y="5101"/>
                      <a:pt x="3741" y="5120"/>
                      <a:pt x="3737" y="5140"/>
                    </a:cubicBezTo>
                    <a:cubicBezTo>
                      <a:pt x="3734" y="5160"/>
                      <a:pt x="3730" y="5180"/>
                      <a:pt x="3727" y="5200"/>
                    </a:cubicBezTo>
                    <a:cubicBezTo>
                      <a:pt x="3725" y="5220"/>
                      <a:pt x="3722" y="5241"/>
                      <a:pt x="3720" y="5261"/>
                    </a:cubicBezTo>
                    <a:cubicBezTo>
                      <a:pt x="3717" y="5282"/>
                      <a:pt x="3714" y="5304"/>
                      <a:pt x="3711" y="5325"/>
                    </a:cubicBezTo>
                    <a:cubicBezTo>
                      <a:pt x="3709" y="5345"/>
                      <a:pt x="3707" y="5366"/>
                      <a:pt x="3705" y="5386"/>
                    </a:cubicBezTo>
                    <a:cubicBezTo>
                      <a:pt x="3703" y="5406"/>
                      <a:pt x="3702" y="5427"/>
                      <a:pt x="3700" y="5447"/>
                    </a:cubicBezTo>
                    <a:cubicBezTo>
                      <a:pt x="3699" y="5468"/>
                      <a:pt x="3697" y="5488"/>
                      <a:pt x="3696" y="5509"/>
                    </a:cubicBezTo>
                    <a:cubicBezTo>
                      <a:pt x="3696" y="5530"/>
                      <a:pt x="3695" y="5551"/>
                      <a:pt x="3695" y="5572"/>
                    </a:cubicBezTo>
                    <a:lnTo>
                      <a:pt x="3695" y="5636"/>
                    </a:lnTo>
                    <a:lnTo>
                      <a:pt x="3695" y="5699"/>
                    </a:lnTo>
                    <a:cubicBezTo>
                      <a:pt x="3695" y="5720"/>
                      <a:pt x="3696" y="5740"/>
                      <a:pt x="3696" y="5761"/>
                    </a:cubicBezTo>
                    <a:cubicBezTo>
                      <a:pt x="3697" y="5783"/>
                      <a:pt x="3699" y="5804"/>
                      <a:pt x="3700" y="5826"/>
                    </a:cubicBezTo>
                    <a:cubicBezTo>
                      <a:pt x="3702" y="5847"/>
                      <a:pt x="3703" y="5867"/>
                      <a:pt x="3705" y="5888"/>
                    </a:cubicBezTo>
                    <a:cubicBezTo>
                      <a:pt x="3707" y="5908"/>
                      <a:pt x="3709" y="5929"/>
                      <a:pt x="3711" y="5949"/>
                    </a:cubicBezTo>
                    <a:cubicBezTo>
                      <a:pt x="3714" y="5970"/>
                      <a:pt x="3717" y="5990"/>
                      <a:pt x="3720" y="6011"/>
                    </a:cubicBezTo>
                    <a:cubicBezTo>
                      <a:pt x="3722" y="6031"/>
                      <a:pt x="3725" y="6050"/>
                      <a:pt x="3727" y="6070"/>
                    </a:cubicBezTo>
                    <a:cubicBezTo>
                      <a:pt x="3730" y="6090"/>
                      <a:pt x="3734" y="6111"/>
                      <a:pt x="3737" y="6131"/>
                    </a:cubicBezTo>
                    <a:cubicBezTo>
                      <a:pt x="3741" y="6151"/>
                      <a:pt x="3744" y="6171"/>
                      <a:pt x="3748" y="6191"/>
                    </a:cubicBezTo>
                    <a:cubicBezTo>
                      <a:pt x="3752" y="6211"/>
                      <a:pt x="3756" y="6230"/>
                      <a:pt x="3760" y="6250"/>
                    </a:cubicBezTo>
                    <a:cubicBezTo>
                      <a:pt x="3765" y="6269"/>
                      <a:pt x="3770" y="6289"/>
                      <a:pt x="3775" y="6308"/>
                    </a:cubicBezTo>
                    <a:cubicBezTo>
                      <a:pt x="3780" y="6328"/>
                      <a:pt x="3784" y="6347"/>
                      <a:pt x="3789" y="6367"/>
                    </a:cubicBezTo>
                    <a:lnTo>
                      <a:pt x="3807" y="6424"/>
                    </a:lnTo>
                    <a:cubicBezTo>
                      <a:pt x="3813" y="6443"/>
                      <a:pt x="3819" y="6463"/>
                      <a:pt x="3825" y="6482"/>
                    </a:cubicBezTo>
                    <a:cubicBezTo>
                      <a:pt x="3831" y="6500"/>
                      <a:pt x="3836" y="6519"/>
                      <a:pt x="3842" y="6537"/>
                    </a:cubicBezTo>
                    <a:cubicBezTo>
                      <a:pt x="3849" y="6556"/>
                      <a:pt x="3855" y="6575"/>
                      <a:pt x="3862" y="6594"/>
                    </a:cubicBezTo>
                    <a:lnTo>
                      <a:pt x="3883" y="6648"/>
                    </a:lnTo>
                    <a:cubicBezTo>
                      <a:pt x="3890" y="6666"/>
                      <a:pt x="3898" y="6683"/>
                      <a:pt x="3905" y="6701"/>
                    </a:cubicBezTo>
                    <a:cubicBezTo>
                      <a:pt x="3913" y="6719"/>
                      <a:pt x="3920" y="6736"/>
                      <a:pt x="3928" y="6754"/>
                    </a:cubicBezTo>
                    <a:cubicBezTo>
                      <a:pt x="3936" y="6772"/>
                      <a:pt x="3945" y="6789"/>
                      <a:pt x="3953" y="6807"/>
                    </a:cubicBezTo>
                    <a:cubicBezTo>
                      <a:pt x="3961" y="6825"/>
                      <a:pt x="3970" y="6843"/>
                      <a:pt x="3978" y="6861"/>
                    </a:cubicBezTo>
                    <a:cubicBezTo>
                      <a:pt x="3987" y="6877"/>
                      <a:pt x="3995" y="6894"/>
                      <a:pt x="4004" y="6910"/>
                    </a:cubicBezTo>
                    <a:cubicBezTo>
                      <a:pt x="4013" y="6926"/>
                      <a:pt x="4022" y="6943"/>
                      <a:pt x="4031" y="6959"/>
                    </a:cubicBezTo>
                    <a:lnTo>
                      <a:pt x="4058" y="7010"/>
                    </a:lnTo>
                    <a:lnTo>
                      <a:pt x="4118" y="7106"/>
                    </a:lnTo>
                    <a:lnTo>
                      <a:pt x="4182" y="7200"/>
                    </a:lnTo>
                    <a:cubicBezTo>
                      <a:pt x="4204" y="7230"/>
                      <a:pt x="4226" y="7259"/>
                      <a:pt x="4248" y="7289"/>
                    </a:cubicBezTo>
                    <a:cubicBezTo>
                      <a:pt x="4272" y="7317"/>
                      <a:pt x="4297" y="7345"/>
                      <a:pt x="4321" y="7373"/>
                    </a:cubicBezTo>
                    <a:cubicBezTo>
                      <a:pt x="4345" y="7400"/>
                      <a:pt x="4370" y="7427"/>
                      <a:pt x="4394" y="7454"/>
                    </a:cubicBezTo>
                    <a:cubicBezTo>
                      <a:pt x="4420" y="7480"/>
                      <a:pt x="4445" y="7506"/>
                      <a:pt x="4471" y="7532"/>
                    </a:cubicBezTo>
                    <a:cubicBezTo>
                      <a:pt x="4498" y="7557"/>
                      <a:pt x="4525" y="7581"/>
                      <a:pt x="4552" y="7606"/>
                    </a:cubicBezTo>
                    <a:cubicBezTo>
                      <a:pt x="4580" y="7629"/>
                      <a:pt x="4608" y="7651"/>
                      <a:pt x="4636" y="7674"/>
                    </a:cubicBezTo>
                    <a:cubicBezTo>
                      <a:pt x="4650" y="7685"/>
                      <a:pt x="4665" y="7695"/>
                      <a:pt x="4679" y="7706"/>
                    </a:cubicBezTo>
                    <a:cubicBezTo>
                      <a:pt x="4694" y="7716"/>
                      <a:pt x="4708" y="7727"/>
                      <a:pt x="4723" y="7737"/>
                    </a:cubicBezTo>
                    <a:lnTo>
                      <a:pt x="4766" y="7768"/>
                    </a:lnTo>
                    <a:lnTo>
                      <a:pt x="4812" y="7796"/>
                    </a:lnTo>
                    <a:lnTo>
                      <a:pt x="4859" y="7825"/>
                    </a:lnTo>
                    <a:cubicBezTo>
                      <a:pt x="4874" y="7834"/>
                      <a:pt x="4888" y="7843"/>
                      <a:pt x="4903" y="7852"/>
                    </a:cubicBezTo>
                    <a:cubicBezTo>
                      <a:pt x="4919" y="7861"/>
                      <a:pt x="4935" y="7869"/>
                      <a:pt x="4951" y="7878"/>
                    </a:cubicBezTo>
                    <a:cubicBezTo>
                      <a:pt x="4966" y="7886"/>
                      <a:pt x="4982" y="7893"/>
                      <a:pt x="4997" y="7901"/>
                    </a:cubicBezTo>
                    <a:cubicBezTo>
                      <a:pt x="5014" y="7908"/>
                      <a:pt x="5030" y="7916"/>
                      <a:pt x="5047" y="7923"/>
                    </a:cubicBezTo>
                    <a:lnTo>
                      <a:pt x="5095" y="7944"/>
                    </a:lnTo>
                    <a:cubicBezTo>
                      <a:pt x="5112" y="7951"/>
                      <a:pt x="5128" y="7957"/>
                      <a:pt x="5145" y="7964"/>
                    </a:cubicBezTo>
                    <a:lnTo>
                      <a:pt x="5195" y="7985"/>
                    </a:lnTo>
                    <a:cubicBezTo>
                      <a:pt x="5212" y="7990"/>
                      <a:pt x="5229" y="7996"/>
                      <a:pt x="5246" y="8001"/>
                    </a:cubicBezTo>
                    <a:lnTo>
                      <a:pt x="5296" y="8016"/>
                    </a:lnTo>
                    <a:cubicBezTo>
                      <a:pt x="5313" y="8021"/>
                      <a:pt x="5331" y="8027"/>
                      <a:pt x="5348" y="8032"/>
                    </a:cubicBezTo>
                    <a:lnTo>
                      <a:pt x="5400" y="8044"/>
                    </a:lnTo>
                    <a:cubicBezTo>
                      <a:pt x="5418" y="8048"/>
                      <a:pt x="5435" y="8053"/>
                      <a:pt x="5453" y="8057"/>
                    </a:cubicBezTo>
                    <a:cubicBezTo>
                      <a:pt x="5470" y="8060"/>
                      <a:pt x="5488" y="8062"/>
                      <a:pt x="5505" y="8065"/>
                    </a:cubicBezTo>
                    <a:cubicBezTo>
                      <a:pt x="5523" y="8068"/>
                      <a:pt x="5540" y="8072"/>
                      <a:pt x="5558" y="8075"/>
                    </a:cubicBezTo>
                    <a:lnTo>
                      <a:pt x="5611" y="8081"/>
                    </a:lnTo>
                    <a:lnTo>
                      <a:pt x="5665" y="8087"/>
                    </a:lnTo>
                    <a:cubicBezTo>
                      <a:pt x="5683" y="8088"/>
                      <a:pt x="5702" y="8090"/>
                      <a:pt x="5720" y="8091"/>
                    </a:cubicBezTo>
                    <a:cubicBezTo>
                      <a:pt x="5738" y="8092"/>
                      <a:pt x="5757" y="8092"/>
                      <a:pt x="5775" y="8093"/>
                    </a:cubicBezTo>
                    <a:lnTo>
                      <a:pt x="5830" y="8093"/>
                    </a:lnTo>
                    <a:lnTo>
                      <a:pt x="5885" y="8093"/>
                    </a:lnTo>
                    <a:cubicBezTo>
                      <a:pt x="5904" y="8092"/>
                      <a:pt x="5922" y="8092"/>
                      <a:pt x="5941" y="8091"/>
                    </a:cubicBezTo>
                    <a:cubicBezTo>
                      <a:pt x="5959" y="8090"/>
                      <a:pt x="5976" y="8088"/>
                      <a:pt x="5994" y="8087"/>
                    </a:cubicBezTo>
                    <a:lnTo>
                      <a:pt x="6047" y="8081"/>
                    </a:lnTo>
                    <a:lnTo>
                      <a:pt x="6101" y="8075"/>
                    </a:lnTo>
                    <a:cubicBezTo>
                      <a:pt x="6119" y="8072"/>
                      <a:pt x="6138" y="8068"/>
                      <a:pt x="6156" y="8065"/>
                    </a:cubicBezTo>
                    <a:cubicBezTo>
                      <a:pt x="6174" y="8062"/>
                      <a:pt x="6191" y="8060"/>
                      <a:pt x="6209" y="8057"/>
                    </a:cubicBezTo>
                    <a:cubicBezTo>
                      <a:pt x="6226" y="8053"/>
                      <a:pt x="6244" y="8048"/>
                      <a:pt x="6261" y="8044"/>
                    </a:cubicBezTo>
                    <a:lnTo>
                      <a:pt x="6313" y="8032"/>
                    </a:lnTo>
                    <a:cubicBezTo>
                      <a:pt x="6330" y="8027"/>
                      <a:pt x="6347" y="8021"/>
                      <a:pt x="6364" y="8016"/>
                    </a:cubicBezTo>
                    <a:lnTo>
                      <a:pt x="6416" y="8001"/>
                    </a:lnTo>
                    <a:cubicBezTo>
                      <a:pt x="6433" y="7996"/>
                      <a:pt x="6449" y="7990"/>
                      <a:pt x="6466" y="7985"/>
                    </a:cubicBezTo>
                    <a:lnTo>
                      <a:pt x="6515" y="7964"/>
                    </a:lnTo>
                    <a:cubicBezTo>
                      <a:pt x="6531" y="7957"/>
                      <a:pt x="6547" y="7951"/>
                      <a:pt x="6563" y="7944"/>
                    </a:cubicBezTo>
                    <a:lnTo>
                      <a:pt x="6613" y="7923"/>
                    </a:lnTo>
                    <a:cubicBezTo>
                      <a:pt x="6629" y="7916"/>
                      <a:pt x="6645" y="7908"/>
                      <a:pt x="6661" y="7901"/>
                    </a:cubicBezTo>
                    <a:cubicBezTo>
                      <a:pt x="6677" y="7893"/>
                      <a:pt x="6693" y="7886"/>
                      <a:pt x="6709" y="7878"/>
                    </a:cubicBezTo>
                    <a:lnTo>
                      <a:pt x="6756" y="7852"/>
                    </a:lnTo>
                    <a:cubicBezTo>
                      <a:pt x="6771" y="7843"/>
                      <a:pt x="6787" y="7834"/>
                      <a:pt x="6802" y="7825"/>
                    </a:cubicBezTo>
                    <a:cubicBezTo>
                      <a:pt x="6817" y="7815"/>
                      <a:pt x="6833" y="7806"/>
                      <a:pt x="6848" y="7796"/>
                    </a:cubicBezTo>
                    <a:cubicBezTo>
                      <a:pt x="6863" y="7787"/>
                      <a:pt x="6878" y="7777"/>
                      <a:pt x="6893" y="7768"/>
                    </a:cubicBezTo>
                    <a:lnTo>
                      <a:pt x="6939" y="7737"/>
                    </a:lnTo>
                    <a:lnTo>
                      <a:pt x="6982" y="7706"/>
                    </a:lnTo>
                    <a:cubicBezTo>
                      <a:pt x="6996" y="7695"/>
                      <a:pt x="7010" y="7685"/>
                      <a:pt x="7024" y="7674"/>
                    </a:cubicBezTo>
                    <a:cubicBezTo>
                      <a:pt x="7052" y="7651"/>
                      <a:pt x="7080" y="7629"/>
                      <a:pt x="7108" y="7606"/>
                    </a:cubicBezTo>
                    <a:lnTo>
                      <a:pt x="7188" y="7532"/>
                    </a:lnTo>
                    <a:lnTo>
                      <a:pt x="7266" y="7454"/>
                    </a:lnTo>
                    <a:lnTo>
                      <a:pt x="7341" y="7373"/>
                    </a:lnTo>
                    <a:cubicBezTo>
                      <a:pt x="7364" y="7345"/>
                      <a:pt x="7388" y="7317"/>
                      <a:pt x="7411" y="7289"/>
                    </a:cubicBezTo>
                    <a:cubicBezTo>
                      <a:pt x="7454" y="7229"/>
                      <a:pt x="7565" y="7065"/>
                      <a:pt x="7601" y="7010"/>
                    </a:cubicBezTo>
                    <a:lnTo>
                      <a:pt x="7628" y="6959"/>
                    </a:lnTo>
                    <a:cubicBezTo>
                      <a:pt x="7638" y="6943"/>
                      <a:pt x="7648" y="6926"/>
                      <a:pt x="7658" y="6910"/>
                    </a:cubicBezTo>
                    <a:cubicBezTo>
                      <a:pt x="7666" y="6894"/>
                      <a:pt x="7675" y="6877"/>
                      <a:pt x="7683" y="6861"/>
                    </a:cubicBezTo>
                    <a:lnTo>
                      <a:pt x="7710" y="6807"/>
                    </a:lnTo>
                    <a:cubicBezTo>
                      <a:pt x="7717" y="6789"/>
                      <a:pt x="7724" y="6772"/>
                      <a:pt x="7731" y="6754"/>
                    </a:cubicBezTo>
                    <a:cubicBezTo>
                      <a:pt x="7739" y="6736"/>
                      <a:pt x="7746" y="6719"/>
                      <a:pt x="7754" y="6701"/>
                    </a:cubicBezTo>
                    <a:cubicBezTo>
                      <a:pt x="7762" y="6683"/>
                      <a:pt x="7769" y="6666"/>
                      <a:pt x="7777" y="6648"/>
                    </a:cubicBezTo>
                    <a:cubicBezTo>
                      <a:pt x="7784" y="6630"/>
                      <a:pt x="7792" y="6612"/>
                      <a:pt x="7799" y="6594"/>
                    </a:cubicBezTo>
                    <a:cubicBezTo>
                      <a:pt x="7805" y="6575"/>
                      <a:pt x="7812" y="6556"/>
                      <a:pt x="7818" y="6537"/>
                    </a:cubicBezTo>
                    <a:cubicBezTo>
                      <a:pt x="7825" y="6519"/>
                      <a:pt x="7831" y="6500"/>
                      <a:pt x="7838" y="6482"/>
                    </a:cubicBezTo>
                    <a:cubicBezTo>
                      <a:pt x="7843" y="6463"/>
                      <a:pt x="7849" y="6443"/>
                      <a:pt x="7854" y="6424"/>
                    </a:cubicBezTo>
                    <a:cubicBezTo>
                      <a:pt x="7859" y="6405"/>
                      <a:pt x="7865" y="6386"/>
                      <a:pt x="7870" y="6367"/>
                    </a:cubicBezTo>
                    <a:cubicBezTo>
                      <a:pt x="7875" y="6347"/>
                      <a:pt x="7879" y="6328"/>
                      <a:pt x="7884" y="6308"/>
                    </a:cubicBezTo>
                    <a:cubicBezTo>
                      <a:pt x="7889" y="6289"/>
                      <a:pt x="7893" y="6269"/>
                      <a:pt x="7898" y="6250"/>
                    </a:cubicBezTo>
                    <a:cubicBezTo>
                      <a:pt x="7902" y="6230"/>
                      <a:pt x="7907" y="6211"/>
                      <a:pt x="7911" y="6191"/>
                    </a:cubicBezTo>
                    <a:cubicBezTo>
                      <a:pt x="7914" y="6171"/>
                      <a:pt x="7918" y="6151"/>
                      <a:pt x="7921" y="6131"/>
                    </a:cubicBezTo>
                    <a:cubicBezTo>
                      <a:pt x="7925" y="6111"/>
                      <a:pt x="7928" y="6090"/>
                      <a:pt x="7932" y="6070"/>
                    </a:cubicBezTo>
                    <a:cubicBezTo>
                      <a:pt x="7935" y="6050"/>
                      <a:pt x="7938" y="6031"/>
                      <a:pt x="7941" y="6011"/>
                    </a:cubicBezTo>
                    <a:cubicBezTo>
                      <a:pt x="7943" y="5990"/>
                      <a:pt x="7946" y="5970"/>
                      <a:pt x="7948" y="5949"/>
                    </a:cubicBezTo>
                    <a:cubicBezTo>
                      <a:pt x="7950" y="5929"/>
                      <a:pt x="7953" y="5908"/>
                      <a:pt x="7955" y="5888"/>
                    </a:cubicBezTo>
                    <a:cubicBezTo>
                      <a:pt x="7956" y="5867"/>
                      <a:pt x="7958" y="5847"/>
                      <a:pt x="7959" y="5826"/>
                    </a:cubicBezTo>
                    <a:cubicBezTo>
                      <a:pt x="7960" y="5804"/>
                      <a:pt x="7961" y="5783"/>
                      <a:pt x="7962" y="5761"/>
                    </a:cubicBezTo>
                    <a:cubicBezTo>
                      <a:pt x="7963" y="5740"/>
                      <a:pt x="7965" y="5720"/>
                      <a:pt x="7966" y="5699"/>
                    </a:cubicBezTo>
                    <a:lnTo>
                      <a:pt x="7966" y="5636"/>
                    </a:lnTo>
                    <a:lnTo>
                      <a:pt x="7966" y="5572"/>
                    </a:lnTo>
                    <a:cubicBezTo>
                      <a:pt x="7965" y="5551"/>
                      <a:pt x="7963" y="5530"/>
                      <a:pt x="7962" y="5509"/>
                    </a:cubicBezTo>
                    <a:cubicBezTo>
                      <a:pt x="7961" y="5488"/>
                      <a:pt x="7960" y="5468"/>
                      <a:pt x="7959" y="5447"/>
                    </a:cubicBezTo>
                    <a:cubicBezTo>
                      <a:pt x="7958" y="5427"/>
                      <a:pt x="7956" y="5406"/>
                      <a:pt x="7955" y="5386"/>
                    </a:cubicBezTo>
                    <a:cubicBezTo>
                      <a:pt x="7953" y="5366"/>
                      <a:pt x="7950" y="5345"/>
                      <a:pt x="7948" y="5325"/>
                    </a:cubicBezTo>
                    <a:cubicBezTo>
                      <a:pt x="7946" y="5304"/>
                      <a:pt x="7943" y="5282"/>
                      <a:pt x="7941" y="5261"/>
                    </a:cubicBezTo>
                    <a:cubicBezTo>
                      <a:pt x="7938" y="5241"/>
                      <a:pt x="7935" y="5220"/>
                      <a:pt x="7932" y="5200"/>
                    </a:cubicBezTo>
                    <a:cubicBezTo>
                      <a:pt x="7928" y="5180"/>
                      <a:pt x="7925" y="5160"/>
                      <a:pt x="7921" y="5140"/>
                    </a:cubicBezTo>
                    <a:cubicBezTo>
                      <a:pt x="7918" y="5120"/>
                      <a:pt x="7914" y="5101"/>
                      <a:pt x="7911" y="5081"/>
                    </a:cubicBezTo>
                    <a:cubicBezTo>
                      <a:pt x="7907" y="5061"/>
                      <a:pt x="7902" y="5042"/>
                      <a:pt x="7898" y="5022"/>
                    </a:cubicBezTo>
                    <a:cubicBezTo>
                      <a:pt x="7893" y="5002"/>
                      <a:pt x="7889" y="4982"/>
                      <a:pt x="7884" y="4962"/>
                    </a:cubicBezTo>
                    <a:cubicBezTo>
                      <a:pt x="7879" y="4943"/>
                      <a:pt x="7875" y="4924"/>
                      <a:pt x="7870" y="4905"/>
                    </a:cubicBezTo>
                    <a:cubicBezTo>
                      <a:pt x="7865" y="4886"/>
                      <a:pt x="7859" y="4866"/>
                      <a:pt x="7854" y="4847"/>
                    </a:cubicBezTo>
                    <a:cubicBezTo>
                      <a:pt x="7849" y="4828"/>
                      <a:pt x="7843" y="4809"/>
                      <a:pt x="7838" y="4790"/>
                    </a:cubicBezTo>
                    <a:cubicBezTo>
                      <a:pt x="7831" y="4772"/>
                      <a:pt x="7825" y="4753"/>
                      <a:pt x="7818" y="4735"/>
                    </a:cubicBezTo>
                    <a:cubicBezTo>
                      <a:pt x="7812" y="4717"/>
                      <a:pt x="7805" y="4698"/>
                      <a:pt x="7799" y="4680"/>
                    </a:cubicBezTo>
                    <a:cubicBezTo>
                      <a:pt x="7792" y="4661"/>
                      <a:pt x="7784" y="4643"/>
                      <a:pt x="7777" y="4624"/>
                    </a:cubicBezTo>
                    <a:cubicBezTo>
                      <a:pt x="7769" y="4606"/>
                      <a:pt x="7762" y="4587"/>
                      <a:pt x="7754" y="4569"/>
                    </a:cubicBezTo>
                    <a:cubicBezTo>
                      <a:pt x="7746" y="4552"/>
                      <a:pt x="7739" y="4535"/>
                      <a:pt x="7731" y="4518"/>
                    </a:cubicBezTo>
                    <a:lnTo>
                      <a:pt x="7710" y="4464"/>
                    </a:lnTo>
                    <a:lnTo>
                      <a:pt x="7683" y="4413"/>
                    </a:lnTo>
                    <a:cubicBezTo>
                      <a:pt x="7675" y="4395"/>
                      <a:pt x="7666" y="4378"/>
                      <a:pt x="7658" y="4360"/>
                    </a:cubicBezTo>
                    <a:cubicBezTo>
                      <a:pt x="7648" y="4344"/>
                      <a:pt x="7638" y="4327"/>
                      <a:pt x="7628" y="4311"/>
                    </a:cubicBezTo>
                    <a:cubicBezTo>
                      <a:pt x="7619" y="4295"/>
                      <a:pt x="7610" y="4278"/>
                      <a:pt x="7601" y="4262"/>
                    </a:cubicBezTo>
                    <a:cubicBezTo>
                      <a:pt x="7581" y="4230"/>
                      <a:pt x="7562" y="4197"/>
                      <a:pt x="7542" y="4165"/>
                    </a:cubicBezTo>
                    <a:cubicBezTo>
                      <a:pt x="7521" y="4134"/>
                      <a:pt x="7499" y="4104"/>
                      <a:pt x="7478" y="4073"/>
                    </a:cubicBezTo>
                    <a:cubicBezTo>
                      <a:pt x="7456" y="4043"/>
                      <a:pt x="7433" y="4013"/>
                      <a:pt x="7411" y="3983"/>
                    </a:cubicBezTo>
                    <a:cubicBezTo>
                      <a:pt x="7388" y="3954"/>
                      <a:pt x="7364" y="3926"/>
                      <a:pt x="7341" y="3897"/>
                    </a:cubicBezTo>
                    <a:close/>
                    <a:moveTo>
                      <a:pt x="4205" y="0"/>
                    </a:moveTo>
                    <a:lnTo>
                      <a:pt x="3515" y="1509"/>
                    </a:lnTo>
                    <a:lnTo>
                      <a:pt x="1180" y="1509"/>
                    </a:lnTo>
                    <a:lnTo>
                      <a:pt x="1119" y="1509"/>
                    </a:lnTo>
                    <a:cubicBezTo>
                      <a:pt x="1100" y="1510"/>
                      <a:pt x="1080" y="1512"/>
                      <a:pt x="1061" y="1513"/>
                    </a:cubicBezTo>
                    <a:cubicBezTo>
                      <a:pt x="1041" y="1517"/>
                      <a:pt x="1020" y="1520"/>
                      <a:pt x="1000" y="1524"/>
                    </a:cubicBezTo>
                    <a:lnTo>
                      <a:pt x="943" y="1536"/>
                    </a:lnTo>
                    <a:cubicBezTo>
                      <a:pt x="924" y="1541"/>
                      <a:pt x="905" y="1547"/>
                      <a:pt x="886" y="1552"/>
                    </a:cubicBezTo>
                    <a:cubicBezTo>
                      <a:pt x="868" y="1558"/>
                      <a:pt x="849" y="1563"/>
                      <a:pt x="831" y="1569"/>
                    </a:cubicBezTo>
                    <a:cubicBezTo>
                      <a:pt x="812" y="1576"/>
                      <a:pt x="793" y="1584"/>
                      <a:pt x="774" y="1591"/>
                    </a:cubicBezTo>
                    <a:cubicBezTo>
                      <a:pt x="756" y="1599"/>
                      <a:pt x="739" y="1608"/>
                      <a:pt x="721" y="1616"/>
                    </a:cubicBezTo>
                    <a:cubicBezTo>
                      <a:pt x="704" y="1625"/>
                      <a:pt x="686" y="1633"/>
                      <a:pt x="669" y="1642"/>
                    </a:cubicBezTo>
                    <a:cubicBezTo>
                      <a:pt x="652" y="1652"/>
                      <a:pt x="635" y="1663"/>
                      <a:pt x="618" y="1673"/>
                    </a:cubicBezTo>
                    <a:cubicBezTo>
                      <a:pt x="602" y="1683"/>
                      <a:pt x="587" y="1694"/>
                      <a:pt x="571" y="1704"/>
                    </a:cubicBezTo>
                    <a:cubicBezTo>
                      <a:pt x="554" y="1716"/>
                      <a:pt x="538" y="1729"/>
                      <a:pt x="521" y="1741"/>
                    </a:cubicBezTo>
                    <a:lnTo>
                      <a:pt x="475" y="1778"/>
                    </a:lnTo>
                    <a:lnTo>
                      <a:pt x="431" y="1819"/>
                    </a:lnTo>
                    <a:lnTo>
                      <a:pt x="388" y="1862"/>
                    </a:lnTo>
                    <a:cubicBezTo>
                      <a:pt x="374" y="1877"/>
                      <a:pt x="361" y="1892"/>
                      <a:pt x="347" y="1907"/>
                    </a:cubicBezTo>
                    <a:cubicBezTo>
                      <a:pt x="334" y="1923"/>
                      <a:pt x="321" y="1938"/>
                      <a:pt x="308" y="1954"/>
                    </a:cubicBezTo>
                    <a:cubicBezTo>
                      <a:pt x="296" y="1971"/>
                      <a:pt x="283" y="1988"/>
                      <a:pt x="271" y="2005"/>
                    </a:cubicBezTo>
                    <a:cubicBezTo>
                      <a:pt x="259" y="2021"/>
                      <a:pt x="247" y="2038"/>
                      <a:pt x="235" y="2054"/>
                    </a:cubicBezTo>
                    <a:cubicBezTo>
                      <a:pt x="224" y="2072"/>
                      <a:pt x="214" y="2091"/>
                      <a:pt x="203" y="2109"/>
                    </a:cubicBezTo>
                    <a:lnTo>
                      <a:pt x="173" y="2163"/>
                    </a:lnTo>
                    <a:cubicBezTo>
                      <a:pt x="163" y="2182"/>
                      <a:pt x="152" y="2201"/>
                      <a:pt x="142" y="2220"/>
                    </a:cubicBezTo>
                    <a:cubicBezTo>
                      <a:pt x="134" y="2239"/>
                      <a:pt x="125" y="2258"/>
                      <a:pt x="117" y="2277"/>
                    </a:cubicBezTo>
                    <a:cubicBezTo>
                      <a:pt x="109" y="2298"/>
                      <a:pt x="101" y="2318"/>
                      <a:pt x="93" y="2339"/>
                    </a:cubicBezTo>
                    <a:cubicBezTo>
                      <a:pt x="86" y="2359"/>
                      <a:pt x="80" y="2378"/>
                      <a:pt x="73" y="2398"/>
                    </a:cubicBezTo>
                    <a:cubicBezTo>
                      <a:pt x="66" y="2420"/>
                      <a:pt x="60" y="2442"/>
                      <a:pt x="53" y="2464"/>
                    </a:cubicBezTo>
                    <a:cubicBezTo>
                      <a:pt x="48" y="2485"/>
                      <a:pt x="42" y="2506"/>
                      <a:pt x="37" y="2527"/>
                    </a:cubicBezTo>
                    <a:cubicBezTo>
                      <a:pt x="33" y="2548"/>
                      <a:pt x="29" y="2570"/>
                      <a:pt x="25" y="2591"/>
                    </a:cubicBezTo>
                    <a:cubicBezTo>
                      <a:pt x="21" y="2614"/>
                      <a:pt x="18" y="2637"/>
                      <a:pt x="14" y="2660"/>
                    </a:cubicBezTo>
                    <a:cubicBezTo>
                      <a:pt x="12" y="2683"/>
                      <a:pt x="9" y="2705"/>
                      <a:pt x="7" y="2728"/>
                    </a:cubicBezTo>
                    <a:cubicBezTo>
                      <a:pt x="5" y="2750"/>
                      <a:pt x="4" y="2773"/>
                      <a:pt x="2" y="2795"/>
                    </a:cubicBezTo>
                    <a:cubicBezTo>
                      <a:pt x="1" y="2818"/>
                      <a:pt x="1" y="2842"/>
                      <a:pt x="0" y="2865"/>
                    </a:cubicBezTo>
                    <a:lnTo>
                      <a:pt x="0" y="8646"/>
                    </a:lnTo>
                    <a:cubicBezTo>
                      <a:pt x="1" y="8669"/>
                      <a:pt x="1" y="8691"/>
                      <a:pt x="2" y="8714"/>
                    </a:cubicBezTo>
                    <a:cubicBezTo>
                      <a:pt x="4" y="8737"/>
                      <a:pt x="5" y="8761"/>
                      <a:pt x="7" y="8784"/>
                    </a:cubicBezTo>
                    <a:cubicBezTo>
                      <a:pt x="9" y="8806"/>
                      <a:pt x="12" y="8827"/>
                      <a:pt x="14" y="8849"/>
                    </a:cubicBezTo>
                    <a:cubicBezTo>
                      <a:pt x="18" y="8872"/>
                      <a:pt x="21" y="8894"/>
                      <a:pt x="25" y="8917"/>
                    </a:cubicBezTo>
                    <a:cubicBezTo>
                      <a:pt x="29" y="8939"/>
                      <a:pt x="33" y="8960"/>
                      <a:pt x="37" y="8982"/>
                    </a:cubicBezTo>
                    <a:cubicBezTo>
                      <a:pt x="42" y="9004"/>
                      <a:pt x="48" y="9026"/>
                      <a:pt x="53" y="9048"/>
                    </a:cubicBezTo>
                    <a:cubicBezTo>
                      <a:pt x="60" y="9068"/>
                      <a:pt x="66" y="9089"/>
                      <a:pt x="73" y="9109"/>
                    </a:cubicBezTo>
                    <a:cubicBezTo>
                      <a:pt x="80" y="9130"/>
                      <a:pt x="86" y="9150"/>
                      <a:pt x="93" y="9171"/>
                    </a:cubicBezTo>
                    <a:cubicBezTo>
                      <a:pt x="101" y="9191"/>
                      <a:pt x="109" y="9210"/>
                      <a:pt x="117" y="9230"/>
                    </a:cubicBezTo>
                    <a:cubicBezTo>
                      <a:pt x="125" y="9250"/>
                      <a:pt x="134" y="9269"/>
                      <a:pt x="142" y="9289"/>
                    </a:cubicBezTo>
                    <a:cubicBezTo>
                      <a:pt x="152" y="9308"/>
                      <a:pt x="163" y="9328"/>
                      <a:pt x="173" y="9347"/>
                    </a:cubicBezTo>
                    <a:cubicBezTo>
                      <a:pt x="183" y="9365"/>
                      <a:pt x="193" y="9384"/>
                      <a:pt x="203" y="9402"/>
                    </a:cubicBezTo>
                    <a:cubicBezTo>
                      <a:pt x="214" y="9419"/>
                      <a:pt x="224" y="9436"/>
                      <a:pt x="235" y="9453"/>
                    </a:cubicBezTo>
                    <a:cubicBezTo>
                      <a:pt x="247" y="9471"/>
                      <a:pt x="259" y="9488"/>
                      <a:pt x="271" y="9506"/>
                    </a:cubicBezTo>
                    <a:cubicBezTo>
                      <a:pt x="283" y="9523"/>
                      <a:pt x="296" y="9539"/>
                      <a:pt x="308" y="9556"/>
                    </a:cubicBezTo>
                    <a:cubicBezTo>
                      <a:pt x="321" y="9572"/>
                      <a:pt x="334" y="9587"/>
                      <a:pt x="347" y="9603"/>
                    </a:cubicBezTo>
                    <a:lnTo>
                      <a:pt x="388" y="9650"/>
                    </a:lnTo>
                    <a:cubicBezTo>
                      <a:pt x="402" y="9664"/>
                      <a:pt x="417" y="9677"/>
                      <a:pt x="431" y="9691"/>
                    </a:cubicBezTo>
                    <a:lnTo>
                      <a:pt x="475" y="9732"/>
                    </a:lnTo>
                    <a:lnTo>
                      <a:pt x="521" y="9769"/>
                    </a:lnTo>
                    <a:cubicBezTo>
                      <a:pt x="538" y="9780"/>
                      <a:pt x="554" y="9792"/>
                      <a:pt x="571" y="9803"/>
                    </a:cubicBezTo>
                    <a:cubicBezTo>
                      <a:pt x="587" y="9814"/>
                      <a:pt x="602" y="9825"/>
                      <a:pt x="618" y="9836"/>
                    </a:cubicBezTo>
                    <a:cubicBezTo>
                      <a:pt x="635" y="9846"/>
                      <a:pt x="652" y="9857"/>
                      <a:pt x="669" y="9867"/>
                    </a:cubicBezTo>
                    <a:cubicBezTo>
                      <a:pt x="686" y="9876"/>
                      <a:pt x="704" y="9885"/>
                      <a:pt x="721" y="9894"/>
                    </a:cubicBezTo>
                    <a:lnTo>
                      <a:pt x="774" y="9918"/>
                    </a:lnTo>
                    <a:lnTo>
                      <a:pt x="831" y="9939"/>
                    </a:lnTo>
                    <a:lnTo>
                      <a:pt x="886" y="9957"/>
                    </a:lnTo>
                    <a:lnTo>
                      <a:pt x="943" y="9975"/>
                    </a:lnTo>
                    <a:cubicBezTo>
                      <a:pt x="962" y="9979"/>
                      <a:pt x="981" y="9982"/>
                      <a:pt x="1000" y="9986"/>
                    </a:cubicBezTo>
                    <a:cubicBezTo>
                      <a:pt x="1020" y="9989"/>
                      <a:pt x="1041" y="9991"/>
                      <a:pt x="1061" y="9994"/>
                    </a:cubicBezTo>
                    <a:lnTo>
                      <a:pt x="1119" y="10000"/>
                    </a:lnTo>
                    <a:lnTo>
                      <a:pt x="1180" y="10000"/>
                    </a:lnTo>
                    <a:lnTo>
                      <a:pt x="8820" y="10000"/>
                    </a:lnTo>
                    <a:lnTo>
                      <a:pt x="8882" y="10000"/>
                    </a:lnTo>
                    <a:lnTo>
                      <a:pt x="8941" y="9994"/>
                    </a:lnTo>
                    <a:cubicBezTo>
                      <a:pt x="8961" y="9991"/>
                      <a:pt x="8980" y="9989"/>
                      <a:pt x="9000" y="9986"/>
                    </a:cubicBezTo>
                    <a:cubicBezTo>
                      <a:pt x="9020" y="9982"/>
                      <a:pt x="9039" y="9979"/>
                      <a:pt x="9059" y="9975"/>
                    </a:cubicBezTo>
                    <a:lnTo>
                      <a:pt x="9114" y="9957"/>
                    </a:lnTo>
                    <a:lnTo>
                      <a:pt x="9172" y="9939"/>
                    </a:lnTo>
                    <a:lnTo>
                      <a:pt x="9226" y="9918"/>
                    </a:lnTo>
                    <a:lnTo>
                      <a:pt x="9279" y="9894"/>
                    </a:lnTo>
                    <a:cubicBezTo>
                      <a:pt x="9296" y="9885"/>
                      <a:pt x="9314" y="9876"/>
                      <a:pt x="9331" y="9867"/>
                    </a:cubicBezTo>
                    <a:cubicBezTo>
                      <a:pt x="9348" y="9857"/>
                      <a:pt x="9365" y="9846"/>
                      <a:pt x="9382" y="9836"/>
                    </a:cubicBezTo>
                    <a:cubicBezTo>
                      <a:pt x="9399" y="9825"/>
                      <a:pt x="9415" y="9814"/>
                      <a:pt x="9432" y="9803"/>
                    </a:cubicBezTo>
                    <a:cubicBezTo>
                      <a:pt x="9448" y="9792"/>
                      <a:pt x="9464" y="9780"/>
                      <a:pt x="9480" y="9769"/>
                    </a:cubicBezTo>
                    <a:cubicBezTo>
                      <a:pt x="9495" y="9757"/>
                      <a:pt x="9510" y="9744"/>
                      <a:pt x="9525" y="9732"/>
                    </a:cubicBezTo>
                    <a:cubicBezTo>
                      <a:pt x="9540" y="9718"/>
                      <a:pt x="9556" y="9705"/>
                      <a:pt x="9571" y="9691"/>
                    </a:cubicBezTo>
                    <a:lnTo>
                      <a:pt x="9612" y="9650"/>
                    </a:lnTo>
                    <a:lnTo>
                      <a:pt x="9653" y="9603"/>
                    </a:lnTo>
                    <a:cubicBezTo>
                      <a:pt x="9666" y="9587"/>
                      <a:pt x="9679" y="9572"/>
                      <a:pt x="9692" y="9556"/>
                    </a:cubicBezTo>
                    <a:cubicBezTo>
                      <a:pt x="9704" y="9539"/>
                      <a:pt x="9717" y="9523"/>
                      <a:pt x="9729" y="9506"/>
                    </a:cubicBezTo>
                    <a:cubicBezTo>
                      <a:pt x="9741" y="9488"/>
                      <a:pt x="9753" y="9471"/>
                      <a:pt x="9765" y="9453"/>
                    </a:cubicBezTo>
                    <a:cubicBezTo>
                      <a:pt x="9776" y="9436"/>
                      <a:pt x="9786" y="9419"/>
                      <a:pt x="9797" y="9402"/>
                    </a:cubicBezTo>
                    <a:cubicBezTo>
                      <a:pt x="9808" y="9384"/>
                      <a:pt x="9818" y="9365"/>
                      <a:pt x="9829" y="9347"/>
                    </a:cubicBezTo>
                    <a:cubicBezTo>
                      <a:pt x="9839" y="9328"/>
                      <a:pt x="9848" y="9308"/>
                      <a:pt x="9858" y="9289"/>
                    </a:cubicBezTo>
                    <a:cubicBezTo>
                      <a:pt x="9866" y="9269"/>
                      <a:pt x="9875" y="9250"/>
                      <a:pt x="9883" y="9230"/>
                    </a:cubicBezTo>
                    <a:cubicBezTo>
                      <a:pt x="9891" y="9210"/>
                      <a:pt x="9899" y="9191"/>
                      <a:pt x="9907" y="9171"/>
                    </a:cubicBezTo>
                    <a:cubicBezTo>
                      <a:pt x="9914" y="9150"/>
                      <a:pt x="9920" y="9130"/>
                      <a:pt x="9927" y="9109"/>
                    </a:cubicBezTo>
                    <a:cubicBezTo>
                      <a:pt x="9934" y="9089"/>
                      <a:pt x="9940" y="9068"/>
                      <a:pt x="9947" y="9048"/>
                    </a:cubicBezTo>
                    <a:cubicBezTo>
                      <a:pt x="9952" y="9026"/>
                      <a:pt x="9958" y="9004"/>
                      <a:pt x="9963" y="8982"/>
                    </a:cubicBezTo>
                    <a:cubicBezTo>
                      <a:pt x="9967" y="8960"/>
                      <a:pt x="9971" y="8939"/>
                      <a:pt x="9975" y="8917"/>
                    </a:cubicBezTo>
                    <a:cubicBezTo>
                      <a:pt x="9979" y="8894"/>
                      <a:pt x="9982" y="8872"/>
                      <a:pt x="9986" y="8849"/>
                    </a:cubicBezTo>
                    <a:cubicBezTo>
                      <a:pt x="9989" y="8827"/>
                      <a:pt x="9992" y="8806"/>
                      <a:pt x="9995" y="8784"/>
                    </a:cubicBezTo>
                    <a:cubicBezTo>
                      <a:pt x="9996" y="8761"/>
                      <a:pt x="9997" y="8737"/>
                      <a:pt x="9998" y="8714"/>
                    </a:cubicBezTo>
                    <a:cubicBezTo>
                      <a:pt x="9999" y="8691"/>
                      <a:pt x="9999" y="8669"/>
                      <a:pt x="10000" y="8646"/>
                    </a:cubicBezTo>
                    <a:lnTo>
                      <a:pt x="10000" y="2865"/>
                    </a:lnTo>
                    <a:cubicBezTo>
                      <a:pt x="9999" y="2842"/>
                      <a:pt x="9999" y="2818"/>
                      <a:pt x="9998" y="2795"/>
                    </a:cubicBezTo>
                    <a:cubicBezTo>
                      <a:pt x="9997" y="2773"/>
                      <a:pt x="9996" y="2750"/>
                      <a:pt x="9995" y="2728"/>
                    </a:cubicBezTo>
                    <a:cubicBezTo>
                      <a:pt x="9992" y="2705"/>
                      <a:pt x="9989" y="2683"/>
                      <a:pt x="9986" y="2660"/>
                    </a:cubicBezTo>
                    <a:cubicBezTo>
                      <a:pt x="9982" y="2637"/>
                      <a:pt x="9979" y="2614"/>
                      <a:pt x="9975" y="2591"/>
                    </a:cubicBezTo>
                    <a:cubicBezTo>
                      <a:pt x="9971" y="2570"/>
                      <a:pt x="9967" y="2548"/>
                      <a:pt x="9963" y="2527"/>
                    </a:cubicBezTo>
                    <a:cubicBezTo>
                      <a:pt x="9958" y="2506"/>
                      <a:pt x="9952" y="2485"/>
                      <a:pt x="9947" y="2464"/>
                    </a:cubicBezTo>
                    <a:cubicBezTo>
                      <a:pt x="9940" y="2442"/>
                      <a:pt x="9934" y="2420"/>
                      <a:pt x="9927" y="2398"/>
                    </a:cubicBezTo>
                    <a:cubicBezTo>
                      <a:pt x="9920" y="2378"/>
                      <a:pt x="9914" y="2359"/>
                      <a:pt x="9907" y="2339"/>
                    </a:cubicBezTo>
                    <a:cubicBezTo>
                      <a:pt x="9899" y="2318"/>
                      <a:pt x="9891" y="2298"/>
                      <a:pt x="9883" y="2277"/>
                    </a:cubicBezTo>
                    <a:cubicBezTo>
                      <a:pt x="9875" y="2258"/>
                      <a:pt x="9866" y="2239"/>
                      <a:pt x="9858" y="2220"/>
                    </a:cubicBezTo>
                    <a:cubicBezTo>
                      <a:pt x="9848" y="2201"/>
                      <a:pt x="9839" y="2182"/>
                      <a:pt x="9829" y="2163"/>
                    </a:cubicBezTo>
                    <a:cubicBezTo>
                      <a:pt x="9818" y="2145"/>
                      <a:pt x="9808" y="2127"/>
                      <a:pt x="9797" y="2109"/>
                    </a:cubicBezTo>
                    <a:cubicBezTo>
                      <a:pt x="9786" y="2091"/>
                      <a:pt x="9776" y="2072"/>
                      <a:pt x="9765" y="2054"/>
                    </a:cubicBezTo>
                    <a:cubicBezTo>
                      <a:pt x="9753" y="2038"/>
                      <a:pt x="9741" y="2021"/>
                      <a:pt x="9729" y="2005"/>
                    </a:cubicBezTo>
                    <a:cubicBezTo>
                      <a:pt x="9717" y="1988"/>
                      <a:pt x="9704" y="1971"/>
                      <a:pt x="9692" y="1954"/>
                    </a:cubicBezTo>
                    <a:cubicBezTo>
                      <a:pt x="9679" y="1938"/>
                      <a:pt x="9666" y="1923"/>
                      <a:pt x="9653" y="1907"/>
                    </a:cubicBezTo>
                    <a:cubicBezTo>
                      <a:pt x="9639" y="1892"/>
                      <a:pt x="9626" y="1877"/>
                      <a:pt x="9612" y="1862"/>
                    </a:cubicBezTo>
                    <a:cubicBezTo>
                      <a:pt x="9598" y="1848"/>
                      <a:pt x="9585" y="1833"/>
                      <a:pt x="9571" y="1819"/>
                    </a:cubicBezTo>
                    <a:cubicBezTo>
                      <a:pt x="9556" y="1805"/>
                      <a:pt x="9540" y="1792"/>
                      <a:pt x="9525" y="1778"/>
                    </a:cubicBezTo>
                    <a:cubicBezTo>
                      <a:pt x="9510" y="1766"/>
                      <a:pt x="9495" y="1753"/>
                      <a:pt x="9480" y="1741"/>
                    </a:cubicBezTo>
                    <a:cubicBezTo>
                      <a:pt x="9464" y="1729"/>
                      <a:pt x="9448" y="1716"/>
                      <a:pt x="9432" y="1704"/>
                    </a:cubicBezTo>
                    <a:cubicBezTo>
                      <a:pt x="9415" y="1694"/>
                      <a:pt x="9399" y="1683"/>
                      <a:pt x="9382" y="1673"/>
                    </a:cubicBezTo>
                    <a:cubicBezTo>
                      <a:pt x="9365" y="1663"/>
                      <a:pt x="9348" y="1652"/>
                      <a:pt x="9331" y="1642"/>
                    </a:cubicBezTo>
                    <a:cubicBezTo>
                      <a:pt x="9314" y="1633"/>
                      <a:pt x="9296" y="1625"/>
                      <a:pt x="9279" y="1616"/>
                    </a:cubicBezTo>
                    <a:cubicBezTo>
                      <a:pt x="9261" y="1608"/>
                      <a:pt x="9244" y="1599"/>
                      <a:pt x="9226" y="1591"/>
                    </a:cubicBezTo>
                    <a:cubicBezTo>
                      <a:pt x="9208" y="1584"/>
                      <a:pt x="9190" y="1576"/>
                      <a:pt x="9172" y="1569"/>
                    </a:cubicBezTo>
                    <a:cubicBezTo>
                      <a:pt x="9153" y="1563"/>
                      <a:pt x="9133" y="1558"/>
                      <a:pt x="9114" y="1552"/>
                    </a:cubicBezTo>
                    <a:cubicBezTo>
                      <a:pt x="9096" y="1547"/>
                      <a:pt x="9077" y="1541"/>
                      <a:pt x="9059" y="1536"/>
                    </a:cubicBezTo>
                    <a:lnTo>
                      <a:pt x="9000" y="1524"/>
                    </a:lnTo>
                    <a:cubicBezTo>
                      <a:pt x="8980" y="1520"/>
                      <a:pt x="8961" y="1517"/>
                      <a:pt x="8941" y="1513"/>
                    </a:cubicBezTo>
                    <a:cubicBezTo>
                      <a:pt x="8921" y="1512"/>
                      <a:pt x="8902" y="1510"/>
                      <a:pt x="8882" y="1509"/>
                    </a:cubicBezTo>
                    <a:lnTo>
                      <a:pt x="8820" y="1509"/>
                    </a:lnTo>
                    <a:lnTo>
                      <a:pt x="8446" y="1509"/>
                    </a:lnTo>
                    <a:lnTo>
                      <a:pt x="7653" y="0"/>
                    </a:lnTo>
                    <a:lnTo>
                      <a:pt x="4205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 baseline="-250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4624388" y="2221171"/>
                <a:ext cx="326669" cy="279142"/>
              </a:xfrm>
              <a:prstGeom prst="ellipse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文本框 43"/>
            <p:cNvSpPr txBox="1"/>
            <p:nvPr/>
          </p:nvSpPr>
          <p:spPr>
            <a:xfrm>
              <a:off x="4603197" y="2425401"/>
              <a:ext cx="3898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rPr>
                <a:t>3</a:t>
              </a:r>
              <a:endPara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582959" y="5539129"/>
            <a:ext cx="656876" cy="545925"/>
            <a:chOff x="4423124" y="2341142"/>
            <a:chExt cx="656876" cy="545925"/>
          </a:xfrm>
        </p:grpSpPr>
        <p:grpSp>
          <p:nvGrpSpPr>
            <p:cNvPr id="48" name="组合 47"/>
            <p:cNvGrpSpPr/>
            <p:nvPr/>
          </p:nvGrpSpPr>
          <p:grpSpPr>
            <a:xfrm>
              <a:off x="4423124" y="2341142"/>
              <a:ext cx="656876" cy="545925"/>
              <a:chOff x="4423124" y="2061742"/>
              <a:chExt cx="627848" cy="521801"/>
            </a:xfrm>
          </p:grpSpPr>
          <p:sp>
            <p:nvSpPr>
              <p:cNvPr id="50" name="KSO_Shape"/>
              <p:cNvSpPr/>
              <p:nvPr/>
            </p:nvSpPr>
            <p:spPr bwMode="auto">
              <a:xfrm>
                <a:off x="4423124" y="2061742"/>
                <a:ext cx="627848" cy="521801"/>
              </a:xfrm>
              <a:custGeom>
                <a:avLst/>
                <a:gdLst>
                  <a:gd name="T0" fmla="*/ 2147483646 w 5619"/>
                  <a:gd name="T1" fmla="*/ 2147483646 h 4883"/>
                  <a:gd name="T2" fmla="*/ 2147483646 w 5619"/>
                  <a:gd name="T3" fmla="*/ 2147483646 h 4883"/>
                  <a:gd name="T4" fmla="*/ 2147483646 w 5619"/>
                  <a:gd name="T5" fmla="*/ 2147483646 h 4883"/>
                  <a:gd name="T6" fmla="*/ 2147483646 w 5619"/>
                  <a:gd name="T7" fmla="*/ 2147483646 h 4883"/>
                  <a:gd name="T8" fmla="*/ 2147483646 w 5619"/>
                  <a:gd name="T9" fmla="*/ 1711296715 h 4883"/>
                  <a:gd name="T10" fmla="*/ 2147483646 w 5619"/>
                  <a:gd name="T11" fmla="*/ 2147483646 h 4883"/>
                  <a:gd name="T12" fmla="*/ 2147483646 w 5619"/>
                  <a:gd name="T13" fmla="*/ 2147483646 h 4883"/>
                  <a:gd name="T14" fmla="*/ 2147483646 w 5619"/>
                  <a:gd name="T15" fmla="*/ 2147483646 h 4883"/>
                  <a:gd name="T16" fmla="*/ 2147483646 w 5619"/>
                  <a:gd name="T17" fmla="*/ 2147483646 h 4883"/>
                  <a:gd name="T18" fmla="*/ 2147483646 w 5619"/>
                  <a:gd name="T19" fmla="*/ 2147483646 h 4883"/>
                  <a:gd name="T20" fmla="*/ 2147483646 w 5619"/>
                  <a:gd name="T21" fmla="*/ 2147483646 h 4883"/>
                  <a:gd name="T22" fmla="*/ 2147483646 w 5619"/>
                  <a:gd name="T23" fmla="*/ 2147483646 h 4883"/>
                  <a:gd name="T24" fmla="*/ 2147483646 w 5619"/>
                  <a:gd name="T25" fmla="*/ 2147483646 h 4883"/>
                  <a:gd name="T26" fmla="*/ 2147483646 w 5619"/>
                  <a:gd name="T27" fmla="*/ 2147483646 h 4883"/>
                  <a:gd name="T28" fmla="*/ 2147483646 w 5619"/>
                  <a:gd name="T29" fmla="*/ 2147483646 h 4883"/>
                  <a:gd name="T30" fmla="*/ 2147483646 w 5619"/>
                  <a:gd name="T31" fmla="*/ 2147483646 h 4883"/>
                  <a:gd name="T32" fmla="*/ 2147483646 w 5619"/>
                  <a:gd name="T33" fmla="*/ 2147483646 h 4883"/>
                  <a:gd name="T34" fmla="*/ 2147483646 w 5619"/>
                  <a:gd name="T35" fmla="*/ 2147483646 h 4883"/>
                  <a:gd name="T36" fmla="*/ 2147483646 w 5619"/>
                  <a:gd name="T37" fmla="*/ 2147483646 h 4883"/>
                  <a:gd name="T38" fmla="*/ 2147483646 w 5619"/>
                  <a:gd name="T39" fmla="*/ 2147483646 h 4883"/>
                  <a:gd name="T40" fmla="*/ 2147483646 w 5619"/>
                  <a:gd name="T41" fmla="*/ 2147483646 h 4883"/>
                  <a:gd name="T42" fmla="*/ 2147483646 w 5619"/>
                  <a:gd name="T43" fmla="*/ 2147483646 h 4883"/>
                  <a:gd name="T44" fmla="*/ 2147483646 w 5619"/>
                  <a:gd name="T45" fmla="*/ 2147483646 h 4883"/>
                  <a:gd name="T46" fmla="*/ 2147483646 w 5619"/>
                  <a:gd name="T47" fmla="*/ 2147483646 h 4883"/>
                  <a:gd name="T48" fmla="*/ 2147483646 w 5619"/>
                  <a:gd name="T49" fmla="*/ 2147483646 h 4883"/>
                  <a:gd name="T50" fmla="*/ 2147483646 w 5619"/>
                  <a:gd name="T51" fmla="*/ 2147483646 h 4883"/>
                  <a:gd name="T52" fmla="*/ 2147483646 w 5619"/>
                  <a:gd name="T53" fmla="*/ 2147483646 h 4883"/>
                  <a:gd name="T54" fmla="*/ 2147483646 w 5619"/>
                  <a:gd name="T55" fmla="*/ 2147483646 h 4883"/>
                  <a:gd name="T56" fmla="*/ 2147483646 w 5619"/>
                  <a:gd name="T57" fmla="*/ 2147483646 h 4883"/>
                  <a:gd name="T58" fmla="*/ 2147483646 w 5619"/>
                  <a:gd name="T59" fmla="*/ 2147483646 h 4883"/>
                  <a:gd name="T60" fmla="*/ 2147483646 w 5619"/>
                  <a:gd name="T61" fmla="*/ 2147483646 h 4883"/>
                  <a:gd name="T62" fmla="*/ 2147483646 w 5619"/>
                  <a:gd name="T63" fmla="*/ 2147483646 h 4883"/>
                  <a:gd name="T64" fmla="*/ 2147483646 w 5619"/>
                  <a:gd name="T65" fmla="*/ 2147483646 h 4883"/>
                  <a:gd name="T66" fmla="*/ 2147483646 w 5619"/>
                  <a:gd name="T67" fmla="*/ 2147483646 h 4883"/>
                  <a:gd name="T68" fmla="*/ 2147483646 w 5619"/>
                  <a:gd name="T69" fmla="*/ 2147483646 h 4883"/>
                  <a:gd name="T70" fmla="*/ 2147483646 w 5619"/>
                  <a:gd name="T71" fmla="*/ 2147483646 h 4883"/>
                  <a:gd name="T72" fmla="*/ 2147483646 w 5619"/>
                  <a:gd name="T73" fmla="*/ 2147483646 h 4883"/>
                  <a:gd name="T74" fmla="*/ 2147483646 w 5619"/>
                  <a:gd name="T75" fmla="*/ 2147483646 h 4883"/>
                  <a:gd name="T76" fmla="*/ 2147483646 w 5619"/>
                  <a:gd name="T77" fmla="*/ 2147483646 h 4883"/>
                  <a:gd name="T78" fmla="*/ 2147483646 w 5619"/>
                  <a:gd name="T79" fmla="*/ 2147483646 h 4883"/>
                  <a:gd name="T80" fmla="*/ 2147483646 w 5619"/>
                  <a:gd name="T81" fmla="*/ 2147483646 h 4883"/>
                  <a:gd name="T82" fmla="*/ 2147483646 w 5619"/>
                  <a:gd name="T83" fmla="*/ 2147483646 h 4883"/>
                  <a:gd name="T84" fmla="*/ 2147483646 w 5619"/>
                  <a:gd name="T85" fmla="*/ 2147483646 h 4883"/>
                  <a:gd name="T86" fmla="*/ 2147483646 w 5619"/>
                  <a:gd name="T87" fmla="*/ 2147483646 h 4883"/>
                  <a:gd name="T88" fmla="*/ 2147483646 w 5619"/>
                  <a:gd name="T89" fmla="*/ 2147483646 h 4883"/>
                  <a:gd name="T90" fmla="*/ 2147483646 w 5619"/>
                  <a:gd name="T91" fmla="*/ 2147483646 h 4883"/>
                  <a:gd name="T92" fmla="*/ 2147483646 w 5619"/>
                  <a:gd name="T93" fmla="*/ 2147483646 h 4883"/>
                  <a:gd name="T94" fmla="*/ 2147483646 w 5619"/>
                  <a:gd name="T95" fmla="*/ 2147483646 h 4883"/>
                  <a:gd name="T96" fmla="*/ 2147483646 w 5619"/>
                  <a:gd name="T97" fmla="*/ 2147483646 h 4883"/>
                  <a:gd name="T98" fmla="*/ 2147483646 w 5619"/>
                  <a:gd name="T99" fmla="*/ 2147483646 h 4883"/>
                  <a:gd name="T100" fmla="*/ 2147483646 w 5619"/>
                  <a:gd name="T101" fmla="*/ 2147483646 h 4883"/>
                  <a:gd name="T102" fmla="*/ 2147483646 w 5619"/>
                  <a:gd name="T103" fmla="*/ 2147483646 h 4883"/>
                  <a:gd name="T104" fmla="*/ 2147483646 w 5619"/>
                  <a:gd name="T105" fmla="*/ 2147483646 h 4883"/>
                  <a:gd name="T106" fmla="*/ 2147483646 w 5619"/>
                  <a:gd name="T107" fmla="*/ 2147483646 h 4883"/>
                  <a:gd name="T108" fmla="*/ 2026280593 w 5619"/>
                  <a:gd name="T109" fmla="*/ 2147483646 h 4883"/>
                  <a:gd name="T110" fmla="*/ 311717872 w 5619"/>
                  <a:gd name="T111" fmla="*/ 2147483646 h 4883"/>
                  <a:gd name="T112" fmla="*/ 2147483646 w 5619"/>
                  <a:gd name="T113" fmla="*/ 2147483646 h 4883"/>
                  <a:gd name="T114" fmla="*/ 2147483646 w 5619"/>
                  <a:gd name="T115" fmla="*/ 2147483646 h 4883"/>
                  <a:gd name="T116" fmla="*/ 2147483646 w 5619"/>
                  <a:gd name="T117" fmla="*/ 2147483646 h 4883"/>
                  <a:gd name="T118" fmla="*/ 2147483646 w 5619"/>
                  <a:gd name="T119" fmla="*/ 2147483646 h 4883"/>
                  <a:gd name="T120" fmla="*/ 2147483646 w 5619"/>
                  <a:gd name="T121" fmla="*/ 2147483646 h 4883"/>
                  <a:gd name="T122" fmla="*/ 2147483646 w 5619"/>
                  <a:gd name="T123" fmla="*/ 2147483646 h 4883"/>
                  <a:gd name="T124" fmla="*/ 2147483646 w 5619"/>
                  <a:gd name="T125" fmla="*/ 2147483646 h 488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connsiteX0" fmla="*/ 2161 w 10000"/>
                  <a:gd name="connsiteY0" fmla="*/ 80 h 10000"/>
                  <a:gd name="connsiteX1" fmla="*/ 2161 w 10000"/>
                  <a:gd name="connsiteY1" fmla="*/ 80 h 10000"/>
                  <a:gd name="connsiteX2" fmla="*/ 2207 w 10000"/>
                  <a:gd name="connsiteY2" fmla="*/ 80 h 10000"/>
                  <a:gd name="connsiteX3" fmla="*/ 2253 w 10000"/>
                  <a:gd name="connsiteY3" fmla="*/ 86 h 10000"/>
                  <a:gd name="connsiteX4" fmla="*/ 2296 w 10000"/>
                  <a:gd name="connsiteY4" fmla="*/ 90 h 10000"/>
                  <a:gd name="connsiteX5" fmla="*/ 2338 w 10000"/>
                  <a:gd name="connsiteY5" fmla="*/ 100 h 10000"/>
                  <a:gd name="connsiteX6" fmla="*/ 2383 w 10000"/>
                  <a:gd name="connsiteY6" fmla="*/ 109 h 10000"/>
                  <a:gd name="connsiteX7" fmla="*/ 2426 w 10000"/>
                  <a:gd name="connsiteY7" fmla="*/ 121 h 10000"/>
                  <a:gd name="connsiteX8" fmla="*/ 2467 w 10000"/>
                  <a:gd name="connsiteY8" fmla="*/ 135 h 10000"/>
                  <a:gd name="connsiteX9" fmla="*/ 2506 w 10000"/>
                  <a:gd name="connsiteY9" fmla="*/ 152 h 10000"/>
                  <a:gd name="connsiteX10" fmla="*/ 2545 w 10000"/>
                  <a:gd name="connsiteY10" fmla="*/ 170 h 10000"/>
                  <a:gd name="connsiteX11" fmla="*/ 2584 w 10000"/>
                  <a:gd name="connsiteY11" fmla="*/ 193 h 10000"/>
                  <a:gd name="connsiteX12" fmla="*/ 2621 w 10000"/>
                  <a:gd name="connsiteY12" fmla="*/ 213 h 10000"/>
                  <a:gd name="connsiteX13" fmla="*/ 2659 w 10000"/>
                  <a:gd name="connsiteY13" fmla="*/ 240 h 10000"/>
                  <a:gd name="connsiteX14" fmla="*/ 2696 w 10000"/>
                  <a:gd name="connsiteY14" fmla="*/ 264 h 10000"/>
                  <a:gd name="connsiteX15" fmla="*/ 2730 w 10000"/>
                  <a:gd name="connsiteY15" fmla="*/ 293 h 10000"/>
                  <a:gd name="connsiteX16" fmla="*/ 2764 w 10000"/>
                  <a:gd name="connsiteY16" fmla="*/ 322 h 10000"/>
                  <a:gd name="connsiteX17" fmla="*/ 2796 w 10000"/>
                  <a:gd name="connsiteY17" fmla="*/ 354 h 10000"/>
                  <a:gd name="connsiteX18" fmla="*/ 2826 w 10000"/>
                  <a:gd name="connsiteY18" fmla="*/ 385 h 10000"/>
                  <a:gd name="connsiteX19" fmla="*/ 2858 w 10000"/>
                  <a:gd name="connsiteY19" fmla="*/ 420 h 10000"/>
                  <a:gd name="connsiteX20" fmla="*/ 2887 w 10000"/>
                  <a:gd name="connsiteY20" fmla="*/ 457 h 10000"/>
                  <a:gd name="connsiteX21" fmla="*/ 2913 w 10000"/>
                  <a:gd name="connsiteY21" fmla="*/ 492 h 10000"/>
                  <a:gd name="connsiteX22" fmla="*/ 2938 w 10000"/>
                  <a:gd name="connsiteY22" fmla="*/ 530 h 10000"/>
                  <a:gd name="connsiteX23" fmla="*/ 2963 w 10000"/>
                  <a:gd name="connsiteY23" fmla="*/ 571 h 10000"/>
                  <a:gd name="connsiteX24" fmla="*/ 2986 w 10000"/>
                  <a:gd name="connsiteY24" fmla="*/ 610 h 10000"/>
                  <a:gd name="connsiteX25" fmla="*/ 3008 w 10000"/>
                  <a:gd name="connsiteY25" fmla="*/ 653 h 10000"/>
                  <a:gd name="connsiteX26" fmla="*/ 3027 w 10000"/>
                  <a:gd name="connsiteY26" fmla="*/ 696 h 10000"/>
                  <a:gd name="connsiteX27" fmla="*/ 3045 w 10000"/>
                  <a:gd name="connsiteY27" fmla="*/ 741 h 10000"/>
                  <a:gd name="connsiteX28" fmla="*/ 3063 w 10000"/>
                  <a:gd name="connsiteY28" fmla="*/ 786 h 10000"/>
                  <a:gd name="connsiteX29" fmla="*/ 3077 w 10000"/>
                  <a:gd name="connsiteY29" fmla="*/ 831 h 10000"/>
                  <a:gd name="connsiteX30" fmla="*/ 3090 w 10000"/>
                  <a:gd name="connsiteY30" fmla="*/ 879 h 10000"/>
                  <a:gd name="connsiteX31" fmla="*/ 3102 w 10000"/>
                  <a:gd name="connsiteY31" fmla="*/ 928 h 10000"/>
                  <a:gd name="connsiteX32" fmla="*/ 3109 w 10000"/>
                  <a:gd name="connsiteY32" fmla="*/ 977 h 10000"/>
                  <a:gd name="connsiteX33" fmla="*/ 3118 w 10000"/>
                  <a:gd name="connsiteY33" fmla="*/ 1026 h 10000"/>
                  <a:gd name="connsiteX34" fmla="*/ 1207 w 10000"/>
                  <a:gd name="connsiteY34" fmla="*/ 1026 h 10000"/>
                  <a:gd name="connsiteX35" fmla="*/ 1214 w 10000"/>
                  <a:gd name="connsiteY35" fmla="*/ 977 h 10000"/>
                  <a:gd name="connsiteX36" fmla="*/ 1223 w 10000"/>
                  <a:gd name="connsiteY36" fmla="*/ 928 h 10000"/>
                  <a:gd name="connsiteX37" fmla="*/ 1233 w 10000"/>
                  <a:gd name="connsiteY37" fmla="*/ 879 h 10000"/>
                  <a:gd name="connsiteX38" fmla="*/ 1248 w 10000"/>
                  <a:gd name="connsiteY38" fmla="*/ 831 h 10000"/>
                  <a:gd name="connsiteX39" fmla="*/ 1262 w 10000"/>
                  <a:gd name="connsiteY39" fmla="*/ 786 h 10000"/>
                  <a:gd name="connsiteX40" fmla="*/ 1280 w 10000"/>
                  <a:gd name="connsiteY40" fmla="*/ 741 h 10000"/>
                  <a:gd name="connsiteX41" fmla="*/ 1296 w 10000"/>
                  <a:gd name="connsiteY41" fmla="*/ 696 h 10000"/>
                  <a:gd name="connsiteX42" fmla="*/ 1317 w 10000"/>
                  <a:gd name="connsiteY42" fmla="*/ 653 h 10000"/>
                  <a:gd name="connsiteX43" fmla="*/ 1337 w 10000"/>
                  <a:gd name="connsiteY43" fmla="*/ 610 h 10000"/>
                  <a:gd name="connsiteX44" fmla="*/ 1360 w 10000"/>
                  <a:gd name="connsiteY44" fmla="*/ 571 h 10000"/>
                  <a:gd name="connsiteX45" fmla="*/ 1385 w 10000"/>
                  <a:gd name="connsiteY45" fmla="*/ 530 h 10000"/>
                  <a:gd name="connsiteX46" fmla="*/ 1411 w 10000"/>
                  <a:gd name="connsiteY46" fmla="*/ 492 h 10000"/>
                  <a:gd name="connsiteX47" fmla="*/ 1438 w 10000"/>
                  <a:gd name="connsiteY47" fmla="*/ 457 h 10000"/>
                  <a:gd name="connsiteX48" fmla="*/ 1466 w 10000"/>
                  <a:gd name="connsiteY48" fmla="*/ 420 h 10000"/>
                  <a:gd name="connsiteX49" fmla="*/ 1497 w 10000"/>
                  <a:gd name="connsiteY49" fmla="*/ 385 h 10000"/>
                  <a:gd name="connsiteX50" fmla="*/ 1527 w 10000"/>
                  <a:gd name="connsiteY50" fmla="*/ 354 h 10000"/>
                  <a:gd name="connsiteX51" fmla="*/ 1561 w 10000"/>
                  <a:gd name="connsiteY51" fmla="*/ 322 h 10000"/>
                  <a:gd name="connsiteX52" fmla="*/ 1593 w 10000"/>
                  <a:gd name="connsiteY52" fmla="*/ 293 h 10000"/>
                  <a:gd name="connsiteX53" fmla="*/ 1628 w 10000"/>
                  <a:gd name="connsiteY53" fmla="*/ 264 h 10000"/>
                  <a:gd name="connsiteX54" fmla="*/ 1664 w 10000"/>
                  <a:gd name="connsiteY54" fmla="*/ 240 h 10000"/>
                  <a:gd name="connsiteX55" fmla="*/ 1701 w 10000"/>
                  <a:gd name="connsiteY55" fmla="*/ 213 h 10000"/>
                  <a:gd name="connsiteX56" fmla="*/ 1737 w 10000"/>
                  <a:gd name="connsiteY56" fmla="*/ 193 h 10000"/>
                  <a:gd name="connsiteX57" fmla="*/ 1778 w 10000"/>
                  <a:gd name="connsiteY57" fmla="*/ 170 h 10000"/>
                  <a:gd name="connsiteX58" fmla="*/ 1817 w 10000"/>
                  <a:gd name="connsiteY58" fmla="*/ 152 h 10000"/>
                  <a:gd name="connsiteX59" fmla="*/ 1858 w 10000"/>
                  <a:gd name="connsiteY59" fmla="*/ 135 h 10000"/>
                  <a:gd name="connsiteX60" fmla="*/ 1899 w 10000"/>
                  <a:gd name="connsiteY60" fmla="*/ 121 h 10000"/>
                  <a:gd name="connsiteX61" fmla="*/ 1940 w 10000"/>
                  <a:gd name="connsiteY61" fmla="*/ 109 h 10000"/>
                  <a:gd name="connsiteX62" fmla="*/ 1984 w 10000"/>
                  <a:gd name="connsiteY62" fmla="*/ 100 h 10000"/>
                  <a:gd name="connsiteX63" fmla="*/ 2027 w 10000"/>
                  <a:gd name="connsiteY63" fmla="*/ 90 h 10000"/>
                  <a:gd name="connsiteX64" fmla="*/ 2073 w 10000"/>
                  <a:gd name="connsiteY64" fmla="*/ 86 h 10000"/>
                  <a:gd name="connsiteX65" fmla="*/ 2116 w 10000"/>
                  <a:gd name="connsiteY65" fmla="*/ 80 h 10000"/>
                  <a:gd name="connsiteX66" fmla="*/ 2161 w 10000"/>
                  <a:gd name="connsiteY66" fmla="*/ 80 h 10000"/>
                  <a:gd name="connsiteX67" fmla="*/ 5830 w 10000"/>
                  <a:gd name="connsiteY67" fmla="*/ 2038 h 10000"/>
                  <a:gd name="connsiteX68" fmla="*/ 5830 w 10000"/>
                  <a:gd name="connsiteY68" fmla="*/ 2038 h 10000"/>
                  <a:gd name="connsiteX69" fmla="*/ 5912 w 10000"/>
                  <a:gd name="connsiteY69" fmla="*/ 2040 h 10000"/>
                  <a:gd name="connsiteX70" fmla="*/ 5992 w 10000"/>
                  <a:gd name="connsiteY70" fmla="*/ 2042 h 10000"/>
                  <a:gd name="connsiteX71" fmla="*/ 6070 w 10000"/>
                  <a:gd name="connsiteY71" fmla="*/ 2050 h 10000"/>
                  <a:gd name="connsiteX72" fmla="*/ 6149 w 10000"/>
                  <a:gd name="connsiteY72" fmla="*/ 2056 h 10000"/>
                  <a:gd name="connsiteX73" fmla="*/ 6227 w 10000"/>
                  <a:gd name="connsiteY73" fmla="*/ 2066 h 10000"/>
                  <a:gd name="connsiteX74" fmla="*/ 6305 w 10000"/>
                  <a:gd name="connsiteY74" fmla="*/ 2081 h 10000"/>
                  <a:gd name="connsiteX75" fmla="*/ 6382 w 10000"/>
                  <a:gd name="connsiteY75" fmla="*/ 2095 h 10000"/>
                  <a:gd name="connsiteX76" fmla="*/ 6460 w 10000"/>
                  <a:gd name="connsiteY76" fmla="*/ 2111 h 10000"/>
                  <a:gd name="connsiteX77" fmla="*/ 6535 w 10000"/>
                  <a:gd name="connsiteY77" fmla="*/ 2130 h 10000"/>
                  <a:gd name="connsiteX78" fmla="*/ 6611 w 10000"/>
                  <a:gd name="connsiteY78" fmla="*/ 2152 h 10000"/>
                  <a:gd name="connsiteX79" fmla="*/ 6686 w 10000"/>
                  <a:gd name="connsiteY79" fmla="*/ 2175 h 10000"/>
                  <a:gd name="connsiteX80" fmla="*/ 6761 w 10000"/>
                  <a:gd name="connsiteY80" fmla="*/ 2199 h 10000"/>
                  <a:gd name="connsiteX81" fmla="*/ 6832 w 10000"/>
                  <a:gd name="connsiteY81" fmla="*/ 2228 h 10000"/>
                  <a:gd name="connsiteX82" fmla="*/ 6905 w 10000"/>
                  <a:gd name="connsiteY82" fmla="*/ 2257 h 10000"/>
                  <a:gd name="connsiteX83" fmla="*/ 6975 w 10000"/>
                  <a:gd name="connsiteY83" fmla="*/ 2288 h 10000"/>
                  <a:gd name="connsiteX84" fmla="*/ 7048 w 10000"/>
                  <a:gd name="connsiteY84" fmla="*/ 2320 h 10000"/>
                  <a:gd name="connsiteX85" fmla="*/ 7115 w 10000"/>
                  <a:gd name="connsiteY85" fmla="*/ 2355 h 10000"/>
                  <a:gd name="connsiteX86" fmla="*/ 7186 w 10000"/>
                  <a:gd name="connsiteY86" fmla="*/ 2394 h 10000"/>
                  <a:gd name="connsiteX87" fmla="*/ 7252 w 10000"/>
                  <a:gd name="connsiteY87" fmla="*/ 2433 h 10000"/>
                  <a:gd name="connsiteX88" fmla="*/ 7320 w 10000"/>
                  <a:gd name="connsiteY88" fmla="*/ 2472 h 10000"/>
                  <a:gd name="connsiteX89" fmla="*/ 7387 w 10000"/>
                  <a:gd name="connsiteY89" fmla="*/ 2515 h 10000"/>
                  <a:gd name="connsiteX90" fmla="*/ 7452 w 10000"/>
                  <a:gd name="connsiteY90" fmla="*/ 2558 h 10000"/>
                  <a:gd name="connsiteX91" fmla="*/ 7514 w 10000"/>
                  <a:gd name="connsiteY91" fmla="*/ 2605 h 10000"/>
                  <a:gd name="connsiteX92" fmla="*/ 7578 w 10000"/>
                  <a:gd name="connsiteY92" fmla="*/ 2654 h 10000"/>
                  <a:gd name="connsiteX93" fmla="*/ 7638 w 10000"/>
                  <a:gd name="connsiteY93" fmla="*/ 2701 h 10000"/>
                  <a:gd name="connsiteX94" fmla="*/ 7701 w 10000"/>
                  <a:gd name="connsiteY94" fmla="*/ 2752 h 10000"/>
                  <a:gd name="connsiteX95" fmla="*/ 7761 w 10000"/>
                  <a:gd name="connsiteY95" fmla="*/ 2806 h 10000"/>
                  <a:gd name="connsiteX96" fmla="*/ 7818 w 10000"/>
                  <a:gd name="connsiteY96" fmla="*/ 2861 h 10000"/>
                  <a:gd name="connsiteX97" fmla="*/ 7877 w 10000"/>
                  <a:gd name="connsiteY97" fmla="*/ 2914 h 10000"/>
                  <a:gd name="connsiteX98" fmla="*/ 7932 w 10000"/>
                  <a:gd name="connsiteY98" fmla="*/ 2972 h 10000"/>
                  <a:gd name="connsiteX99" fmla="*/ 7985 w 10000"/>
                  <a:gd name="connsiteY99" fmla="*/ 3031 h 10000"/>
                  <a:gd name="connsiteX100" fmla="*/ 8039 w 10000"/>
                  <a:gd name="connsiteY100" fmla="*/ 3090 h 10000"/>
                  <a:gd name="connsiteX101" fmla="*/ 8094 w 10000"/>
                  <a:gd name="connsiteY101" fmla="*/ 3152 h 10000"/>
                  <a:gd name="connsiteX102" fmla="*/ 8142 w 10000"/>
                  <a:gd name="connsiteY102" fmla="*/ 3217 h 10000"/>
                  <a:gd name="connsiteX103" fmla="*/ 8194 w 10000"/>
                  <a:gd name="connsiteY103" fmla="*/ 3281 h 10000"/>
                  <a:gd name="connsiteX104" fmla="*/ 8242 w 10000"/>
                  <a:gd name="connsiteY104" fmla="*/ 3348 h 10000"/>
                  <a:gd name="connsiteX105" fmla="*/ 8290 w 10000"/>
                  <a:gd name="connsiteY105" fmla="*/ 3414 h 10000"/>
                  <a:gd name="connsiteX106" fmla="*/ 8334 w 10000"/>
                  <a:gd name="connsiteY106" fmla="*/ 3484 h 10000"/>
                  <a:gd name="connsiteX107" fmla="*/ 8379 w 10000"/>
                  <a:gd name="connsiteY107" fmla="*/ 3553 h 10000"/>
                  <a:gd name="connsiteX108" fmla="*/ 8421 w 10000"/>
                  <a:gd name="connsiteY108" fmla="*/ 3623 h 10000"/>
                  <a:gd name="connsiteX109" fmla="*/ 8462 w 10000"/>
                  <a:gd name="connsiteY109" fmla="*/ 3696 h 10000"/>
                  <a:gd name="connsiteX110" fmla="*/ 8505 w 10000"/>
                  <a:gd name="connsiteY110" fmla="*/ 3770 h 10000"/>
                  <a:gd name="connsiteX111" fmla="*/ 8541 w 10000"/>
                  <a:gd name="connsiteY111" fmla="*/ 3844 h 10000"/>
                  <a:gd name="connsiteX112" fmla="*/ 8578 w 10000"/>
                  <a:gd name="connsiteY112" fmla="*/ 3920 h 10000"/>
                  <a:gd name="connsiteX113" fmla="*/ 8614 w 10000"/>
                  <a:gd name="connsiteY113" fmla="*/ 4000 h 10000"/>
                  <a:gd name="connsiteX114" fmla="*/ 8647 w 10000"/>
                  <a:gd name="connsiteY114" fmla="*/ 4075 h 10000"/>
                  <a:gd name="connsiteX115" fmla="*/ 8679 w 10000"/>
                  <a:gd name="connsiteY115" fmla="*/ 4155 h 10000"/>
                  <a:gd name="connsiteX116" fmla="*/ 8712 w 10000"/>
                  <a:gd name="connsiteY116" fmla="*/ 4235 h 10000"/>
                  <a:gd name="connsiteX117" fmla="*/ 8740 w 10000"/>
                  <a:gd name="connsiteY117" fmla="*/ 4317 h 10000"/>
                  <a:gd name="connsiteX118" fmla="*/ 8767 w 10000"/>
                  <a:gd name="connsiteY118" fmla="*/ 4399 h 10000"/>
                  <a:gd name="connsiteX119" fmla="*/ 8792 w 10000"/>
                  <a:gd name="connsiteY119" fmla="*/ 4481 h 10000"/>
                  <a:gd name="connsiteX120" fmla="*/ 8817 w 10000"/>
                  <a:gd name="connsiteY120" fmla="*/ 4565 h 10000"/>
                  <a:gd name="connsiteX121" fmla="*/ 8836 w 10000"/>
                  <a:gd name="connsiteY121" fmla="*/ 4651 h 10000"/>
                  <a:gd name="connsiteX122" fmla="*/ 8857 w 10000"/>
                  <a:gd name="connsiteY122" fmla="*/ 4737 h 10000"/>
                  <a:gd name="connsiteX123" fmla="*/ 8877 w 10000"/>
                  <a:gd name="connsiteY123" fmla="*/ 4825 h 10000"/>
                  <a:gd name="connsiteX124" fmla="*/ 8893 w 10000"/>
                  <a:gd name="connsiteY124" fmla="*/ 4909 h 10000"/>
                  <a:gd name="connsiteX125" fmla="*/ 8907 w 10000"/>
                  <a:gd name="connsiteY125" fmla="*/ 4997 h 10000"/>
                  <a:gd name="connsiteX126" fmla="*/ 8920 w 10000"/>
                  <a:gd name="connsiteY126" fmla="*/ 5089 h 10000"/>
                  <a:gd name="connsiteX127" fmla="*/ 8930 w 10000"/>
                  <a:gd name="connsiteY127" fmla="*/ 5179 h 10000"/>
                  <a:gd name="connsiteX128" fmla="*/ 8941 w 10000"/>
                  <a:gd name="connsiteY128" fmla="*/ 5269 h 10000"/>
                  <a:gd name="connsiteX129" fmla="*/ 8946 w 10000"/>
                  <a:gd name="connsiteY129" fmla="*/ 5359 h 10000"/>
                  <a:gd name="connsiteX130" fmla="*/ 8954 w 10000"/>
                  <a:gd name="connsiteY130" fmla="*/ 5450 h 10000"/>
                  <a:gd name="connsiteX131" fmla="*/ 8955 w 10000"/>
                  <a:gd name="connsiteY131" fmla="*/ 5542 h 10000"/>
                  <a:gd name="connsiteX132" fmla="*/ 8957 w 10000"/>
                  <a:gd name="connsiteY132" fmla="*/ 5636 h 10000"/>
                  <a:gd name="connsiteX133" fmla="*/ 8955 w 10000"/>
                  <a:gd name="connsiteY133" fmla="*/ 5728 h 10000"/>
                  <a:gd name="connsiteX134" fmla="*/ 8954 w 10000"/>
                  <a:gd name="connsiteY134" fmla="*/ 5820 h 10000"/>
                  <a:gd name="connsiteX135" fmla="*/ 8946 w 10000"/>
                  <a:gd name="connsiteY135" fmla="*/ 5912 h 10000"/>
                  <a:gd name="connsiteX136" fmla="*/ 8941 w 10000"/>
                  <a:gd name="connsiteY136" fmla="*/ 6005 h 10000"/>
                  <a:gd name="connsiteX137" fmla="*/ 8930 w 10000"/>
                  <a:gd name="connsiteY137" fmla="*/ 6095 h 10000"/>
                  <a:gd name="connsiteX138" fmla="*/ 8920 w 10000"/>
                  <a:gd name="connsiteY138" fmla="*/ 6185 h 10000"/>
                  <a:gd name="connsiteX139" fmla="*/ 8907 w 10000"/>
                  <a:gd name="connsiteY139" fmla="*/ 6273 h 10000"/>
                  <a:gd name="connsiteX140" fmla="*/ 8893 w 10000"/>
                  <a:gd name="connsiteY140" fmla="*/ 6361 h 10000"/>
                  <a:gd name="connsiteX141" fmla="*/ 8877 w 10000"/>
                  <a:gd name="connsiteY141" fmla="*/ 6449 h 10000"/>
                  <a:gd name="connsiteX142" fmla="*/ 8857 w 10000"/>
                  <a:gd name="connsiteY142" fmla="*/ 6535 h 10000"/>
                  <a:gd name="connsiteX143" fmla="*/ 8836 w 10000"/>
                  <a:gd name="connsiteY143" fmla="*/ 6619 h 10000"/>
                  <a:gd name="connsiteX144" fmla="*/ 8817 w 10000"/>
                  <a:gd name="connsiteY144" fmla="*/ 6705 h 10000"/>
                  <a:gd name="connsiteX145" fmla="*/ 8792 w 10000"/>
                  <a:gd name="connsiteY145" fmla="*/ 6791 h 10000"/>
                  <a:gd name="connsiteX146" fmla="*/ 8767 w 10000"/>
                  <a:gd name="connsiteY146" fmla="*/ 6871 h 10000"/>
                  <a:gd name="connsiteX147" fmla="*/ 8740 w 10000"/>
                  <a:gd name="connsiteY147" fmla="*/ 6955 h 10000"/>
                  <a:gd name="connsiteX148" fmla="*/ 8712 w 10000"/>
                  <a:gd name="connsiteY148" fmla="*/ 7035 h 10000"/>
                  <a:gd name="connsiteX149" fmla="*/ 8679 w 10000"/>
                  <a:gd name="connsiteY149" fmla="*/ 7117 h 10000"/>
                  <a:gd name="connsiteX150" fmla="*/ 8647 w 10000"/>
                  <a:gd name="connsiteY150" fmla="*/ 7194 h 10000"/>
                  <a:gd name="connsiteX151" fmla="*/ 8614 w 10000"/>
                  <a:gd name="connsiteY151" fmla="*/ 7274 h 10000"/>
                  <a:gd name="connsiteX152" fmla="*/ 8578 w 10000"/>
                  <a:gd name="connsiteY152" fmla="*/ 7350 h 10000"/>
                  <a:gd name="connsiteX153" fmla="*/ 8541 w 10000"/>
                  <a:gd name="connsiteY153" fmla="*/ 7426 h 10000"/>
                  <a:gd name="connsiteX154" fmla="*/ 8505 w 10000"/>
                  <a:gd name="connsiteY154" fmla="*/ 7502 h 10000"/>
                  <a:gd name="connsiteX155" fmla="*/ 8462 w 10000"/>
                  <a:gd name="connsiteY155" fmla="*/ 7575 h 10000"/>
                  <a:gd name="connsiteX156" fmla="*/ 8421 w 10000"/>
                  <a:gd name="connsiteY156" fmla="*/ 7647 h 10000"/>
                  <a:gd name="connsiteX157" fmla="*/ 8379 w 10000"/>
                  <a:gd name="connsiteY157" fmla="*/ 7719 h 10000"/>
                  <a:gd name="connsiteX158" fmla="*/ 8334 w 10000"/>
                  <a:gd name="connsiteY158" fmla="*/ 7790 h 10000"/>
                  <a:gd name="connsiteX159" fmla="*/ 8290 w 10000"/>
                  <a:gd name="connsiteY159" fmla="*/ 7856 h 10000"/>
                  <a:gd name="connsiteX160" fmla="*/ 8242 w 10000"/>
                  <a:gd name="connsiteY160" fmla="*/ 7925 h 10000"/>
                  <a:gd name="connsiteX161" fmla="*/ 8194 w 10000"/>
                  <a:gd name="connsiteY161" fmla="*/ 7989 h 10000"/>
                  <a:gd name="connsiteX162" fmla="*/ 8142 w 10000"/>
                  <a:gd name="connsiteY162" fmla="*/ 8057 h 10000"/>
                  <a:gd name="connsiteX163" fmla="*/ 8094 w 10000"/>
                  <a:gd name="connsiteY163" fmla="*/ 8118 h 10000"/>
                  <a:gd name="connsiteX164" fmla="*/ 8039 w 10000"/>
                  <a:gd name="connsiteY164" fmla="*/ 8179 h 10000"/>
                  <a:gd name="connsiteX165" fmla="*/ 7985 w 10000"/>
                  <a:gd name="connsiteY165" fmla="*/ 8239 h 10000"/>
                  <a:gd name="connsiteX166" fmla="*/ 7932 w 10000"/>
                  <a:gd name="connsiteY166" fmla="*/ 8298 h 10000"/>
                  <a:gd name="connsiteX167" fmla="*/ 7877 w 10000"/>
                  <a:gd name="connsiteY167" fmla="*/ 8356 h 10000"/>
                  <a:gd name="connsiteX168" fmla="*/ 7818 w 10000"/>
                  <a:gd name="connsiteY168" fmla="*/ 8413 h 10000"/>
                  <a:gd name="connsiteX169" fmla="*/ 7761 w 10000"/>
                  <a:gd name="connsiteY169" fmla="*/ 8466 h 10000"/>
                  <a:gd name="connsiteX170" fmla="*/ 7701 w 10000"/>
                  <a:gd name="connsiteY170" fmla="*/ 8519 h 10000"/>
                  <a:gd name="connsiteX171" fmla="*/ 7638 w 10000"/>
                  <a:gd name="connsiteY171" fmla="*/ 8569 h 10000"/>
                  <a:gd name="connsiteX172" fmla="*/ 7578 w 10000"/>
                  <a:gd name="connsiteY172" fmla="*/ 8620 h 10000"/>
                  <a:gd name="connsiteX173" fmla="*/ 7514 w 10000"/>
                  <a:gd name="connsiteY173" fmla="*/ 8667 h 10000"/>
                  <a:gd name="connsiteX174" fmla="*/ 7452 w 10000"/>
                  <a:gd name="connsiteY174" fmla="*/ 8712 h 10000"/>
                  <a:gd name="connsiteX175" fmla="*/ 7387 w 10000"/>
                  <a:gd name="connsiteY175" fmla="*/ 8757 h 10000"/>
                  <a:gd name="connsiteX176" fmla="*/ 7320 w 10000"/>
                  <a:gd name="connsiteY176" fmla="*/ 8800 h 10000"/>
                  <a:gd name="connsiteX177" fmla="*/ 7252 w 10000"/>
                  <a:gd name="connsiteY177" fmla="*/ 8841 h 10000"/>
                  <a:gd name="connsiteX178" fmla="*/ 7186 w 10000"/>
                  <a:gd name="connsiteY178" fmla="*/ 8878 h 10000"/>
                  <a:gd name="connsiteX179" fmla="*/ 7115 w 10000"/>
                  <a:gd name="connsiteY179" fmla="*/ 8917 h 10000"/>
                  <a:gd name="connsiteX180" fmla="*/ 7048 w 10000"/>
                  <a:gd name="connsiteY180" fmla="*/ 8949 h 10000"/>
                  <a:gd name="connsiteX181" fmla="*/ 6975 w 10000"/>
                  <a:gd name="connsiteY181" fmla="*/ 8982 h 10000"/>
                  <a:gd name="connsiteX182" fmla="*/ 6905 w 10000"/>
                  <a:gd name="connsiteY182" fmla="*/ 9015 h 10000"/>
                  <a:gd name="connsiteX183" fmla="*/ 6832 w 10000"/>
                  <a:gd name="connsiteY183" fmla="*/ 9046 h 10000"/>
                  <a:gd name="connsiteX184" fmla="*/ 6761 w 10000"/>
                  <a:gd name="connsiteY184" fmla="*/ 9070 h 10000"/>
                  <a:gd name="connsiteX185" fmla="*/ 6686 w 10000"/>
                  <a:gd name="connsiteY185" fmla="*/ 9097 h 10000"/>
                  <a:gd name="connsiteX186" fmla="*/ 6611 w 10000"/>
                  <a:gd name="connsiteY186" fmla="*/ 9121 h 10000"/>
                  <a:gd name="connsiteX187" fmla="*/ 6535 w 10000"/>
                  <a:gd name="connsiteY187" fmla="*/ 9142 h 10000"/>
                  <a:gd name="connsiteX188" fmla="*/ 6460 w 10000"/>
                  <a:gd name="connsiteY188" fmla="*/ 9162 h 10000"/>
                  <a:gd name="connsiteX189" fmla="*/ 6382 w 10000"/>
                  <a:gd name="connsiteY189" fmla="*/ 9179 h 10000"/>
                  <a:gd name="connsiteX190" fmla="*/ 6305 w 10000"/>
                  <a:gd name="connsiteY190" fmla="*/ 9193 h 10000"/>
                  <a:gd name="connsiteX191" fmla="*/ 6227 w 10000"/>
                  <a:gd name="connsiteY191" fmla="*/ 9203 h 10000"/>
                  <a:gd name="connsiteX192" fmla="*/ 6149 w 10000"/>
                  <a:gd name="connsiteY192" fmla="*/ 9214 h 10000"/>
                  <a:gd name="connsiteX193" fmla="*/ 6070 w 10000"/>
                  <a:gd name="connsiteY193" fmla="*/ 9224 h 10000"/>
                  <a:gd name="connsiteX194" fmla="*/ 5992 w 10000"/>
                  <a:gd name="connsiteY194" fmla="*/ 9228 h 10000"/>
                  <a:gd name="connsiteX195" fmla="*/ 5912 w 10000"/>
                  <a:gd name="connsiteY195" fmla="*/ 9232 h 10000"/>
                  <a:gd name="connsiteX196" fmla="*/ 5830 w 10000"/>
                  <a:gd name="connsiteY196" fmla="*/ 9232 h 10000"/>
                  <a:gd name="connsiteX197" fmla="*/ 5750 w 10000"/>
                  <a:gd name="connsiteY197" fmla="*/ 9232 h 10000"/>
                  <a:gd name="connsiteX198" fmla="*/ 5670 w 10000"/>
                  <a:gd name="connsiteY198" fmla="*/ 9228 h 10000"/>
                  <a:gd name="connsiteX199" fmla="*/ 5588 w 10000"/>
                  <a:gd name="connsiteY199" fmla="*/ 9224 h 10000"/>
                  <a:gd name="connsiteX200" fmla="*/ 5510 w 10000"/>
                  <a:gd name="connsiteY200" fmla="*/ 9214 h 10000"/>
                  <a:gd name="connsiteX201" fmla="*/ 5432 w 10000"/>
                  <a:gd name="connsiteY201" fmla="*/ 9203 h 10000"/>
                  <a:gd name="connsiteX202" fmla="*/ 5353 w 10000"/>
                  <a:gd name="connsiteY202" fmla="*/ 9193 h 10000"/>
                  <a:gd name="connsiteX203" fmla="*/ 5277 w 10000"/>
                  <a:gd name="connsiteY203" fmla="*/ 9179 h 10000"/>
                  <a:gd name="connsiteX204" fmla="*/ 5200 w 10000"/>
                  <a:gd name="connsiteY204" fmla="*/ 9162 h 10000"/>
                  <a:gd name="connsiteX205" fmla="*/ 5124 w 10000"/>
                  <a:gd name="connsiteY205" fmla="*/ 9142 h 10000"/>
                  <a:gd name="connsiteX206" fmla="*/ 5049 w 10000"/>
                  <a:gd name="connsiteY206" fmla="*/ 9121 h 10000"/>
                  <a:gd name="connsiteX207" fmla="*/ 4974 w 10000"/>
                  <a:gd name="connsiteY207" fmla="*/ 9097 h 10000"/>
                  <a:gd name="connsiteX208" fmla="*/ 4901 w 10000"/>
                  <a:gd name="connsiteY208" fmla="*/ 9070 h 10000"/>
                  <a:gd name="connsiteX209" fmla="*/ 4826 w 10000"/>
                  <a:gd name="connsiteY209" fmla="*/ 9046 h 10000"/>
                  <a:gd name="connsiteX210" fmla="*/ 4754 w 10000"/>
                  <a:gd name="connsiteY210" fmla="*/ 9015 h 10000"/>
                  <a:gd name="connsiteX211" fmla="*/ 4684 w 10000"/>
                  <a:gd name="connsiteY211" fmla="*/ 8982 h 10000"/>
                  <a:gd name="connsiteX212" fmla="*/ 4615 w 10000"/>
                  <a:gd name="connsiteY212" fmla="*/ 8949 h 10000"/>
                  <a:gd name="connsiteX213" fmla="*/ 4544 w 10000"/>
                  <a:gd name="connsiteY213" fmla="*/ 8917 h 10000"/>
                  <a:gd name="connsiteX214" fmla="*/ 4476 w 10000"/>
                  <a:gd name="connsiteY214" fmla="*/ 8878 h 10000"/>
                  <a:gd name="connsiteX215" fmla="*/ 4406 w 10000"/>
                  <a:gd name="connsiteY215" fmla="*/ 8841 h 10000"/>
                  <a:gd name="connsiteX216" fmla="*/ 4339 w 10000"/>
                  <a:gd name="connsiteY216" fmla="*/ 8800 h 10000"/>
                  <a:gd name="connsiteX217" fmla="*/ 4275 w 10000"/>
                  <a:gd name="connsiteY217" fmla="*/ 8757 h 10000"/>
                  <a:gd name="connsiteX218" fmla="*/ 4209 w 10000"/>
                  <a:gd name="connsiteY218" fmla="*/ 8712 h 10000"/>
                  <a:gd name="connsiteX219" fmla="*/ 4145 w 10000"/>
                  <a:gd name="connsiteY219" fmla="*/ 8667 h 10000"/>
                  <a:gd name="connsiteX220" fmla="*/ 4083 w 10000"/>
                  <a:gd name="connsiteY220" fmla="*/ 8620 h 10000"/>
                  <a:gd name="connsiteX221" fmla="*/ 4020 w 10000"/>
                  <a:gd name="connsiteY221" fmla="*/ 8569 h 10000"/>
                  <a:gd name="connsiteX222" fmla="*/ 3960 w 10000"/>
                  <a:gd name="connsiteY222" fmla="*/ 8519 h 10000"/>
                  <a:gd name="connsiteX223" fmla="*/ 3901 w 10000"/>
                  <a:gd name="connsiteY223" fmla="*/ 8466 h 10000"/>
                  <a:gd name="connsiteX224" fmla="*/ 3841 w 10000"/>
                  <a:gd name="connsiteY224" fmla="*/ 8413 h 10000"/>
                  <a:gd name="connsiteX225" fmla="*/ 3784 w 10000"/>
                  <a:gd name="connsiteY225" fmla="*/ 8356 h 10000"/>
                  <a:gd name="connsiteX226" fmla="*/ 3727 w 10000"/>
                  <a:gd name="connsiteY226" fmla="*/ 8298 h 10000"/>
                  <a:gd name="connsiteX227" fmla="*/ 3673 w 10000"/>
                  <a:gd name="connsiteY227" fmla="*/ 8239 h 10000"/>
                  <a:gd name="connsiteX228" fmla="*/ 3620 w 10000"/>
                  <a:gd name="connsiteY228" fmla="*/ 8179 h 10000"/>
                  <a:gd name="connsiteX229" fmla="*/ 3566 w 10000"/>
                  <a:gd name="connsiteY229" fmla="*/ 8118 h 10000"/>
                  <a:gd name="connsiteX230" fmla="*/ 3517 w 10000"/>
                  <a:gd name="connsiteY230" fmla="*/ 8057 h 10000"/>
                  <a:gd name="connsiteX231" fmla="*/ 3467 w 10000"/>
                  <a:gd name="connsiteY231" fmla="*/ 7989 h 10000"/>
                  <a:gd name="connsiteX232" fmla="*/ 3417 w 10000"/>
                  <a:gd name="connsiteY232" fmla="*/ 7925 h 10000"/>
                  <a:gd name="connsiteX233" fmla="*/ 3371 w 10000"/>
                  <a:gd name="connsiteY233" fmla="*/ 7856 h 10000"/>
                  <a:gd name="connsiteX234" fmla="*/ 3324 w 10000"/>
                  <a:gd name="connsiteY234" fmla="*/ 7790 h 10000"/>
                  <a:gd name="connsiteX235" fmla="*/ 3282 w 10000"/>
                  <a:gd name="connsiteY235" fmla="*/ 7719 h 10000"/>
                  <a:gd name="connsiteX236" fmla="*/ 3237 w 10000"/>
                  <a:gd name="connsiteY236" fmla="*/ 7647 h 10000"/>
                  <a:gd name="connsiteX237" fmla="*/ 3196 w 10000"/>
                  <a:gd name="connsiteY237" fmla="*/ 7575 h 10000"/>
                  <a:gd name="connsiteX238" fmla="*/ 3157 w 10000"/>
                  <a:gd name="connsiteY238" fmla="*/ 7502 h 10000"/>
                  <a:gd name="connsiteX239" fmla="*/ 3118 w 10000"/>
                  <a:gd name="connsiteY239" fmla="*/ 7426 h 10000"/>
                  <a:gd name="connsiteX240" fmla="*/ 3081 w 10000"/>
                  <a:gd name="connsiteY240" fmla="*/ 7350 h 10000"/>
                  <a:gd name="connsiteX241" fmla="*/ 3045 w 10000"/>
                  <a:gd name="connsiteY241" fmla="*/ 7274 h 10000"/>
                  <a:gd name="connsiteX242" fmla="*/ 3013 w 10000"/>
                  <a:gd name="connsiteY242" fmla="*/ 7194 h 10000"/>
                  <a:gd name="connsiteX243" fmla="*/ 2979 w 10000"/>
                  <a:gd name="connsiteY243" fmla="*/ 7117 h 10000"/>
                  <a:gd name="connsiteX244" fmla="*/ 2951 w 10000"/>
                  <a:gd name="connsiteY244" fmla="*/ 7035 h 10000"/>
                  <a:gd name="connsiteX245" fmla="*/ 2922 w 10000"/>
                  <a:gd name="connsiteY245" fmla="*/ 6955 h 10000"/>
                  <a:gd name="connsiteX246" fmla="*/ 2892 w 10000"/>
                  <a:gd name="connsiteY246" fmla="*/ 6871 h 10000"/>
                  <a:gd name="connsiteX247" fmla="*/ 2869 w 10000"/>
                  <a:gd name="connsiteY247" fmla="*/ 6791 h 10000"/>
                  <a:gd name="connsiteX248" fmla="*/ 2846 w 10000"/>
                  <a:gd name="connsiteY248" fmla="*/ 6705 h 10000"/>
                  <a:gd name="connsiteX249" fmla="*/ 2823 w 10000"/>
                  <a:gd name="connsiteY249" fmla="*/ 6619 h 10000"/>
                  <a:gd name="connsiteX250" fmla="*/ 2801 w 10000"/>
                  <a:gd name="connsiteY250" fmla="*/ 6535 h 10000"/>
                  <a:gd name="connsiteX251" fmla="*/ 2783 w 10000"/>
                  <a:gd name="connsiteY251" fmla="*/ 6449 h 10000"/>
                  <a:gd name="connsiteX252" fmla="*/ 2767 w 10000"/>
                  <a:gd name="connsiteY252" fmla="*/ 6361 h 10000"/>
                  <a:gd name="connsiteX253" fmla="*/ 2753 w 10000"/>
                  <a:gd name="connsiteY253" fmla="*/ 6273 h 10000"/>
                  <a:gd name="connsiteX254" fmla="*/ 2741 w 10000"/>
                  <a:gd name="connsiteY254" fmla="*/ 6185 h 10000"/>
                  <a:gd name="connsiteX255" fmla="*/ 2730 w 10000"/>
                  <a:gd name="connsiteY255" fmla="*/ 6095 h 10000"/>
                  <a:gd name="connsiteX256" fmla="*/ 2719 w 10000"/>
                  <a:gd name="connsiteY256" fmla="*/ 6005 h 10000"/>
                  <a:gd name="connsiteX257" fmla="*/ 2712 w 10000"/>
                  <a:gd name="connsiteY257" fmla="*/ 5912 h 10000"/>
                  <a:gd name="connsiteX258" fmla="*/ 2709 w 10000"/>
                  <a:gd name="connsiteY258" fmla="*/ 5820 h 10000"/>
                  <a:gd name="connsiteX259" fmla="*/ 2705 w 10000"/>
                  <a:gd name="connsiteY259" fmla="*/ 5728 h 10000"/>
                  <a:gd name="connsiteX260" fmla="*/ 2705 w 10000"/>
                  <a:gd name="connsiteY260" fmla="*/ 5636 h 10000"/>
                  <a:gd name="connsiteX261" fmla="*/ 2705 w 10000"/>
                  <a:gd name="connsiteY261" fmla="*/ 5542 h 10000"/>
                  <a:gd name="connsiteX262" fmla="*/ 2709 w 10000"/>
                  <a:gd name="connsiteY262" fmla="*/ 5450 h 10000"/>
                  <a:gd name="connsiteX263" fmla="*/ 2712 w 10000"/>
                  <a:gd name="connsiteY263" fmla="*/ 5359 h 10000"/>
                  <a:gd name="connsiteX264" fmla="*/ 2719 w 10000"/>
                  <a:gd name="connsiteY264" fmla="*/ 5269 h 10000"/>
                  <a:gd name="connsiteX265" fmla="*/ 2730 w 10000"/>
                  <a:gd name="connsiteY265" fmla="*/ 5179 h 10000"/>
                  <a:gd name="connsiteX266" fmla="*/ 2741 w 10000"/>
                  <a:gd name="connsiteY266" fmla="*/ 5089 h 10000"/>
                  <a:gd name="connsiteX267" fmla="*/ 2753 w 10000"/>
                  <a:gd name="connsiteY267" fmla="*/ 4997 h 10000"/>
                  <a:gd name="connsiteX268" fmla="*/ 2767 w 10000"/>
                  <a:gd name="connsiteY268" fmla="*/ 4909 h 10000"/>
                  <a:gd name="connsiteX269" fmla="*/ 2783 w 10000"/>
                  <a:gd name="connsiteY269" fmla="*/ 4825 h 10000"/>
                  <a:gd name="connsiteX270" fmla="*/ 2801 w 10000"/>
                  <a:gd name="connsiteY270" fmla="*/ 4737 h 10000"/>
                  <a:gd name="connsiteX271" fmla="*/ 2823 w 10000"/>
                  <a:gd name="connsiteY271" fmla="*/ 4651 h 10000"/>
                  <a:gd name="connsiteX272" fmla="*/ 2846 w 10000"/>
                  <a:gd name="connsiteY272" fmla="*/ 4565 h 10000"/>
                  <a:gd name="connsiteX273" fmla="*/ 2869 w 10000"/>
                  <a:gd name="connsiteY273" fmla="*/ 4481 h 10000"/>
                  <a:gd name="connsiteX274" fmla="*/ 2892 w 10000"/>
                  <a:gd name="connsiteY274" fmla="*/ 4399 h 10000"/>
                  <a:gd name="connsiteX275" fmla="*/ 2922 w 10000"/>
                  <a:gd name="connsiteY275" fmla="*/ 4317 h 10000"/>
                  <a:gd name="connsiteX276" fmla="*/ 2951 w 10000"/>
                  <a:gd name="connsiteY276" fmla="*/ 4235 h 10000"/>
                  <a:gd name="connsiteX277" fmla="*/ 2979 w 10000"/>
                  <a:gd name="connsiteY277" fmla="*/ 4155 h 10000"/>
                  <a:gd name="connsiteX278" fmla="*/ 3013 w 10000"/>
                  <a:gd name="connsiteY278" fmla="*/ 4075 h 10000"/>
                  <a:gd name="connsiteX279" fmla="*/ 3045 w 10000"/>
                  <a:gd name="connsiteY279" fmla="*/ 4000 h 10000"/>
                  <a:gd name="connsiteX280" fmla="*/ 3081 w 10000"/>
                  <a:gd name="connsiteY280" fmla="*/ 3920 h 10000"/>
                  <a:gd name="connsiteX281" fmla="*/ 3118 w 10000"/>
                  <a:gd name="connsiteY281" fmla="*/ 3844 h 10000"/>
                  <a:gd name="connsiteX282" fmla="*/ 3157 w 10000"/>
                  <a:gd name="connsiteY282" fmla="*/ 3770 h 10000"/>
                  <a:gd name="connsiteX283" fmla="*/ 3196 w 10000"/>
                  <a:gd name="connsiteY283" fmla="*/ 3696 h 10000"/>
                  <a:gd name="connsiteX284" fmla="*/ 3237 w 10000"/>
                  <a:gd name="connsiteY284" fmla="*/ 3623 h 10000"/>
                  <a:gd name="connsiteX285" fmla="*/ 3282 w 10000"/>
                  <a:gd name="connsiteY285" fmla="*/ 3553 h 10000"/>
                  <a:gd name="connsiteX286" fmla="*/ 3324 w 10000"/>
                  <a:gd name="connsiteY286" fmla="*/ 3484 h 10000"/>
                  <a:gd name="connsiteX287" fmla="*/ 3371 w 10000"/>
                  <a:gd name="connsiteY287" fmla="*/ 3414 h 10000"/>
                  <a:gd name="connsiteX288" fmla="*/ 3417 w 10000"/>
                  <a:gd name="connsiteY288" fmla="*/ 3348 h 10000"/>
                  <a:gd name="connsiteX289" fmla="*/ 3467 w 10000"/>
                  <a:gd name="connsiteY289" fmla="*/ 3281 h 10000"/>
                  <a:gd name="connsiteX290" fmla="*/ 3517 w 10000"/>
                  <a:gd name="connsiteY290" fmla="*/ 3217 h 10000"/>
                  <a:gd name="connsiteX291" fmla="*/ 3566 w 10000"/>
                  <a:gd name="connsiteY291" fmla="*/ 3152 h 10000"/>
                  <a:gd name="connsiteX292" fmla="*/ 3620 w 10000"/>
                  <a:gd name="connsiteY292" fmla="*/ 3090 h 10000"/>
                  <a:gd name="connsiteX293" fmla="*/ 3673 w 10000"/>
                  <a:gd name="connsiteY293" fmla="*/ 3031 h 10000"/>
                  <a:gd name="connsiteX294" fmla="*/ 3727 w 10000"/>
                  <a:gd name="connsiteY294" fmla="*/ 2972 h 10000"/>
                  <a:gd name="connsiteX295" fmla="*/ 3784 w 10000"/>
                  <a:gd name="connsiteY295" fmla="*/ 2914 h 10000"/>
                  <a:gd name="connsiteX296" fmla="*/ 3841 w 10000"/>
                  <a:gd name="connsiteY296" fmla="*/ 2861 h 10000"/>
                  <a:gd name="connsiteX297" fmla="*/ 3901 w 10000"/>
                  <a:gd name="connsiteY297" fmla="*/ 2806 h 10000"/>
                  <a:gd name="connsiteX298" fmla="*/ 3960 w 10000"/>
                  <a:gd name="connsiteY298" fmla="*/ 2752 h 10000"/>
                  <a:gd name="connsiteX299" fmla="*/ 4020 w 10000"/>
                  <a:gd name="connsiteY299" fmla="*/ 2701 h 10000"/>
                  <a:gd name="connsiteX300" fmla="*/ 4083 w 10000"/>
                  <a:gd name="connsiteY300" fmla="*/ 2654 h 10000"/>
                  <a:gd name="connsiteX301" fmla="*/ 4145 w 10000"/>
                  <a:gd name="connsiteY301" fmla="*/ 2605 h 10000"/>
                  <a:gd name="connsiteX302" fmla="*/ 4209 w 10000"/>
                  <a:gd name="connsiteY302" fmla="*/ 2558 h 10000"/>
                  <a:gd name="connsiteX303" fmla="*/ 4275 w 10000"/>
                  <a:gd name="connsiteY303" fmla="*/ 2515 h 10000"/>
                  <a:gd name="connsiteX304" fmla="*/ 4339 w 10000"/>
                  <a:gd name="connsiteY304" fmla="*/ 2472 h 10000"/>
                  <a:gd name="connsiteX305" fmla="*/ 4406 w 10000"/>
                  <a:gd name="connsiteY305" fmla="*/ 2433 h 10000"/>
                  <a:gd name="connsiteX306" fmla="*/ 4476 w 10000"/>
                  <a:gd name="connsiteY306" fmla="*/ 2394 h 10000"/>
                  <a:gd name="connsiteX307" fmla="*/ 4544 w 10000"/>
                  <a:gd name="connsiteY307" fmla="*/ 2355 h 10000"/>
                  <a:gd name="connsiteX308" fmla="*/ 4615 w 10000"/>
                  <a:gd name="connsiteY308" fmla="*/ 2320 h 10000"/>
                  <a:gd name="connsiteX309" fmla="*/ 4684 w 10000"/>
                  <a:gd name="connsiteY309" fmla="*/ 2288 h 10000"/>
                  <a:gd name="connsiteX310" fmla="*/ 4754 w 10000"/>
                  <a:gd name="connsiteY310" fmla="*/ 2257 h 10000"/>
                  <a:gd name="connsiteX311" fmla="*/ 4826 w 10000"/>
                  <a:gd name="connsiteY311" fmla="*/ 2228 h 10000"/>
                  <a:gd name="connsiteX312" fmla="*/ 4901 w 10000"/>
                  <a:gd name="connsiteY312" fmla="*/ 2199 h 10000"/>
                  <a:gd name="connsiteX313" fmla="*/ 4974 w 10000"/>
                  <a:gd name="connsiteY313" fmla="*/ 2175 h 10000"/>
                  <a:gd name="connsiteX314" fmla="*/ 5049 w 10000"/>
                  <a:gd name="connsiteY314" fmla="*/ 2152 h 10000"/>
                  <a:gd name="connsiteX315" fmla="*/ 5124 w 10000"/>
                  <a:gd name="connsiteY315" fmla="*/ 2130 h 10000"/>
                  <a:gd name="connsiteX316" fmla="*/ 5200 w 10000"/>
                  <a:gd name="connsiteY316" fmla="*/ 2111 h 10000"/>
                  <a:gd name="connsiteX317" fmla="*/ 5277 w 10000"/>
                  <a:gd name="connsiteY317" fmla="*/ 2095 h 10000"/>
                  <a:gd name="connsiteX318" fmla="*/ 5353 w 10000"/>
                  <a:gd name="connsiteY318" fmla="*/ 2081 h 10000"/>
                  <a:gd name="connsiteX319" fmla="*/ 5432 w 10000"/>
                  <a:gd name="connsiteY319" fmla="*/ 2066 h 10000"/>
                  <a:gd name="connsiteX320" fmla="*/ 5510 w 10000"/>
                  <a:gd name="connsiteY320" fmla="*/ 2056 h 10000"/>
                  <a:gd name="connsiteX321" fmla="*/ 5588 w 10000"/>
                  <a:gd name="connsiteY321" fmla="*/ 2050 h 10000"/>
                  <a:gd name="connsiteX322" fmla="*/ 5670 w 10000"/>
                  <a:gd name="connsiteY322" fmla="*/ 2042 h 10000"/>
                  <a:gd name="connsiteX323" fmla="*/ 5750 w 10000"/>
                  <a:gd name="connsiteY323" fmla="*/ 2040 h 10000"/>
                  <a:gd name="connsiteX324" fmla="*/ 5830 w 10000"/>
                  <a:gd name="connsiteY324" fmla="*/ 2038 h 10000"/>
                  <a:gd name="connsiteX325" fmla="*/ 5432 w 10000"/>
                  <a:gd name="connsiteY325" fmla="*/ 3879 h 10000"/>
                  <a:gd name="connsiteX326" fmla="*/ 5432 w 10000"/>
                  <a:gd name="connsiteY326" fmla="*/ 3879 h 10000"/>
                  <a:gd name="connsiteX327" fmla="*/ 5394 w 10000"/>
                  <a:gd name="connsiteY327" fmla="*/ 3854 h 10000"/>
                  <a:gd name="connsiteX328" fmla="*/ 5355 w 10000"/>
                  <a:gd name="connsiteY328" fmla="*/ 3836 h 10000"/>
                  <a:gd name="connsiteX329" fmla="*/ 5316 w 10000"/>
                  <a:gd name="connsiteY329" fmla="*/ 3819 h 10000"/>
                  <a:gd name="connsiteX330" fmla="*/ 5277 w 10000"/>
                  <a:gd name="connsiteY330" fmla="*/ 3805 h 10000"/>
                  <a:gd name="connsiteX331" fmla="*/ 5236 w 10000"/>
                  <a:gd name="connsiteY331" fmla="*/ 3793 h 10000"/>
                  <a:gd name="connsiteX332" fmla="*/ 5195 w 10000"/>
                  <a:gd name="connsiteY332" fmla="*/ 3785 h 10000"/>
                  <a:gd name="connsiteX333" fmla="*/ 5154 w 10000"/>
                  <a:gd name="connsiteY333" fmla="*/ 3780 h 10000"/>
                  <a:gd name="connsiteX334" fmla="*/ 5109 w 10000"/>
                  <a:gd name="connsiteY334" fmla="*/ 3778 h 10000"/>
                  <a:gd name="connsiteX335" fmla="*/ 5069 w 10000"/>
                  <a:gd name="connsiteY335" fmla="*/ 3778 h 10000"/>
                  <a:gd name="connsiteX336" fmla="*/ 5026 w 10000"/>
                  <a:gd name="connsiteY336" fmla="*/ 3780 h 10000"/>
                  <a:gd name="connsiteX337" fmla="*/ 4981 w 10000"/>
                  <a:gd name="connsiteY337" fmla="*/ 3787 h 10000"/>
                  <a:gd name="connsiteX338" fmla="*/ 4939 w 10000"/>
                  <a:gd name="connsiteY338" fmla="*/ 3797 h 10000"/>
                  <a:gd name="connsiteX339" fmla="*/ 4894 w 10000"/>
                  <a:gd name="connsiteY339" fmla="*/ 3807 h 10000"/>
                  <a:gd name="connsiteX340" fmla="*/ 4851 w 10000"/>
                  <a:gd name="connsiteY340" fmla="*/ 3821 h 10000"/>
                  <a:gd name="connsiteX341" fmla="*/ 4810 w 10000"/>
                  <a:gd name="connsiteY341" fmla="*/ 3838 h 10000"/>
                  <a:gd name="connsiteX342" fmla="*/ 4766 w 10000"/>
                  <a:gd name="connsiteY342" fmla="*/ 3856 h 10000"/>
                  <a:gd name="connsiteX343" fmla="*/ 4723 w 10000"/>
                  <a:gd name="connsiteY343" fmla="*/ 3881 h 10000"/>
                  <a:gd name="connsiteX344" fmla="*/ 4682 w 10000"/>
                  <a:gd name="connsiteY344" fmla="*/ 3903 h 10000"/>
                  <a:gd name="connsiteX345" fmla="*/ 4641 w 10000"/>
                  <a:gd name="connsiteY345" fmla="*/ 3930 h 10000"/>
                  <a:gd name="connsiteX346" fmla="*/ 4599 w 10000"/>
                  <a:gd name="connsiteY346" fmla="*/ 3959 h 10000"/>
                  <a:gd name="connsiteX347" fmla="*/ 4558 w 10000"/>
                  <a:gd name="connsiteY347" fmla="*/ 3989 h 10000"/>
                  <a:gd name="connsiteX348" fmla="*/ 4519 w 10000"/>
                  <a:gd name="connsiteY348" fmla="*/ 4026 h 10000"/>
                  <a:gd name="connsiteX349" fmla="*/ 4479 w 10000"/>
                  <a:gd name="connsiteY349" fmla="*/ 4061 h 10000"/>
                  <a:gd name="connsiteX350" fmla="*/ 4440 w 10000"/>
                  <a:gd name="connsiteY350" fmla="*/ 4100 h 10000"/>
                  <a:gd name="connsiteX351" fmla="*/ 4403 w 10000"/>
                  <a:gd name="connsiteY351" fmla="*/ 4139 h 10000"/>
                  <a:gd name="connsiteX352" fmla="*/ 4367 w 10000"/>
                  <a:gd name="connsiteY352" fmla="*/ 4182 h 10000"/>
                  <a:gd name="connsiteX353" fmla="*/ 4330 w 10000"/>
                  <a:gd name="connsiteY353" fmla="*/ 4227 h 10000"/>
                  <a:gd name="connsiteX354" fmla="*/ 4298 w 10000"/>
                  <a:gd name="connsiteY354" fmla="*/ 4272 h 10000"/>
                  <a:gd name="connsiteX355" fmla="*/ 4264 w 10000"/>
                  <a:gd name="connsiteY355" fmla="*/ 4323 h 10000"/>
                  <a:gd name="connsiteX356" fmla="*/ 4234 w 10000"/>
                  <a:gd name="connsiteY356" fmla="*/ 4372 h 10000"/>
                  <a:gd name="connsiteX357" fmla="*/ 4204 w 10000"/>
                  <a:gd name="connsiteY357" fmla="*/ 4428 h 10000"/>
                  <a:gd name="connsiteX358" fmla="*/ 4173 w 10000"/>
                  <a:gd name="connsiteY358" fmla="*/ 4481 h 10000"/>
                  <a:gd name="connsiteX359" fmla="*/ 4147 w 10000"/>
                  <a:gd name="connsiteY359" fmla="*/ 4536 h 10000"/>
                  <a:gd name="connsiteX360" fmla="*/ 4122 w 10000"/>
                  <a:gd name="connsiteY360" fmla="*/ 4593 h 10000"/>
                  <a:gd name="connsiteX361" fmla="*/ 4099 w 10000"/>
                  <a:gd name="connsiteY361" fmla="*/ 4651 h 10000"/>
                  <a:gd name="connsiteX362" fmla="*/ 4079 w 10000"/>
                  <a:gd name="connsiteY362" fmla="*/ 4708 h 10000"/>
                  <a:gd name="connsiteX363" fmla="*/ 4059 w 10000"/>
                  <a:gd name="connsiteY363" fmla="*/ 4766 h 10000"/>
                  <a:gd name="connsiteX364" fmla="*/ 4045 w 10000"/>
                  <a:gd name="connsiteY364" fmla="*/ 4825 h 10000"/>
                  <a:gd name="connsiteX365" fmla="*/ 4031 w 10000"/>
                  <a:gd name="connsiteY365" fmla="*/ 4882 h 10000"/>
                  <a:gd name="connsiteX366" fmla="*/ 4019 w 10000"/>
                  <a:gd name="connsiteY366" fmla="*/ 4938 h 10000"/>
                  <a:gd name="connsiteX367" fmla="*/ 4011 w 10000"/>
                  <a:gd name="connsiteY367" fmla="*/ 4995 h 10000"/>
                  <a:gd name="connsiteX368" fmla="*/ 4002 w 10000"/>
                  <a:gd name="connsiteY368" fmla="*/ 5052 h 10000"/>
                  <a:gd name="connsiteX369" fmla="*/ 3995 w 10000"/>
                  <a:gd name="connsiteY369" fmla="*/ 5110 h 10000"/>
                  <a:gd name="connsiteX370" fmla="*/ 3994 w 10000"/>
                  <a:gd name="connsiteY370" fmla="*/ 5167 h 10000"/>
                  <a:gd name="connsiteX371" fmla="*/ 3992 w 10000"/>
                  <a:gd name="connsiteY371" fmla="*/ 5222 h 10000"/>
                  <a:gd name="connsiteX372" fmla="*/ 3994 w 10000"/>
                  <a:gd name="connsiteY372" fmla="*/ 5275 h 10000"/>
                  <a:gd name="connsiteX373" fmla="*/ 3995 w 10000"/>
                  <a:gd name="connsiteY373" fmla="*/ 5331 h 10000"/>
                  <a:gd name="connsiteX374" fmla="*/ 4001 w 10000"/>
                  <a:gd name="connsiteY374" fmla="*/ 5384 h 10000"/>
                  <a:gd name="connsiteX375" fmla="*/ 4008 w 10000"/>
                  <a:gd name="connsiteY375" fmla="*/ 5435 h 10000"/>
                  <a:gd name="connsiteX376" fmla="*/ 4017 w 10000"/>
                  <a:gd name="connsiteY376" fmla="*/ 5488 h 10000"/>
                  <a:gd name="connsiteX377" fmla="*/ 4027 w 10000"/>
                  <a:gd name="connsiteY377" fmla="*/ 5538 h 10000"/>
                  <a:gd name="connsiteX378" fmla="*/ 4042 w 10000"/>
                  <a:gd name="connsiteY378" fmla="*/ 5585 h 10000"/>
                  <a:gd name="connsiteX379" fmla="*/ 4056 w 10000"/>
                  <a:gd name="connsiteY379" fmla="*/ 5632 h 10000"/>
                  <a:gd name="connsiteX380" fmla="*/ 4072 w 10000"/>
                  <a:gd name="connsiteY380" fmla="*/ 5681 h 10000"/>
                  <a:gd name="connsiteX381" fmla="*/ 4091 w 10000"/>
                  <a:gd name="connsiteY381" fmla="*/ 5724 h 10000"/>
                  <a:gd name="connsiteX382" fmla="*/ 4111 w 10000"/>
                  <a:gd name="connsiteY382" fmla="*/ 5765 h 10000"/>
                  <a:gd name="connsiteX383" fmla="*/ 4134 w 10000"/>
                  <a:gd name="connsiteY383" fmla="*/ 5808 h 10000"/>
                  <a:gd name="connsiteX384" fmla="*/ 4159 w 10000"/>
                  <a:gd name="connsiteY384" fmla="*/ 5847 h 10000"/>
                  <a:gd name="connsiteX385" fmla="*/ 4186 w 10000"/>
                  <a:gd name="connsiteY385" fmla="*/ 5886 h 10000"/>
                  <a:gd name="connsiteX386" fmla="*/ 4214 w 10000"/>
                  <a:gd name="connsiteY386" fmla="*/ 5918 h 10000"/>
                  <a:gd name="connsiteX387" fmla="*/ 4246 w 10000"/>
                  <a:gd name="connsiteY387" fmla="*/ 5951 h 10000"/>
                  <a:gd name="connsiteX388" fmla="*/ 4278 w 10000"/>
                  <a:gd name="connsiteY388" fmla="*/ 5982 h 10000"/>
                  <a:gd name="connsiteX389" fmla="*/ 4312 w 10000"/>
                  <a:gd name="connsiteY389" fmla="*/ 6011 h 10000"/>
                  <a:gd name="connsiteX390" fmla="*/ 4350 w 10000"/>
                  <a:gd name="connsiteY390" fmla="*/ 6037 h 10000"/>
                  <a:gd name="connsiteX391" fmla="*/ 4387 w 10000"/>
                  <a:gd name="connsiteY391" fmla="*/ 6058 h 10000"/>
                  <a:gd name="connsiteX392" fmla="*/ 4422 w 10000"/>
                  <a:gd name="connsiteY392" fmla="*/ 6078 h 10000"/>
                  <a:gd name="connsiteX393" fmla="*/ 4455 w 10000"/>
                  <a:gd name="connsiteY393" fmla="*/ 6093 h 10000"/>
                  <a:gd name="connsiteX394" fmla="*/ 4490 w 10000"/>
                  <a:gd name="connsiteY394" fmla="*/ 6101 h 10000"/>
                  <a:gd name="connsiteX395" fmla="*/ 4520 w 10000"/>
                  <a:gd name="connsiteY395" fmla="*/ 6107 h 10000"/>
                  <a:gd name="connsiteX396" fmla="*/ 4554 w 10000"/>
                  <a:gd name="connsiteY396" fmla="*/ 6107 h 10000"/>
                  <a:gd name="connsiteX397" fmla="*/ 4583 w 10000"/>
                  <a:gd name="connsiteY397" fmla="*/ 6103 h 10000"/>
                  <a:gd name="connsiteX398" fmla="*/ 4615 w 10000"/>
                  <a:gd name="connsiteY398" fmla="*/ 6099 h 10000"/>
                  <a:gd name="connsiteX399" fmla="*/ 4643 w 10000"/>
                  <a:gd name="connsiteY399" fmla="*/ 6088 h 10000"/>
                  <a:gd name="connsiteX400" fmla="*/ 4672 w 10000"/>
                  <a:gd name="connsiteY400" fmla="*/ 6074 h 10000"/>
                  <a:gd name="connsiteX401" fmla="*/ 4698 w 10000"/>
                  <a:gd name="connsiteY401" fmla="*/ 6058 h 10000"/>
                  <a:gd name="connsiteX402" fmla="*/ 4727 w 10000"/>
                  <a:gd name="connsiteY402" fmla="*/ 6039 h 10000"/>
                  <a:gd name="connsiteX403" fmla="*/ 4754 w 10000"/>
                  <a:gd name="connsiteY403" fmla="*/ 6015 h 10000"/>
                  <a:gd name="connsiteX404" fmla="*/ 4782 w 10000"/>
                  <a:gd name="connsiteY404" fmla="*/ 5992 h 10000"/>
                  <a:gd name="connsiteX405" fmla="*/ 4805 w 10000"/>
                  <a:gd name="connsiteY405" fmla="*/ 5964 h 10000"/>
                  <a:gd name="connsiteX406" fmla="*/ 4834 w 10000"/>
                  <a:gd name="connsiteY406" fmla="*/ 5933 h 10000"/>
                  <a:gd name="connsiteX407" fmla="*/ 4859 w 10000"/>
                  <a:gd name="connsiteY407" fmla="*/ 5896 h 10000"/>
                  <a:gd name="connsiteX408" fmla="*/ 4882 w 10000"/>
                  <a:gd name="connsiteY408" fmla="*/ 5861 h 10000"/>
                  <a:gd name="connsiteX409" fmla="*/ 4931 w 10000"/>
                  <a:gd name="connsiteY409" fmla="*/ 5783 h 10000"/>
                  <a:gd name="connsiteX410" fmla="*/ 4981 w 10000"/>
                  <a:gd name="connsiteY410" fmla="*/ 5697 h 10000"/>
                  <a:gd name="connsiteX411" fmla="*/ 5033 w 10000"/>
                  <a:gd name="connsiteY411" fmla="*/ 5605 h 10000"/>
                  <a:gd name="connsiteX412" fmla="*/ 5083 w 10000"/>
                  <a:gd name="connsiteY412" fmla="*/ 5505 h 10000"/>
                  <a:gd name="connsiteX413" fmla="*/ 5134 w 10000"/>
                  <a:gd name="connsiteY413" fmla="*/ 5400 h 10000"/>
                  <a:gd name="connsiteX414" fmla="*/ 5241 w 10000"/>
                  <a:gd name="connsiteY414" fmla="*/ 5181 h 10000"/>
                  <a:gd name="connsiteX415" fmla="*/ 5353 w 10000"/>
                  <a:gd name="connsiteY415" fmla="*/ 4964 h 10000"/>
                  <a:gd name="connsiteX416" fmla="*/ 5405 w 10000"/>
                  <a:gd name="connsiteY416" fmla="*/ 4862 h 10000"/>
                  <a:gd name="connsiteX417" fmla="*/ 5497 w 10000"/>
                  <a:gd name="connsiteY417" fmla="*/ 4667 h 10000"/>
                  <a:gd name="connsiteX418" fmla="*/ 5537 w 10000"/>
                  <a:gd name="connsiteY418" fmla="*/ 4577 h 10000"/>
                  <a:gd name="connsiteX419" fmla="*/ 5572 w 10000"/>
                  <a:gd name="connsiteY419" fmla="*/ 4489 h 10000"/>
                  <a:gd name="connsiteX420" fmla="*/ 5585 w 10000"/>
                  <a:gd name="connsiteY420" fmla="*/ 4446 h 10000"/>
                  <a:gd name="connsiteX421" fmla="*/ 5597 w 10000"/>
                  <a:gd name="connsiteY421" fmla="*/ 4405 h 10000"/>
                  <a:gd name="connsiteX422" fmla="*/ 5608 w 10000"/>
                  <a:gd name="connsiteY422" fmla="*/ 4366 h 10000"/>
                  <a:gd name="connsiteX423" fmla="*/ 5617 w 10000"/>
                  <a:gd name="connsiteY423" fmla="*/ 4325 h 10000"/>
                  <a:gd name="connsiteX424" fmla="*/ 5622 w 10000"/>
                  <a:gd name="connsiteY424" fmla="*/ 4286 h 10000"/>
                  <a:gd name="connsiteX425" fmla="*/ 5624 w 10000"/>
                  <a:gd name="connsiteY425" fmla="*/ 4249 h 10000"/>
                  <a:gd name="connsiteX426" fmla="*/ 5626 w 10000"/>
                  <a:gd name="connsiteY426" fmla="*/ 4213 h 10000"/>
                  <a:gd name="connsiteX427" fmla="*/ 5624 w 10000"/>
                  <a:gd name="connsiteY427" fmla="*/ 4178 h 10000"/>
                  <a:gd name="connsiteX428" fmla="*/ 5618 w 10000"/>
                  <a:gd name="connsiteY428" fmla="*/ 4141 h 10000"/>
                  <a:gd name="connsiteX429" fmla="*/ 5611 w 10000"/>
                  <a:gd name="connsiteY429" fmla="*/ 4108 h 10000"/>
                  <a:gd name="connsiteX430" fmla="*/ 5601 w 10000"/>
                  <a:gd name="connsiteY430" fmla="*/ 4075 h 10000"/>
                  <a:gd name="connsiteX431" fmla="*/ 5586 w 10000"/>
                  <a:gd name="connsiteY431" fmla="*/ 4045 h 10000"/>
                  <a:gd name="connsiteX432" fmla="*/ 5570 w 10000"/>
                  <a:gd name="connsiteY432" fmla="*/ 4014 h 10000"/>
                  <a:gd name="connsiteX433" fmla="*/ 5549 w 10000"/>
                  <a:gd name="connsiteY433" fmla="*/ 3985 h 10000"/>
                  <a:gd name="connsiteX434" fmla="*/ 5526 w 10000"/>
                  <a:gd name="connsiteY434" fmla="*/ 3957 h 10000"/>
                  <a:gd name="connsiteX435" fmla="*/ 5497 w 10000"/>
                  <a:gd name="connsiteY435" fmla="*/ 3930 h 10000"/>
                  <a:gd name="connsiteX436" fmla="*/ 5467 w 10000"/>
                  <a:gd name="connsiteY436" fmla="*/ 3903 h 10000"/>
                  <a:gd name="connsiteX437" fmla="*/ 5432 w 10000"/>
                  <a:gd name="connsiteY437" fmla="*/ 3879 h 10000"/>
                  <a:gd name="connsiteX438" fmla="*/ 7341 w 10000"/>
                  <a:gd name="connsiteY438" fmla="*/ 3897 h 10000"/>
                  <a:gd name="connsiteX439" fmla="*/ 7341 w 10000"/>
                  <a:gd name="connsiteY439" fmla="*/ 3897 h 10000"/>
                  <a:gd name="connsiteX440" fmla="*/ 7266 w 10000"/>
                  <a:gd name="connsiteY440" fmla="*/ 3815 h 10000"/>
                  <a:gd name="connsiteX441" fmla="*/ 7188 w 10000"/>
                  <a:gd name="connsiteY441" fmla="*/ 3740 h 10000"/>
                  <a:gd name="connsiteX442" fmla="*/ 7108 w 10000"/>
                  <a:gd name="connsiteY442" fmla="*/ 3666 h 10000"/>
                  <a:gd name="connsiteX443" fmla="*/ 7024 w 10000"/>
                  <a:gd name="connsiteY443" fmla="*/ 3598 h 10000"/>
                  <a:gd name="connsiteX444" fmla="*/ 6982 w 10000"/>
                  <a:gd name="connsiteY444" fmla="*/ 3563 h 10000"/>
                  <a:gd name="connsiteX445" fmla="*/ 6939 w 10000"/>
                  <a:gd name="connsiteY445" fmla="*/ 3533 h 10000"/>
                  <a:gd name="connsiteX446" fmla="*/ 6893 w 10000"/>
                  <a:gd name="connsiteY446" fmla="*/ 3504 h 10000"/>
                  <a:gd name="connsiteX447" fmla="*/ 6848 w 10000"/>
                  <a:gd name="connsiteY447" fmla="*/ 3473 h 10000"/>
                  <a:gd name="connsiteX448" fmla="*/ 6802 w 10000"/>
                  <a:gd name="connsiteY448" fmla="*/ 3447 h 10000"/>
                  <a:gd name="connsiteX449" fmla="*/ 6756 w 10000"/>
                  <a:gd name="connsiteY449" fmla="*/ 3422 h 10000"/>
                  <a:gd name="connsiteX450" fmla="*/ 6709 w 10000"/>
                  <a:gd name="connsiteY450" fmla="*/ 3395 h 10000"/>
                  <a:gd name="connsiteX451" fmla="*/ 6661 w 10000"/>
                  <a:gd name="connsiteY451" fmla="*/ 3371 h 10000"/>
                  <a:gd name="connsiteX452" fmla="*/ 6613 w 10000"/>
                  <a:gd name="connsiteY452" fmla="*/ 3348 h 10000"/>
                  <a:gd name="connsiteX453" fmla="*/ 6563 w 10000"/>
                  <a:gd name="connsiteY453" fmla="*/ 3326 h 10000"/>
                  <a:gd name="connsiteX454" fmla="*/ 6515 w 10000"/>
                  <a:gd name="connsiteY454" fmla="*/ 3307 h 10000"/>
                  <a:gd name="connsiteX455" fmla="*/ 6466 w 10000"/>
                  <a:gd name="connsiteY455" fmla="*/ 3289 h 10000"/>
                  <a:gd name="connsiteX456" fmla="*/ 6416 w 10000"/>
                  <a:gd name="connsiteY456" fmla="*/ 3273 h 10000"/>
                  <a:gd name="connsiteX457" fmla="*/ 6364 w 10000"/>
                  <a:gd name="connsiteY457" fmla="*/ 3254 h 10000"/>
                  <a:gd name="connsiteX458" fmla="*/ 6313 w 10000"/>
                  <a:gd name="connsiteY458" fmla="*/ 3240 h 10000"/>
                  <a:gd name="connsiteX459" fmla="*/ 6261 w 10000"/>
                  <a:gd name="connsiteY459" fmla="*/ 3230 h 10000"/>
                  <a:gd name="connsiteX460" fmla="*/ 6209 w 10000"/>
                  <a:gd name="connsiteY460" fmla="*/ 3217 h 10000"/>
                  <a:gd name="connsiteX461" fmla="*/ 6156 w 10000"/>
                  <a:gd name="connsiteY461" fmla="*/ 3207 h 10000"/>
                  <a:gd name="connsiteX462" fmla="*/ 6101 w 10000"/>
                  <a:gd name="connsiteY462" fmla="*/ 3199 h 10000"/>
                  <a:gd name="connsiteX463" fmla="*/ 6047 w 10000"/>
                  <a:gd name="connsiteY463" fmla="*/ 3191 h 10000"/>
                  <a:gd name="connsiteX464" fmla="*/ 5994 w 10000"/>
                  <a:gd name="connsiteY464" fmla="*/ 3187 h 10000"/>
                  <a:gd name="connsiteX465" fmla="*/ 5941 w 10000"/>
                  <a:gd name="connsiteY465" fmla="*/ 3180 h 10000"/>
                  <a:gd name="connsiteX466" fmla="*/ 5885 w 10000"/>
                  <a:gd name="connsiteY466" fmla="*/ 3178 h 10000"/>
                  <a:gd name="connsiteX467" fmla="*/ 5830 w 10000"/>
                  <a:gd name="connsiteY467" fmla="*/ 3178 h 10000"/>
                  <a:gd name="connsiteX468" fmla="*/ 5775 w 10000"/>
                  <a:gd name="connsiteY468" fmla="*/ 3178 h 10000"/>
                  <a:gd name="connsiteX469" fmla="*/ 5720 w 10000"/>
                  <a:gd name="connsiteY469" fmla="*/ 3180 h 10000"/>
                  <a:gd name="connsiteX470" fmla="*/ 5665 w 10000"/>
                  <a:gd name="connsiteY470" fmla="*/ 3187 h 10000"/>
                  <a:gd name="connsiteX471" fmla="*/ 5611 w 10000"/>
                  <a:gd name="connsiteY471" fmla="*/ 3191 h 10000"/>
                  <a:gd name="connsiteX472" fmla="*/ 5558 w 10000"/>
                  <a:gd name="connsiteY472" fmla="*/ 3199 h 10000"/>
                  <a:gd name="connsiteX473" fmla="*/ 5505 w 10000"/>
                  <a:gd name="connsiteY473" fmla="*/ 3207 h 10000"/>
                  <a:gd name="connsiteX474" fmla="*/ 5453 w 10000"/>
                  <a:gd name="connsiteY474" fmla="*/ 3217 h 10000"/>
                  <a:gd name="connsiteX475" fmla="*/ 5400 w 10000"/>
                  <a:gd name="connsiteY475" fmla="*/ 3230 h 10000"/>
                  <a:gd name="connsiteX476" fmla="*/ 5348 w 10000"/>
                  <a:gd name="connsiteY476" fmla="*/ 3240 h 10000"/>
                  <a:gd name="connsiteX477" fmla="*/ 5296 w 10000"/>
                  <a:gd name="connsiteY477" fmla="*/ 3254 h 10000"/>
                  <a:gd name="connsiteX478" fmla="*/ 5246 w 10000"/>
                  <a:gd name="connsiteY478" fmla="*/ 3273 h 10000"/>
                  <a:gd name="connsiteX479" fmla="*/ 5195 w 10000"/>
                  <a:gd name="connsiteY479" fmla="*/ 3289 h 10000"/>
                  <a:gd name="connsiteX480" fmla="*/ 5145 w 10000"/>
                  <a:gd name="connsiteY480" fmla="*/ 3307 h 10000"/>
                  <a:gd name="connsiteX481" fmla="*/ 5095 w 10000"/>
                  <a:gd name="connsiteY481" fmla="*/ 3326 h 10000"/>
                  <a:gd name="connsiteX482" fmla="*/ 5047 w 10000"/>
                  <a:gd name="connsiteY482" fmla="*/ 3348 h 10000"/>
                  <a:gd name="connsiteX483" fmla="*/ 4997 w 10000"/>
                  <a:gd name="connsiteY483" fmla="*/ 3371 h 10000"/>
                  <a:gd name="connsiteX484" fmla="*/ 4951 w 10000"/>
                  <a:gd name="connsiteY484" fmla="*/ 3395 h 10000"/>
                  <a:gd name="connsiteX485" fmla="*/ 4903 w 10000"/>
                  <a:gd name="connsiteY485" fmla="*/ 3422 h 10000"/>
                  <a:gd name="connsiteX486" fmla="*/ 4859 w 10000"/>
                  <a:gd name="connsiteY486" fmla="*/ 3447 h 10000"/>
                  <a:gd name="connsiteX487" fmla="*/ 4812 w 10000"/>
                  <a:gd name="connsiteY487" fmla="*/ 3473 h 10000"/>
                  <a:gd name="connsiteX488" fmla="*/ 4766 w 10000"/>
                  <a:gd name="connsiteY488" fmla="*/ 3504 h 10000"/>
                  <a:gd name="connsiteX489" fmla="*/ 4723 w 10000"/>
                  <a:gd name="connsiteY489" fmla="*/ 3533 h 10000"/>
                  <a:gd name="connsiteX490" fmla="*/ 4679 w 10000"/>
                  <a:gd name="connsiteY490" fmla="*/ 3563 h 10000"/>
                  <a:gd name="connsiteX491" fmla="*/ 4636 w 10000"/>
                  <a:gd name="connsiteY491" fmla="*/ 3598 h 10000"/>
                  <a:gd name="connsiteX492" fmla="*/ 4552 w 10000"/>
                  <a:gd name="connsiteY492" fmla="*/ 3666 h 10000"/>
                  <a:gd name="connsiteX493" fmla="*/ 4471 w 10000"/>
                  <a:gd name="connsiteY493" fmla="*/ 3740 h 10000"/>
                  <a:gd name="connsiteX494" fmla="*/ 4394 w 10000"/>
                  <a:gd name="connsiteY494" fmla="*/ 3815 h 10000"/>
                  <a:gd name="connsiteX495" fmla="*/ 4321 w 10000"/>
                  <a:gd name="connsiteY495" fmla="*/ 3897 h 10000"/>
                  <a:gd name="connsiteX496" fmla="*/ 4248 w 10000"/>
                  <a:gd name="connsiteY496" fmla="*/ 3983 h 10000"/>
                  <a:gd name="connsiteX497" fmla="*/ 4182 w 10000"/>
                  <a:gd name="connsiteY497" fmla="*/ 4073 h 10000"/>
                  <a:gd name="connsiteX498" fmla="*/ 4118 w 10000"/>
                  <a:gd name="connsiteY498" fmla="*/ 4165 h 10000"/>
                  <a:gd name="connsiteX499" fmla="*/ 4058 w 10000"/>
                  <a:gd name="connsiteY499" fmla="*/ 4262 h 10000"/>
                  <a:gd name="connsiteX500" fmla="*/ 4031 w 10000"/>
                  <a:gd name="connsiteY500" fmla="*/ 4311 h 10000"/>
                  <a:gd name="connsiteX501" fmla="*/ 4004 w 10000"/>
                  <a:gd name="connsiteY501" fmla="*/ 4360 h 10000"/>
                  <a:gd name="connsiteX502" fmla="*/ 3978 w 10000"/>
                  <a:gd name="connsiteY502" fmla="*/ 4413 h 10000"/>
                  <a:gd name="connsiteX503" fmla="*/ 3953 w 10000"/>
                  <a:gd name="connsiteY503" fmla="*/ 4464 h 10000"/>
                  <a:gd name="connsiteX504" fmla="*/ 3928 w 10000"/>
                  <a:gd name="connsiteY504" fmla="*/ 4518 h 10000"/>
                  <a:gd name="connsiteX505" fmla="*/ 3905 w 10000"/>
                  <a:gd name="connsiteY505" fmla="*/ 4569 h 10000"/>
                  <a:gd name="connsiteX506" fmla="*/ 3883 w 10000"/>
                  <a:gd name="connsiteY506" fmla="*/ 4624 h 10000"/>
                  <a:gd name="connsiteX507" fmla="*/ 3862 w 10000"/>
                  <a:gd name="connsiteY507" fmla="*/ 4680 h 10000"/>
                  <a:gd name="connsiteX508" fmla="*/ 3842 w 10000"/>
                  <a:gd name="connsiteY508" fmla="*/ 4735 h 10000"/>
                  <a:gd name="connsiteX509" fmla="*/ 3825 w 10000"/>
                  <a:gd name="connsiteY509" fmla="*/ 4790 h 10000"/>
                  <a:gd name="connsiteX510" fmla="*/ 3807 w 10000"/>
                  <a:gd name="connsiteY510" fmla="*/ 4847 h 10000"/>
                  <a:gd name="connsiteX511" fmla="*/ 3789 w 10000"/>
                  <a:gd name="connsiteY511" fmla="*/ 4905 h 10000"/>
                  <a:gd name="connsiteX512" fmla="*/ 3775 w 10000"/>
                  <a:gd name="connsiteY512" fmla="*/ 4962 h 10000"/>
                  <a:gd name="connsiteX513" fmla="*/ 3760 w 10000"/>
                  <a:gd name="connsiteY513" fmla="*/ 5022 h 10000"/>
                  <a:gd name="connsiteX514" fmla="*/ 3748 w 10000"/>
                  <a:gd name="connsiteY514" fmla="*/ 5081 h 10000"/>
                  <a:gd name="connsiteX515" fmla="*/ 3737 w 10000"/>
                  <a:gd name="connsiteY515" fmla="*/ 5140 h 10000"/>
                  <a:gd name="connsiteX516" fmla="*/ 3727 w 10000"/>
                  <a:gd name="connsiteY516" fmla="*/ 5200 h 10000"/>
                  <a:gd name="connsiteX517" fmla="*/ 3720 w 10000"/>
                  <a:gd name="connsiteY517" fmla="*/ 5261 h 10000"/>
                  <a:gd name="connsiteX518" fmla="*/ 3711 w 10000"/>
                  <a:gd name="connsiteY518" fmla="*/ 5325 h 10000"/>
                  <a:gd name="connsiteX519" fmla="*/ 3705 w 10000"/>
                  <a:gd name="connsiteY519" fmla="*/ 5386 h 10000"/>
                  <a:gd name="connsiteX520" fmla="*/ 3700 w 10000"/>
                  <a:gd name="connsiteY520" fmla="*/ 5447 h 10000"/>
                  <a:gd name="connsiteX521" fmla="*/ 3696 w 10000"/>
                  <a:gd name="connsiteY521" fmla="*/ 5509 h 10000"/>
                  <a:gd name="connsiteX522" fmla="*/ 3695 w 10000"/>
                  <a:gd name="connsiteY522" fmla="*/ 5572 h 10000"/>
                  <a:gd name="connsiteX523" fmla="*/ 3695 w 10000"/>
                  <a:gd name="connsiteY523" fmla="*/ 5636 h 10000"/>
                  <a:gd name="connsiteX524" fmla="*/ 3695 w 10000"/>
                  <a:gd name="connsiteY524" fmla="*/ 5699 h 10000"/>
                  <a:gd name="connsiteX525" fmla="*/ 3696 w 10000"/>
                  <a:gd name="connsiteY525" fmla="*/ 5761 h 10000"/>
                  <a:gd name="connsiteX526" fmla="*/ 3700 w 10000"/>
                  <a:gd name="connsiteY526" fmla="*/ 5826 h 10000"/>
                  <a:gd name="connsiteX527" fmla="*/ 3705 w 10000"/>
                  <a:gd name="connsiteY527" fmla="*/ 5888 h 10000"/>
                  <a:gd name="connsiteX528" fmla="*/ 3711 w 10000"/>
                  <a:gd name="connsiteY528" fmla="*/ 5949 h 10000"/>
                  <a:gd name="connsiteX529" fmla="*/ 3720 w 10000"/>
                  <a:gd name="connsiteY529" fmla="*/ 6011 h 10000"/>
                  <a:gd name="connsiteX530" fmla="*/ 3727 w 10000"/>
                  <a:gd name="connsiteY530" fmla="*/ 6070 h 10000"/>
                  <a:gd name="connsiteX531" fmla="*/ 3737 w 10000"/>
                  <a:gd name="connsiteY531" fmla="*/ 6131 h 10000"/>
                  <a:gd name="connsiteX532" fmla="*/ 3748 w 10000"/>
                  <a:gd name="connsiteY532" fmla="*/ 6191 h 10000"/>
                  <a:gd name="connsiteX533" fmla="*/ 3760 w 10000"/>
                  <a:gd name="connsiteY533" fmla="*/ 6250 h 10000"/>
                  <a:gd name="connsiteX534" fmla="*/ 3775 w 10000"/>
                  <a:gd name="connsiteY534" fmla="*/ 6308 h 10000"/>
                  <a:gd name="connsiteX535" fmla="*/ 3789 w 10000"/>
                  <a:gd name="connsiteY535" fmla="*/ 6367 h 10000"/>
                  <a:gd name="connsiteX536" fmla="*/ 3807 w 10000"/>
                  <a:gd name="connsiteY536" fmla="*/ 6424 h 10000"/>
                  <a:gd name="connsiteX537" fmla="*/ 3825 w 10000"/>
                  <a:gd name="connsiteY537" fmla="*/ 6482 h 10000"/>
                  <a:gd name="connsiteX538" fmla="*/ 3842 w 10000"/>
                  <a:gd name="connsiteY538" fmla="*/ 6537 h 10000"/>
                  <a:gd name="connsiteX539" fmla="*/ 3862 w 10000"/>
                  <a:gd name="connsiteY539" fmla="*/ 6594 h 10000"/>
                  <a:gd name="connsiteX540" fmla="*/ 3883 w 10000"/>
                  <a:gd name="connsiteY540" fmla="*/ 6648 h 10000"/>
                  <a:gd name="connsiteX541" fmla="*/ 3905 w 10000"/>
                  <a:gd name="connsiteY541" fmla="*/ 6701 h 10000"/>
                  <a:gd name="connsiteX542" fmla="*/ 3928 w 10000"/>
                  <a:gd name="connsiteY542" fmla="*/ 6754 h 10000"/>
                  <a:gd name="connsiteX543" fmla="*/ 3953 w 10000"/>
                  <a:gd name="connsiteY543" fmla="*/ 6807 h 10000"/>
                  <a:gd name="connsiteX544" fmla="*/ 3978 w 10000"/>
                  <a:gd name="connsiteY544" fmla="*/ 6861 h 10000"/>
                  <a:gd name="connsiteX545" fmla="*/ 4004 w 10000"/>
                  <a:gd name="connsiteY545" fmla="*/ 6910 h 10000"/>
                  <a:gd name="connsiteX546" fmla="*/ 4031 w 10000"/>
                  <a:gd name="connsiteY546" fmla="*/ 6959 h 10000"/>
                  <a:gd name="connsiteX547" fmla="*/ 4058 w 10000"/>
                  <a:gd name="connsiteY547" fmla="*/ 7010 h 10000"/>
                  <a:gd name="connsiteX548" fmla="*/ 4118 w 10000"/>
                  <a:gd name="connsiteY548" fmla="*/ 7106 h 10000"/>
                  <a:gd name="connsiteX549" fmla="*/ 4182 w 10000"/>
                  <a:gd name="connsiteY549" fmla="*/ 7200 h 10000"/>
                  <a:gd name="connsiteX550" fmla="*/ 4248 w 10000"/>
                  <a:gd name="connsiteY550" fmla="*/ 7289 h 10000"/>
                  <a:gd name="connsiteX551" fmla="*/ 4321 w 10000"/>
                  <a:gd name="connsiteY551" fmla="*/ 7373 h 10000"/>
                  <a:gd name="connsiteX552" fmla="*/ 4394 w 10000"/>
                  <a:gd name="connsiteY552" fmla="*/ 7454 h 10000"/>
                  <a:gd name="connsiteX553" fmla="*/ 4471 w 10000"/>
                  <a:gd name="connsiteY553" fmla="*/ 7532 h 10000"/>
                  <a:gd name="connsiteX554" fmla="*/ 4552 w 10000"/>
                  <a:gd name="connsiteY554" fmla="*/ 7606 h 10000"/>
                  <a:gd name="connsiteX555" fmla="*/ 4636 w 10000"/>
                  <a:gd name="connsiteY555" fmla="*/ 7674 h 10000"/>
                  <a:gd name="connsiteX556" fmla="*/ 4679 w 10000"/>
                  <a:gd name="connsiteY556" fmla="*/ 7706 h 10000"/>
                  <a:gd name="connsiteX557" fmla="*/ 4723 w 10000"/>
                  <a:gd name="connsiteY557" fmla="*/ 7737 h 10000"/>
                  <a:gd name="connsiteX558" fmla="*/ 4766 w 10000"/>
                  <a:gd name="connsiteY558" fmla="*/ 7768 h 10000"/>
                  <a:gd name="connsiteX559" fmla="*/ 4812 w 10000"/>
                  <a:gd name="connsiteY559" fmla="*/ 7796 h 10000"/>
                  <a:gd name="connsiteX560" fmla="*/ 4859 w 10000"/>
                  <a:gd name="connsiteY560" fmla="*/ 7825 h 10000"/>
                  <a:gd name="connsiteX561" fmla="*/ 4903 w 10000"/>
                  <a:gd name="connsiteY561" fmla="*/ 7852 h 10000"/>
                  <a:gd name="connsiteX562" fmla="*/ 4951 w 10000"/>
                  <a:gd name="connsiteY562" fmla="*/ 7878 h 10000"/>
                  <a:gd name="connsiteX563" fmla="*/ 4997 w 10000"/>
                  <a:gd name="connsiteY563" fmla="*/ 7901 h 10000"/>
                  <a:gd name="connsiteX564" fmla="*/ 5047 w 10000"/>
                  <a:gd name="connsiteY564" fmla="*/ 7923 h 10000"/>
                  <a:gd name="connsiteX565" fmla="*/ 5095 w 10000"/>
                  <a:gd name="connsiteY565" fmla="*/ 7944 h 10000"/>
                  <a:gd name="connsiteX566" fmla="*/ 5145 w 10000"/>
                  <a:gd name="connsiteY566" fmla="*/ 7964 h 10000"/>
                  <a:gd name="connsiteX567" fmla="*/ 5195 w 10000"/>
                  <a:gd name="connsiteY567" fmla="*/ 7985 h 10000"/>
                  <a:gd name="connsiteX568" fmla="*/ 5246 w 10000"/>
                  <a:gd name="connsiteY568" fmla="*/ 8001 h 10000"/>
                  <a:gd name="connsiteX569" fmla="*/ 5296 w 10000"/>
                  <a:gd name="connsiteY569" fmla="*/ 8016 h 10000"/>
                  <a:gd name="connsiteX570" fmla="*/ 5348 w 10000"/>
                  <a:gd name="connsiteY570" fmla="*/ 8032 h 10000"/>
                  <a:gd name="connsiteX571" fmla="*/ 5400 w 10000"/>
                  <a:gd name="connsiteY571" fmla="*/ 8044 h 10000"/>
                  <a:gd name="connsiteX572" fmla="*/ 5453 w 10000"/>
                  <a:gd name="connsiteY572" fmla="*/ 8057 h 10000"/>
                  <a:gd name="connsiteX573" fmla="*/ 5505 w 10000"/>
                  <a:gd name="connsiteY573" fmla="*/ 8065 h 10000"/>
                  <a:gd name="connsiteX574" fmla="*/ 5558 w 10000"/>
                  <a:gd name="connsiteY574" fmla="*/ 8075 h 10000"/>
                  <a:gd name="connsiteX575" fmla="*/ 5611 w 10000"/>
                  <a:gd name="connsiteY575" fmla="*/ 8081 h 10000"/>
                  <a:gd name="connsiteX576" fmla="*/ 5665 w 10000"/>
                  <a:gd name="connsiteY576" fmla="*/ 8087 h 10000"/>
                  <a:gd name="connsiteX577" fmla="*/ 5720 w 10000"/>
                  <a:gd name="connsiteY577" fmla="*/ 8091 h 10000"/>
                  <a:gd name="connsiteX578" fmla="*/ 5775 w 10000"/>
                  <a:gd name="connsiteY578" fmla="*/ 8093 h 10000"/>
                  <a:gd name="connsiteX579" fmla="*/ 5830 w 10000"/>
                  <a:gd name="connsiteY579" fmla="*/ 8093 h 10000"/>
                  <a:gd name="connsiteX580" fmla="*/ 5885 w 10000"/>
                  <a:gd name="connsiteY580" fmla="*/ 8093 h 10000"/>
                  <a:gd name="connsiteX581" fmla="*/ 5941 w 10000"/>
                  <a:gd name="connsiteY581" fmla="*/ 8091 h 10000"/>
                  <a:gd name="connsiteX582" fmla="*/ 5994 w 10000"/>
                  <a:gd name="connsiteY582" fmla="*/ 8087 h 10000"/>
                  <a:gd name="connsiteX583" fmla="*/ 6047 w 10000"/>
                  <a:gd name="connsiteY583" fmla="*/ 8081 h 10000"/>
                  <a:gd name="connsiteX584" fmla="*/ 6101 w 10000"/>
                  <a:gd name="connsiteY584" fmla="*/ 8075 h 10000"/>
                  <a:gd name="connsiteX585" fmla="*/ 6156 w 10000"/>
                  <a:gd name="connsiteY585" fmla="*/ 8065 h 10000"/>
                  <a:gd name="connsiteX586" fmla="*/ 6209 w 10000"/>
                  <a:gd name="connsiteY586" fmla="*/ 8057 h 10000"/>
                  <a:gd name="connsiteX587" fmla="*/ 6261 w 10000"/>
                  <a:gd name="connsiteY587" fmla="*/ 8044 h 10000"/>
                  <a:gd name="connsiteX588" fmla="*/ 6313 w 10000"/>
                  <a:gd name="connsiteY588" fmla="*/ 8032 h 10000"/>
                  <a:gd name="connsiteX589" fmla="*/ 6364 w 10000"/>
                  <a:gd name="connsiteY589" fmla="*/ 8016 h 10000"/>
                  <a:gd name="connsiteX590" fmla="*/ 6416 w 10000"/>
                  <a:gd name="connsiteY590" fmla="*/ 8001 h 10000"/>
                  <a:gd name="connsiteX591" fmla="*/ 6466 w 10000"/>
                  <a:gd name="connsiteY591" fmla="*/ 7985 h 10000"/>
                  <a:gd name="connsiteX592" fmla="*/ 6515 w 10000"/>
                  <a:gd name="connsiteY592" fmla="*/ 7964 h 10000"/>
                  <a:gd name="connsiteX593" fmla="*/ 6563 w 10000"/>
                  <a:gd name="connsiteY593" fmla="*/ 7944 h 10000"/>
                  <a:gd name="connsiteX594" fmla="*/ 6613 w 10000"/>
                  <a:gd name="connsiteY594" fmla="*/ 7923 h 10000"/>
                  <a:gd name="connsiteX595" fmla="*/ 6661 w 10000"/>
                  <a:gd name="connsiteY595" fmla="*/ 7901 h 10000"/>
                  <a:gd name="connsiteX596" fmla="*/ 6709 w 10000"/>
                  <a:gd name="connsiteY596" fmla="*/ 7878 h 10000"/>
                  <a:gd name="connsiteX597" fmla="*/ 6756 w 10000"/>
                  <a:gd name="connsiteY597" fmla="*/ 7852 h 10000"/>
                  <a:gd name="connsiteX598" fmla="*/ 6802 w 10000"/>
                  <a:gd name="connsiteY598" fmla="*/ 7825 h 10000"/>
                  <a:gd name="connsiteX599" fmla="*/ 6848 w 10000"/>
                  <a:gd name="connsiteY599" fmla="*/ 7796 h 10000"/>
                  <a:gd name="connsiteX600" fmla="*/ 6893 w 10000"/>
                  <a:gd name="connsiteY600" fmla="*/ 7768 h 10000"/>
                  <a:gd name="connsiteX601" fmla="*/ 6939 w 10000"/>
                  <a:gd name="connsiteY601" fmla="*/ 7737 h 10000"/>
                  <a:gd name="connsiteX602" fmla="*/ 6982 w 10000"/>
                  <a:gd name="connsiteY602" fmla="*/ 7706 h 10000"/>
                  <a:gd name="connsiteX603" fmla="*/ 7024 w 10000"/>
                  <a:gd name="connsiteY603" fmla="*/ 7674 h 10000"/>
                  <a:gd name="connsiteX604" fmla="*/ 7108 w 10000"/>
                  <a:gd name="connsiteY604" fmla="*/ 7606 h 10000"/>
                  <a:gd name="connsiteX605" fmla="*/ 7188 w 10000"/>
                  <a:gd name="connsiteY605" fmla="*/ 7532 h 10000"/>
                  <a:gd name="connsiteX606" fmla="*/ 7266 w 10000"/>
                  <a:gd name="connsiteY606" fmla="*/ 7454 h 10000"/>
                  <a:gd name="connsiteX607" fmla="*/ 7341 w 10000"/>
                  <a:gd name="connsiteY607" fmla="*/ 7373 h 10000"/>
                  <a:gd name="connsiteX608" fmla="*/ 7411 w 10000"/>
                  <a:gd name="connsiteY608" fmla="*/ 7289 h 10000"/>
                  <a:gd name="connsiteX609" fmla="*/ 7478 w 10000"/>
                  <a:gd name="connsiteY609" fmla="*/ 7200 h 10000"/>
                  <a:gd name="connsiteX610" fmla="*/ 7542 w 10000"/>
                  <a:gd name="connsiteY610" fmla="*/ 7106 h 10000"/>
                  <a:gd name="connsiteX611" fmla="*/ 7601 w 10000"/>
                  <a:gd name="connsiteY611" fmla="*/ 7010 h 10000"/>
                  <a:gd name="connsiteX612" fmla="*/ 7628 w 10000"/>
                  <a:gd name="connsiteY612" fmla="*/ 6959 h 10000"/>
                  <a:gd name="connsiteX613" fmla="*/ 7658 w 10000"/>
                  <a:gd name="connsiteY613" fmla="*/ 6910 h 10000"/>
                  <a:gd name="connsiteX614" fmla="*/ 7683 w 10000"/>
                  <a:gd name="connsiteY614" fmla="*/ 6861 h 10000"/>
                  <a:gd name="connsiteX615" fmla="*/ 7710 w 10000"/>
                  <a:gd name="connsiteY615" fmla="*/ 6807 h 10000"/>
                  <a:gd name="connsiteX616" fmla="*/ 7731 w 10000"/>
                  <a:gd name="connsiteY616" fmla="*/ 6754 h 10000"/>
                  <a:gd name="connsiteX617" fmla="*/ 7754 w 10000"/>
                  <a:gd name="connsiteY617" fmla="*/ 6701 h 10000"/>
                  <a:gd name="connsiteX618" fmla="*/ 7777 w 10000"/>
                  <a:gd name="connsiteY618" fmla="*/ 6648 h 10000"/>
                  <a:gd name="connsiteX619" fmla="*/ 7799 w 10000"/>
                  <a:gd name="connsiteY619" fmla="*/ 6594 h 10000"/>
                  <a:gd name="connsiteX620" fmla="*/ 7818 w 10000"/>
                  <a:gd name="connsiteY620" fmla="*/ 6537 h 10000"/>
                  <a:gd name="connsiteX621" fmla="*/ 7838 w 10000"/>
                  <a:gd name="connsiteY621" fmla="*/ 6482 h 10000"/>
                  <a:gd name="connsiteX622" fmla="*/ 7854 w 10000"/>
                  <a:gd name="connsiteY622" fmla="*/ 6424 h 10000"/>
                  <a:gd name="connsiteX623" fmla="*/ 7870 w 10000"/>
                  <a:gd name="connsiteY623" fmla="*/ 6367 h 10000"/>
                  <a:gd name="connsiteX624" fmla="*/ 7884 w 10000"/>
                  <a:gd name="connsiteY624" fmla="*/ 6308 h 10000"/>
                  <a:gd name="connsiteX625" fmla="*/ 7898 w 10000"/>
                  <a:gd name="connsiteY625" fmla="*/ 6250 h 10000"/>
                  <a:gd name="connsiteX626" fmla="*/ 7911 w 10000"/>
                  <a:gd name="connsiteY626" fmla="*/ 6191 h 10000"/>
                  <a:gd name="connsiteX627" fmla="*/ 7921 w 10000"/>
                  <a:gd name="connsiteY627" fmla="*/ 6131 h 10000"/>
                  <a:gd name="connsiteX628" fmla="*/ 7932 w 10000"/>
                  <a:gd name="connsiteY628" fmla="*/ 6070 h 10000"/>
                  <a:gd name="connsiteX629" fmla="*/ 7941 w 10000"/>
                  <a:gd name="connsiteY629" fmla="*/ 6011 h 10000"/>
                  <a:gd name="connsiteX630" fmla="*/ 7948 w 10000"/>
                  <a:gd name="connsiteY630" fmla="*/ 5949 h 10000"/>
                  <a:gd name="connsiteX631" fmla="*/ 7955 w 10000"/>
                  <a:gd name="connsiteY631" fmla="*/ 5888 h 10000"/>
                  <a:gd name="connsiteX632" fmla="*/ 7959 w 10000"/>
                  <a:gd name="connsiteY632" fmla="*/ 5826 h 10000"/>
                  <a:gd name="connsiteX633" fmla="*/ 7962 w 10000"/>
                  <a:gd name="connsiteY633" fmla="*/ 5761 h 10000"/>
                  <a:gd name="connsiteX634" fmla="*/ 7966 w 10000"/>
                  <a:gd name="connsiteY634" fmla="*/ 5699 h 10000"/>
                  <a:gd name="connsiteX635" fmla="*/ 7966 w 10000"/>
                  <a:gd name="connsiteY635" fmla="*/ 5636 h 10000"/>
                  <a:gd name="connsiteX636" fmla="*/ 7966 w 10000"/>
                  <a:gd name="connsiteY636" fmla="*/ 5572 h 10000"/>
                  <a:gd name="connsiteX637" fmla="*/ 7962 w 10000"/>
                  <a:gd name="connsiteY637" fmla="*/ 5509 h 10000"/>
                  <a:gd name="connsiteX638" fmla="*/ 7959 w 10000"/>
                  <a:gd name="connsiteY638" fmla="*/ 5447 h 10000"/>
                  <a:gd name="connsiteX639" fmla="*/ 7955 w 10000"/>
                  <a:gd name="connsiteY639" fmla="*/ 5386 h 10000"/>
                  <a:gd name="connsiteX640" fmla="*/ 7948 w 10000"/>
                  <a:gd name="connsiteY640" fmla="*/ 5325 h 10000"/>
                  <a:gd name="connsiteX641" fmla="*/ 7941 w 10000"/>
                  <a:gd name="connsiteY641" fmla="*/ 5261 h 10000"/>
                  <a:gd name="connsiteX642" fmla="*/ 7932 w 10000"/>
                  <a:gd name="connsiteY642" fmla="*/ 5200 h 10000"/>
                  <a:gd name="connsiteX643" fmla="*/ 7921 w 10000"/>
                  <a:gd name="connsiteY643" fmla="*/ 5140 h 10000"/>
                  <a:gd name="connsiteX644" fmla="*/ 7911 w 10000"/>
                  <a:gd name="connsiteY644" fmla="*/ 5081 h 10000"/>
                  <a:gd name="connsiteX645" fmla="*/ 7898 w 10000"/>
                  <a:gd name="connsiteY645" fmla="*/ 5022 h 10000"/>
                  <a:gd name="connsiteX646" fmla="*/ 7884 w 10000"/>
                  <a:gd name="connsiteY646" fmla="*/ 4962 h 10000"/>
                  <a:gd name="connsiteX647" fmla="*/ 7870 w 10000"/>
                  <a:gd name="connsiteY647" fmla="*/ 4905 h 10000"/>
                  <a:gd name="connsiteX648" fmla="*/ 7854 w 10000"/>
                  <a:gd name="connsiteY648" fmla="*/ 4847 h 10000"/>
                  <a:gd name="connsiteX649" fmla="*/ 7838 w 10000"/>
                  <a:gd name="connsiteY649" fmla="*/ 4790 h 10000"/>
                  <a:gd name="connsiteX650" fmla="*/ 7818 w 10000"/>
                  <a:gd name="connsiteY650" fmla="*/ 4735 h 10000"/>
                  <a:gd name="connsiteX651" fmla="*/ 7799 w 10000"/>
                  <a:gd name="connsiteY651" fmla="*/ 4680 h 10000"/>
                  <a:gd name="connsiteX652" fmla="*/ 7777 w 10000"/>
                  <a:gd name="connsiteY652" fmla="*/ 4624 h 10000"/>
                  <a:gd name="connsiteX653" fmla="*/ 7754 w 10000"/>
                  <a:gd name="connsiteY653" fmla="*/ 4569 h 10000"/>
                  <a:gd name="connsiteX654" fmla="*/ 7731 w 10000"/>
                  <a:gd name="connsiteY654" fmla="*/ 4518 h 10000"/>
                  <a:gd name="connsiteX655" fmla="*/ 7710 w 10000"/>
                  <a:gd name="connsiteY655" fmla="*/ 4464 h 10000"/>
                  <a:gd name="connsiteX656" fmla="*/ 7683 w 10000"/>
                  <a:gd name="connsiteY656" fmla="*/ 4413 h 10000"/>
                  <a:gd name="connsiteX657" fmla="*/ 7658 w 10000"/>
                  <a:gd name="connsiteY657" fmla="*/ 4360 h 10000"/>
                  <a:gd name="connsiteX658" fmla="*/ 7628 w 10000"/>
                  <a:gd name="connsiteY658" fmla="*/ 4311 h 10000"/>
                  <a:gd name="connsiteX659" fmla="*/ 7601 w 10000"/>
                  <a:gd name="connsiteY659" fmla="*/ 4262 h 10000"/>
                  <a:gd name="connsiteX660" fmla="*/ 7542 w 10000"/>
                  <a:gd name="connsiteY660" fmla="*/ 4165 h 10000"/>
                  <a:gd name="connsiteX661" fmla="*/ 7478 w 10000"/>
                  <a:gd name="connsiteY661" fmla="*/ 4073 h 10000"/>
                  <a:gd name="connsiteX662" fmla="*/ 7411 w 10000"/>
                  <a:gd name="connsiteY662" fmla="*/ 3983 h 10000"/>
                  <a:gd name="connsiteX663" fmla="*/ 7341 w 10000"/>
                  <a:gd name="connsiteY663" fmla="*/ 3897 h 10000"/>
                  <a:gd name="connsiteX664" fmla="*/ 4205 w 10000"/>
                  <a:gd name="connsiteY664" fmla="*/ 0 h 10000"/>
                  <a:gd name="connsiteX665" fmla="*/ 3515 w 10000"/>
                  <a:gd name="connsiteY665" fmla="*/ 1509 h 10000"/>
                  <a:gd name="connsiteX666" fmla="*/ 1180 w 10000"/>
                  <a:gd name="connsiteY666" fmla="*/ 1509 h 10000"/>
                  <a:gd name="connsiteX667" fmla="*/ 1119 w 10000"/>
                  <a:gd name="connsiteY667" fmla="*/ 1509 h 10000"/>
                  <a:gd name="connsiteX668" fmla="*/ 1061 w 10000"/>
                  <a:gd name="connsiteY668" fmla="*/ 1513 h 10000"/>
                  <a:gd name="connsiteX669" fmla="*/ 1000 w 10000"/>
                  <a:gd name="connsiteY669" fmla="*/ 1524 h 10000"/>
                  <a:gd name="connsiteX670" fmla="*/ 943 w 10000"/>
                  <a:gd name="connsiteY670" fmla="*/ 1536 h 10000"/>
                  <a:gd name="connsiteX671" fmla="*/ 886 w 10000"/>
                  <a:gd name="connsiteY671" fmla="*/ 1552 h 10000"/>
                  <a:gd name="connsiteX672" fmla="*/ 831 w 10000"/>
                  <a:gd name="connsiteY672" fmla="*/ 1569 h 10000"/>
                  <a:gd name="connsiteX673" fmla="*/ 774 w 10000"/>
                  <a:gd name="connsiteY673" fmla="*/ 1591 h 10000"/>
                  <a:gd name="connsiteX674" fmla="*/ 721 w 10000"/>
                  <a:gd name="connsiteY674" fmla="*/ 1616 h 10000"/>
                  <a:gd name="connsiteX675" fmla="*/ 669 w 10000"/>
                  <a:gd name="connsiteY675" fmla="*/ 1642 h 10000"/>
                  <a:gd name="connsiteX676" fmla="*/ 618 w 10000"/>
                  <a:gd name="connsiteY676" fmla="*/ 1673 h 10000"/>
                  <a:gd name="connsiteX677" fmla="*/ 571 w 10000"/>
                  <a:gd name="connsiteY677" fmla="*/ 1704 h 10000"/>
                  <a:gd name="connsiteX678" fmla="*/ 521 w 10000"/>
                  <a:gd name="connsiteY678" fmla="*/ 1741 h 10000"/>
                  <a:gd name="connsiteX679" fmla="*/ 475 w 10000"/>
                  <a:gd name="connsiteY679" fmla="*/ 1778 h 10000"/>
                  <a:gd name="connsiteX680" fmla="*/ 431 w 10000"/>
                  <a:gd name="connsiteY680" fmla="*/ 1819 h 10000"/>
                  <a:gd name="connsiteX681" fmla="*/ 388 w 10000"/>
                  <a:gd name="connsiteY681" fmla="*/ 1862 h 10000"/>
                  <a:gd name="connsiteX682" fmla="*/ 347 w 10000"/>
                  <a:gd name="connsiteY682" fmla="*/ 1907 h 10000"/>
                  <a:gd name="connsiteX683" fmla="*/ 308 w 10000"/>
                  <a:gd name="connsiteY683" fmla="*/ 1954 h 10000"/>
                  <a:gd name="connsiteX684" fmla="*/ 271 w 10000"/>
                  <a:gd name="connsiteY684" fmla="*/ 2005 h 10000"/>
                  <a:gd name="connsiteX685" fmla="*/ 235 w 10000"/>
                  <a:gd name="connsiteY685" fmla="*/ 2054 h 10000"/>
                  <a:gd name="connsiteX686" fmla="*/ 203 w 10000"/>
                  <a:gd name="connsiteY686" fmla="*/ 2109 h 10000"/>
                  <a:gd name="connsiteX687" fmla="*/ 173 w 10000"/>
                  <a:gd name="connsiteY687" fmla="*/ 2163 h 10000"/>
                  <a:gd name="connsiteX688" fmla="*/ 142 w 10000"/>
                  <a:gd name="connsiteY688" fmla="*/ 2220 h 10000"/>
                  <a:gd name="connsiteX689" fmla="*/ 117 w 10000"/>
                  <a:gd name="connsiteY689" fmla="*/ 2277 h 10000"/>
                  <a:gd name="connsiteX690" fmla="*/ 93 w 10000"/>
                  <a:gd name="connsiteY690" fmla="*/ 2339 h 10000"/>
                  <a:gd name="connsiteX691" fmla="*/ 73 w 10000"/>
                  <a:gd name="connsiteY691" fmla="*/ 2398 h 10000"/>
                  <a:gd name="connsiteX692" fmla="*/ 53 w 10000"/>
                  <a:gd name="connsiteY692" fmla="*/ 2464 h 10000"/>
                  <a:gd name="connsiteX693" fmla="*/ 37 w 10000"/>
                  <a:gd name="connsiteY693" fmla="*/ 2527 h 10000"/>
                  <a:gd name="connsiteX694" fmla="*/ 25 w 10000"/>
                  <a:gd name="connsiteY694" fmla="*/ 2591 h 10000"/>
                  <a:gd name="connsiteX695" fmla="*/ 14 w 10000"/>
                  <a:gd name="connsiteY695" fmla="*/ 2660 h 10000"/>
                  <a:gd name="connsiteX696" fmla="*/ 7 w 10000"/>
                  <a:gd name="connsiteY696" fmla="*/ 2728 h 10000"/>
                  <a:gd name="connsiteX697" fmla="*/ 2 w 10000"/>
                  <a:gd name="connsiteY697" fmla="*/ 2795 h 10000"/>
                  <a:gd name="connsiteX698" fmla="*/ 0 w 10000"/>
                  <a:gd name="connsiteY698" fmla="*/ 2865 h 10000"/>
                  <a:gd name="connsiteX699" fmla="*/ 0 w 10000"/>
                  <a:gd name="connsiteY699" fmla="*/ 8646 h 10000"/>
                  <a:gd name="connsiteX700" fmla="*/ 2 w 10000"/>
                  <a:gd name="connsiteY700" fmla="*/ 8714 h 10000"/>
                  <a:gd name="connsiteX701" fmla="*/ 7 w 10000"/>
                  <a:gd name="connsiteY701" fmla="*/ 8784 h 10000"/>
                  <a:gd name="connsiteX702" fmla="*/ 14 w 10000"/>
                  <a:gd name="connsiteY702" fmla="*/ 8849 h 10000"/>
                  <a:gd name="connsiteX703" fmla="*/ 25 w 10000"/>
                  <a:gd name="connsiteY703" fmla="*/ 8917 h 10000"/>
                  <a:gd name="connsiteX704" fmla="*/ 37 w 10000"/>
                  <a:gd name="connsiteY704" fmla="*/ 8982 h 10000"/>
                  <a:gd name="connsiteX705" fmla="*/ 53 w 10000"/>
                  <a:gd name="connsiteY705" fmla="*/ 9048 h 10000"/>
                  <a:gd name="connsiteX706" fmla="*/ 73 w 10000"/>
                  <a:gd name="connsiteY706" fmla="*/ 9109 h 10000"/>
                  <a:gd name="connsiteX707" fmla="*/ 93 w 10000"/>
                  <a:gd name="connsiteY707" fmla="*/ 9171 h 10000"/>
                  <a:gd name="connsiteX708" fmla="*/ 117 w 10000"/>
                  <a:gd name="connsiteY708" fmla="*/ 9230 h 10000"/>
                  <a:gd name="connsiteX709" fmla="*/ 142 w 10000"/>
                  <a:gd name="connsiteY709" fmla="*/ 9289 h 10000"/>
                  <a:gd name="connsiteX710" fmla="*/ 173 w 10000"/>
                  <a:gd name="connsiteY710" fmla="*/ 9347 h 10000"/>
                  <a:gd name="connsiteX711" fmla="*/ 203 w 10000"/>
                  <a:gd name="connsiteY711" fmla="*/ 9402 h 10000"/>
                  <a:gd name="connsiteX712" fmla="*/ 235 w 10000"/>
                  <a:gd name="connsiteY712" fmla="*/ 9453 h 10000"/>
                  <a:gd name="connsiteX713" fmla="*/ 271 w 10000"/>
                  <a:gd name="connsiteY713" fmla="*/ 9506 h 10000"/>
                  <a:gd name="connsiteX714" fmla="*/ 308 w 10000"/>
                  <a:gd name="connsiteY714" fmla="*/ 9556 h 10000"/>
                  <a:gd name="connsiteX715" fmla="*/ 347 w 10000"/>
                  <a:gd name="connsiteY715" fmla="*/ 9603 h 10000"/>
                  <a:gd name="connsiteX716" fmla="*/ 388 w 10000"/>
                  <a:gd name="connsiteY716" fmla="*/ 9650 h 10000"/>
                  <a:gd name="connsiteX717" fmla="*/ 431 w 10000"/>
                  <a:gd name="connsiteY717" fmla="*/ 9691 h 10000"/>
                  <a:gd name="connsiteX718" fmla="*/ 475 w 10000"/>
                  <a:gd name="connsiteY718" fmla="*/ 9732 h 10000"/>
                  <a:gd name="connsiteX719" fmla="*/ 521 w 10000"/>
                  <a:gd name="connsiteY719" fmla="*/ 9769 h 10000"/>
                  <a:gd name="connsiteX720" fmla="*/ 571 w 10000"/>
                  <a:gd name="connsiteY720" fmla="*/ 9803 h 10000"/>
                  <a:gd name="connsiteX721" fmla="*/ 618 w 10000"/>
                  <a:gd name="connsiteY721" fmla="*/ 9836 h 10000"/>
                  <a:gd name="connsiteX722" fmla="*/ 669 w 10000"/>
                  <a:gd name="connsiteY722" fmla="*/ 9867 h 10000"/>
                  <a:gd name="connsiteX723" fmla="*/ 721 w 10000"/>
                  <a:gd name="connsiteY723" fmla="*/ 9894 h 10000"/>
                  <a:gd name="connsiteX724" fmla="*/ 774 w 10000"/>
                  <a:gd name="connsiteY724" fmla="*/ 9918 h 10000"/>
                  <a:gd name="connsiteX725" fmla="*/ 831 w 10000"/>
                  <a:gd name="connsiteY725" fmla="*/ 9939 h 10000"/>
                  <a:gd name="connsiteX726" fmla="*/ 886 w 10000"/>
                  <a:gd name="connsiteY726" fmla="*/ 9957 h 10000"/>
                  <a:gd name="connsiteX727" fmla="*/ 943 w 10000"/>
                  <a:gd name="connsiteY727" fmla="*/ 9975 h 10000"/>
                  <a:gd name="connsiteX728" fmla="*/ 1000 w 10000"/>
                  <a:gd name="connsiteY728" fmla="*/ 9986 h 10000"/>
                  <a:gd name="connsiteX729" fmla="*/ 1061 w 10000"/>
                  <a:gd name="connsiteY729" fmla="*/ 9994 h 10000"/>
                  <a:gd name="connsiteX730" fmla="*/ 1119 w 10000"/>
                  <a:gd name="connsiteY730" fmla="*/ 10000 h 10000"/>
                  <a:gd name="connsiteX731" fmla="*/ 1180 w 10000"/>
                  <a:gd name="connsiteY731" fmla="*/ 10000 h 10000"/>
                  <a:gd name="connsiteX732" fmla="*/ 8820 w 10000"/>
                  <a:gd name="connsiteY732" fmla="*/ 10000 h 10000"/>
                  <a:gd name="connsiteX733" fmla="*/ 8882 w 10000"/>
                  <a:gd name="connsiteY733" fmla="*/ 10000 h 10000"/>
                  <a:gd name="connsiteX734" fmla="*/ 8941 w 10000"/>
                  <a:gd name="connsiteY734" fmla="*/ 9994 h 10000"/>
                  <a:gd name="connsiteX735" fmla="*/ 9000 w 10000"/>
                  <a:gd name="connsiteY735" fmla="*/ 9986 h 10000"/>
                  <a:gd name="connsiteX736" fmla="*/ 9059 w 10000"/>
                  <a:gd name="connsiteY736" fmla="*/ 9975 h 10000"/>
                  <a:gd name="connsiteX737" fmla="*/ 9114 w 10000"/>
                  <a:gd name="connsiteY737" fmla="*/ 9957 h 10000"/>
                  <a:gd name="connsiteX738" fmla="*/ 9172 w 10000"/>
                  <a:gd name="connsiteY738" fmla="*/ 9939 h 10000"/>
                  <a:gd name="connsiteX739" fmla="*/ 9226 w 10000"/>
                  <a:gd name="connsiteY739" fmla="*/ 9918 h 10000"/>
                  <a:gd name="connsiteX740" fmla="*/ 9279 w 10000"/>
                  <a:gd name="connsiteY740" fmla="*/ 9894 h 10000"/>
                  <a:gd name="connsiteX741" fmla="*/ 9331 w 10000"/>
                  <a:gd name="connsiteY741" fmla="*/ 9867 h 10000"/>
                  <a:gd name="connsiteX742" fmla="*/ 9382 w 10000"/>
                  <a:gd name="connsiteY742" fmla="*/ 9836 h 10000"/>
                  <a:gd name="connsiteX743" fmla="*/ 9432 w 10000"/>
                  <a:gd name="connsiteY743" fmla="*/ 9803 h 10000"/>
                  <a:gd name="connsiteX744" fmla="*/ 9480 w 10000"/>
                  <a:gd name="connsiteY744" fmla="*/ 9769 h 10000"/>
                  <a:gd name="connsiteX745" fmla="*/ 9525 w 10000"/>
                  <a:gd name="connsiteY745" fmla="*/ 9732 h 10000"/>
                  <a:gd name="connsiteX746" fmla="*/ 9571 w 10000"/>
                  <a:gd name="connsiteY746" fmla="*/ 9691 h 10000"/>
                  <a:gd name="connsiteX747" fmla="*/ 9612 w 10000"/>
                  <a:gd name="connsiteY747" fmla="*/ 9650 h 10000"/>
                  <a:gd name="connsiteX748" fmla="*/ 9653 w 10000"/>
                  <a:gd name="connsiteY748" fmla="*/ 9603 h 10000"/>
                  <a:gd name="connsiteX749" fmla="*/ 9692 w 10000"/>
                  <a:gd name="connsiteY749" fmla="*/ 9556 h 10000"/>
                  <a:gd name="connsiteX750" fmla="*/ 9729 w 10000"/>
                  <a:gd name="connsiteY750" fmla="*/ 9506 h 10000"/>
                  <a:gd name="connsiteX751" fmla="*/ 9765 w 10000"/>
                  <a:gd name="connsiteY751" fmla="*/ 9453 h 10000"/>
                  <a:gd name="connsiteX752" fmla="*/ 9797 w 10000"/>
                  <a:gd name="connsiteY752" fmla="*/ 9402 h 10000"/>
                  <a:gd name="connsiteX753" fmla="*/ 9829 w 10000"/>
                  <a:gd name="connsiteY753" fmla="*/ 9347 h 10000"/>
                  <a:gd name="connsiteX754" fmla="*/ 9858 w 10000"/>
                  <a:gd name="connsiteY754" fmla="*/ 9289 h 10000"/>
                  <a:gd name="connsiteX755" fmla="*/ 9883 w 10000"/>
                  <a:gd name="connsiteY755" fmla="*/ 9230 h 10000"/>
                  <a:gd name="connsiteX756" fmla="*/ 9907 w 10000"/>
                  <a:gd name="connsiteY756" fmla="*/ 9171 h 10000"/>
                  <a:gd name="connsiteX757" fmla="*/ 9927 w 10000"/>
                  <a:gd name="connsiteY757" fmla="*/ 9109 h 10000"/>
                  <a:gd name="connsiteX758" fmla="*/ 9947 w 10000"/>
                  <a:gd name="connsiteY758" fmla="*/ 9048 h 10000"/>
                  <a:gd name="connsiteX759" fmla="*/ 9963 w 10000"/>
                  <a:gd name="connsiteY759" fmla="*/ 8982 h 10000"/>
                  <a:gd name="connsiteX760" fmla="*/ 9975 w 10000"/>
                  <a:gd name="connsiteY760" fmla="*/ 8917 h 10000"/>
                  <a:gd name="connsiteX761" fmla="*/ 9986 w 10000"/>
                  <a:gd name="connsiteY761" fmla="*/ 8849 h 10000"/>
                  <a:gd name="connsiteX762" fmla="*/ 9995 w 10000"/>
                  <a:gd name="connsiteY762" fmla="*/ 8784 h 10000"/>
                  <a:gd name="connsiteX763" fmla="*/ 9998 w 10000"/>
                  <a:gd name="connsiteY763" fmla="*/ 8714 h 10000"/>
                  <a:gd name="connsiteX764" fmla="*/ 10000 w 10000"/>
                  <a:gd name="connsiteY764" fmla="*/ 8646 h 10000"/>
                  <a:gd name="connsiteX765" fmla="*/ 10000 w 10000"/>
                  <a:gd name="connsiteY765" fmla="*/ 2865 h 10000"/>
                  <a:gd name="connsiteX766" fmla="*/ 9998 w 10000"/>
                  <a:gd name="connsiteY766" fmla="*/ 2795 h 10000"/>
                  <a:gd name="connsiteX767" fmla="*/ 9995 w 10000"/>
                  <a:gd name="connsiteY767" fmla="*/ 2728 h 10000"/>
                  <a:gd name="connsiteX768" fmla="*/ 9986 w 10000"/>
                  <a:gd name="connsiteY768" fmla="*/ 2660 h 10000"/>
                  <a:gd name="connsiteX769" fmla="*/ 9975 w 10000"/>
                  <a:gd name="connsiteY769" fmla="*/ 2591 h 10000"/>
                  <a:gd name="connsiteX770" fmla="*/ 9963 w 10000"/>
                  <a:gd name="connsiteY770" fmla="*/ 2527 h 10000"/>
                  <a:gd name="connsiteX771" fmla="*/ 9947 w 10000"/>
                  <a:gd name="connsiteY771" fmla="*/ 2464 h 10000"/>
                  <a:gd name="connsiteX772" fmla="*/ 9927 w 10000"/>
                  <a:gd name="connsiteY772" fmla="*/ 2398 h 10000"/>
                  <a:gd name="connsiteX773" fmla="*/ 9907 w 10000"/>
                  <a:gd name="connsiteY773" fmla="*/ 2339 h 10000"/>
                  <a:gd name="connsiteX774" fmla="*/ 9883 w 10000"/>
                  <a:gd name="connsiteY774" fmla="*/ 2277 h 10000"/>
                  <a:gd name="connsiteX775" fmla="*/ 9858 w 10000"/>
                  <a:gd name="connsiteY775" fmla="*/ 2220 h 10000"/>
                  <a:gd name="connsiteX776" fmla="*/ 9829 w 10000"/>
                  <a:gd name="connsiteY776" fmla="*/ 2163 h 10000"/>
                  <a:gd name="connsiteX777" fmla="*/ 9797 w 10000"/>
                  <a:gd name="connsiteY777" fmla="*/ 2109 h 10000"/>
                  <a:gd name="connsiteX778" fmla="*/ 9765 w 10000"/>
                  <a:gd name="connsiteY778" fmla="*/ 2054 h 10000"/>
                  <a:gd name="connsiteX779" fmla="*/ 9729 w 10000"/>
                  <a:gd name="connsiteY779" fmla="*/ 2005 h 10000"/>
                  <a:gd name="connsiteX780" fmla="*/ 9692 w 10000"/>
                  <a:gd name="connsiteY780" fmla="*/ 1954 h 10000"/>
                  <a:gd name="connsiteX781" fmla="*/ 9653 w 10000"/>
                  <a:gd name="connsiteY781" fmla="*/ 1907 h 10000"/>
                  <a:gd name="connsiteX782" fmla="*/ 9612 w 10000"/>
                  <a:gd name="connsiteY782" fmla="*/ 1862 h 10000"/>
                  <a:gd name="connsiteX783" fmla="*/ 9571 w 10000"/>
                  <a:gd name="connsiteY783" fmla="*/ 1819 h 10000"/>
                  <a:gd name="connsiteX784" fmla="*/ 9525 w 10000"/>
                  <a:gd name="connsiteY784" fmla="*/ 1778 h 10000"/>
                  <a:gd name="connsiteX785" fmla="*/ 9480 w 10000"/>
                  <a:gd name="connsiteY785" fmla="*/ 1741 h 10000"/>
                  <a:gd name="connsiteX786" fmla="*/ 9432 w 10000"/>
                  <a:gd name="connsiteY786" fmla="*/ 1704 h 10000"/>
                  <a:gd name="connsiteX787" fmla="*/ 9382 w 10000"/>
                  <a:gd name="connsiteY787" fmla="*/ 1673 h 10000"/>
                  <a:gd name="connsiteX788" fmla="*/ 9331 w 10000"/>
                  <a:gd name="connsiteY788" fmla="*/ 1642 h 10000"/>
                  <a:gd name="connsiteX789" fmla="*/ 9279 w 10000"/>
                  <a:gd name="connsiteY789" fmla="*/ 1616 h 10000"/>
                  <a:gd name="connsiteX790" fmla="*/ 9226 w 10000"/>
                  <a:gd name="connsiteY790" fmla="*/ 1591 h 10000"/>
                  <a:gd name="connsiteX791" fmla="*/ 9172 w 10000"/>
                  <a:gd name="connsiteY791" fmla="*/ 1569 h 10000"/>
                  <a:gd name="connsiteX792" fmla="*/ 9114 w 10000"/>
                  <a:gd name="connsiteY792" fmla="*/ 1552 h 10000"/>
                  <a:gd name="connsiteX793" fmla="*/ 9059 w 10000"/>
                  <a:gd name="connsiteY793" fmla="*/ 1536 h 10000"/>
                  <a:gd name="connsiteX794" fmla="*/ 9000 w 10000"/>
                  <a:gd name="connsiteY794" fmla="*/ 1524 h 10000"/>
                  <a:gd name="connsiteX795" fmla="*/ 8941 w 10000"/>
                  <a:gd name="connsiteY795" fmla="*/ 1513 h 10000"/>
                  <a:gd name="connsiteX796" fmla="*/ 8882 w 10000"/>
                  <a:gd name="connsiteY796" fmla="*/ 1509 h 10000"/>
                  <a:gd name="connsiteX797" fmla="*/ 8820 w 10000"/>
                  <a:gd name="connsiteY797" fmla="*/ 1509 h 10000"/>
                  <a:gd name="connsiteX798" fmla="*/ 8446 w 10000"/>
                  <a:gd name="connsiteY798" fmla="*/ 1509 h 10000"/>
                  <a:gd name="connsiteX799" fmla="*/ 7653 w 10000"/>
                  <a:gd name="connsiteY799" fmla="*/ 0 h 10000"/>
                  <a:gd name="connsiteX800" fmla="*/ 4205 w 10000"/>
                  <a:gd name="connsiteY800" fmla="*/ 0 h 10000"/>
                  <a:gd name="connsiteX0-1" fmla="*/ 2161 w 10000"/>
                  <a:gd name="connsiteY0-2" fmla="*/ 80 h 10000"/>
                  <a:gd name="connsiteX1-3" fmla="*/ 2161 w 10000"/>
                  <a:gd name="connsiteY1-4" fmla="*/ 80 h 10000"/>
                  <a:gd name="connsiteX2-5" fmla="*/ 2207 w 10000"/>
                  <a:gd name="connsiteY2-6" fmla="*/ 80 h 10000"/>
                  <a:gd name="connsiteX3-7" fmla="*/ 2253 w 10000"/>
                  <a:gd name="connsiteY3-8" fmla="*/ 86 h 10000"/>
                  <a:gd name="connsiteX4-9" fmla="*/ 2296 w 10000"/>
                  <a:gd name="connsiteY4-10" fmla="*/ 90 h 10000"/>
                  <a:gd name="connsiteX5-11" fmla="*/ 2338 w 10000"/>
                  <a:gd name="connsiteY5-12" fmla="*/ 100 h 10000"/>
                  <a:gd name="connsiteX6-13" fmla="*/ 2383 w 10000"/>
                  <a:gd name="connsiteY6-14" fmla="*/ 109 h 10000"/>
                  <a:gd name="connsiteX7-15" fmla="*/ 2426 w 10000"/>
                  <a:gd name="connsiteY7-16" fmla="*/ 121 h 10000"/>
                  <a:gd name="connsiteX8-17" fmla="*/ 2467 w 10000"/>
                  <a:gd name="connsiteY8-18" fmla="*/ 135 h 10000"/>
                  <a:gd name="connsiteX9-19" fmla="*/ 2506 w 10000"/>
                  <a:gd name="connsiteY9-20" fmla="*/ 152 h 10000"/>
                  <a:gd name="connsiteX10-21" fmla="*/ 2545 w 10000"/>
                  <a:gd name="connsiteY10-22" fmla="*/ 170 h 10000"/>
                  <a:gd name="connsiteX11-23" fmla="*/ 2584 w 10000"/>
                  <a:gd name="connsiteY11-24" fmla="*/ 193 h 10000"/>
                  <a:gd name="connsiteX12-25" fmla="*/ 2621 w 10000"/>
                  <a:gd name="connsiteY12-26" fmla="*/ 213 h 10000"/>
                  <a:gd name="connsiteX13-27" fmla="*/ 2659 w 10000"/>
                  <a:gd name="connsiteY13-28" fmla="*/ 240 h 10000"/>
                  <a:gd name="connsiteX14-29" fmla="*/ 2696 w 10000"/>
                  <a:gd name="connsiteY14-30" fmla="*/ 264 h 10000"/>
                  <a:gd name="connsiteX15-31" fmla="*/ 2730 w 10000"/>
                  <a:gd name="connsiteY15-32" fmla="*/ 293 h 10000"/>
                  <a:gd name="connsiteX16-33" fmla="*/ 2764 w 10000"/>
                  <a:gd name="connsiteY16-34" fmla="*/ 322 h 10000"/>
                  <a:gd name="connsiteX17-35" fmla="*/ 2796 w 10000"/>
                  <a:gd name="connsiteY17-36" fmla="*/ 354 h 10000"/>
                  <a:gd name="connsiteX18-37" fmla="*/ 2826 w 10000"/>
                  <a:gd name="connsiteY18-38" fmla="*/ 385 h 10000"/>
                  <a:gd name="connsiteX19-39" fmla="*/ 2858 w 10000"/>
                  <a:gd name="connsiteY19-40" fmla="*/ 420 h 10000"/>
                  <a:gd name="connsiteX20-41" fmla="*/ 2887 w 10000"/>
                  <a:gd name="connsiteY20-42" fmla="*/ 457 h 10000"/>
                  <a:gd name="connsiteX21-43" fmla="*/ 2913 w 10000"/>
                  <a:gd name="connsiteY21-44" fmla="*/ 492 h 10000"/>
                  <a:gd name="connsiteX22-45" fmla="*/ 2938 w 10000"/>
                  <a:gd name="connsiteY22-46" fmla="*/ 530 h 10000"/>
                  <a:gd name="connsiteX23-47" fmla="*/ 2963 w 10000"/>
                  <a:gd name="connsiteY23-48" fmla="*/ 571 h 10000"/>
                  <a:gd name="connsiteX24-49" fmla="*/ 2986 w 10000"/>
                  <a:gd name="connsiteY24-50" fmla="*/ 610 h 10000"/>
                  <a:gd name="connsiteX25-51" fmla="*/ 3008 w 10000"/>
                  <a:gd name="connsiteY25-52" fmla="*/ 653 h 10000"/>
                  <a:gd name="connsiteX26-53" fmla="*/ 3027 w 10000"/>
                  <a:gd name="connsiteY26-54" fmla="*/ 696 h 10000"/>
                  <a:gd name="connsiteX27-55" fmla="*/ 3045 w 10000"/>
                  <a:gd name="connsiteY27-56" fmla="*/ 741 h 10000"/>
                  <a:gd name="connsiteX28-57" fmla="*/ 3063 w 10000"/>
                  <a:gd name="connsiteY28-58" fmla="*/ 786 h 10000"/>
                  <a:gd name="connsiteX29-59" fmla="*/ 3077 w 10000"/>
                  <a:gd name="connsiteY29-60" fmla="*/ 831 h 10000"/>
                  <a:gd name="connsiteX30-61" fmla="*/ 3090 w 10000"/>
                  <a:gd name="connsiteY30-62" fmla="*/ 879 h 10000"/>
                  <a:gd name="connsiteX31-63" fmla="*/ 3102 w 10000"/>
                  <a:gd name="connsiteY31-64" fmla="*/ 928 h 10000"/>
                  <a:gd name="connsiteX32-65" fmla="*/ 3109 w 10000"/>
                  <a:gd name="connsiteY32-66" fmla="*/ 977 h 10000"/>
                  <a:gd name="connsiteX33-67" fmla="*/ 3118 w 10000"/>
                  <a:gd name="connsiteY33-68" fmla="*/ 1026 h 10000"/>
                  <a:gd name="connsiteX34-69" fmla="*/ 1207 w 10000"/>
                  <a:gd name="connsiteY34-70" fmla="*/ 1026 h 10000"/>
                  <a:gd name="connsiteX35-71" fmla="*/ 1214 w 10000"/>
                  <a:gd name="connsiteY35-72" fmla="*/ 977 h 10000"/>
                  <a:gd name="connsiteX36-73" fmla="*/ 1223 w 10000"/>
                  <a:gd name="connsiteY36-74" fmla="*/ 928 h 10000"/>
                  <a:gd name="connsiteX37-75" fmla="*/ 1233 w 10000"/>
                  <a:gd name="connsiteY37-76" fmla="*/ 879 h 10000"/>
                  <a:gd name="connsiteX38-77" fmla="*/ 1248 w 10000"/>
                  <a:gd name="connsiteY38-78" fmla="*/ 831 h 10000"/>
                  <a:gd name="connsiteX39-79" fmla="*/ 1262 w 10000"/>
                  <a:gd name="connsiteY39-80" fmla="*/ 786 h 10000"/>
                  <a:gd name="connsiteX40-81" fmla="*/ 1280 w 10000"/>
                  <a:gd name="connsiteY40-82" fmla="*/ 741 h 10000"/>
                  <a:gd name="connsiteX41-83" fmla="*/ 1296 w 10000"/>
                  <a:gd name="connsiteY41-84" fmla="*/ 696 h 10000"/>
                  <a:gd name="connsiteX42-85" fmla="*/ 1317 w 10000"/>
                  <a:gd name="connsiteY42-86" fmla="*/ 653 h 10000"/>
                  <a:gd name="connsiteX43-87" fmla="*/ 1337 w 10000"/>
                  <a:gd name="connsiteY43-88" fmla="*/ 610 h 10000"/>
                  <a:gd name="connsiteX44-89" fmla="*/ 1360 w 10000"/>
                  <a:gd name="connsiteY44-90" fmla="*/ 571 h 10000"/>
                  <a:gd name="connsiteX45-91" fmla="*/ 1385 w 10000"/>
                  <a:gd name="connsiteY45-92" fmla="*/ 530 h 10000"/>
                  <a:gd name="connsiteX46-93" fmla="*/ 1411 w 10000"/>
                  <a:gd name="connsiteY46-94" fmla="*/ 492 h 10000"/>
                  <a:gd name="connsiteX47-95" fmla="*/ 1438 w 10000"/>
                  <a:gd name="connsiteY47-96" fmla="*/ 457 h 10000"/>
                  <a:gd name="connsiteX48-97" fmla="*/ 1466 w 10000"/>
                  <a:gd name="connsiteY48-98" fmla="*/ 420 h 10000"/>
                  <a:gd name="connsiteX49-99" fmla="*/ 1497 w 10000"/>
                  <a:gd name="connsiteY49-100" fmla="*/ 385 h 10000"/>
                  <a:gd name="connsiteX50-101" fmla="*/ 1527 w 10000"/>
                  <a:gd name="connsiteY50-102" fmla="*/ 354 h 10000"/>
                  <a:gd name="connsiteX51-103" fmla="*/ 1561 w 10000"/>
                  <a:gd name="connsiteY51-104" fmla="*/ 322 h 10000"/>
                  <a:gd name="connsiteX52-105" fmla="*/ 1593 w 10000"/>
                  <a:gd name="connsiteY52-106" fmla="*/ 293 h 10000"/>
                  <a:gd name="connsiteX53-107" fmla="*/ 1628 w 10000"/>
                  <a:gd name="connsiteY53-108" fmla="*/ 264 h 10000"/>
                  <a:gd name="connsiteX54-109" fmla="*/ 1664 w 10000"/>
                  <a:gd name="connsiteY54-110" fmla="*/ 240 h 10000"/>
                  <a:gd name="connsiteX55-111" fmla="*/ 1701 w 10000"/>
                  <a:gd name="connsiteY55-112" fmla="*/ 213 h 10000"/>
                  <a:gd name="connsiteX56-113" fmla="*/ 1737 w 10000"/>
                  <a:gd name="connsiteY56-114" fmla="*/ 193 h 10000"/>
                  <a:gd name="connsiteX57-115" fmla="*/ 1778 w 10000"/>
                  <a:gd name="connsiteY57-116" fmla="*/ 170 h 10000"/>
                  <a:gd name="connsiteX58-117" fmla="*/ 1817 w 10000"/>
                  <a:gd name="connsiteY58-118" fmla="*/ 152 h 10000"/>
                  <a:gd name="connsiteX59-119" fmla="*/ 1858 w 10000"/>
                  <a:gd name="connsiteY59-120" fmla="*/ 135 h 10000"/>
                  <a:gd name="connsiteX60-121" fmla="*/ 1899 w 10000"/>
                  <a:gd name="connsiteY60-122" fmla="*/ 121 h 10000"/>
                  <a:gd name="connsiteX61-123" fmla="*/ 1940 w 10000"/>
                  <a:gd name="connsiteY61-124" fmla="*/ 109 h 10000"/>
                  <a:gd name="connsiteX62-125" fmla="*/ 1984 w 10000"/>
                  <a:gd name="connsiteY62-126" fmla="*/ 100 h 10000"/>
                  <a:gd name="connsiteX63-127" fmla="*/ 2027 w 10000"/>
                  <a:gd name="connsiteY63-128" fmla="*/ 90 h 10000"/>
                  <a:gd name="connsiteX64-129" fmla="*/ 2073 w 10000"/>
                  <a:gd name="connsiteY64-130" fmla="*/ 86 h 10000"/>
                  <a:gd name="connsiteX65-131" fmla="*/ 2116 w 10000"/>
                  <a:gd name="connsiteY65-132" fmla="*/ 80 h 10000"/>
                  <a:gd name="connsiteX66-133" fmla="*/ 2161 w 10000"/>
                  <a:gd name="connsiteY66-134" fmla="*/ 80 h 10000"/>
                  <a:gd name="connsiteX67-135" fmla="*/ 5830 w 10000"/>
                  <a:gd name="connsiteY67-136" fmla="*/ 2038 h 10000"/>
                  <a:gd name="connsiteX68-137" fmla="*/ 5830 w 10000"/>
                  <a:gd name="connsiteY68-138" fmla="*/ 2038 h 10000"/>
                  <a:gd name="connsiteX69-139" fmla="*/ 5912 w 10000"/>
                  <a:gd name="connsiteY69-140" fmla="*/ 2040 h 10000"/>
                  <a:gd name="connsiteX70-141" fmla="*/ 5992 w 10000"/>
                  <a:gd name="connsiteY70-142" fmla="*/ 2042 h 10000"/>
                  <a:gd name="connsiteX71-143" fmla="*/ 6070 w 10000"/>
                  <a:gd name="connsiteY71-144" fmla="*/ 2050 h 10000"/>
                  <a:gd name="connsiteX72-145" fmla="*/ 6149 w 10000"/>
                  <a:gd name="connsiteY72-146" fmla="*/ 2056 h 10000"/>
                  <a:gd name="connsiteX73-147" fmla="*/ 6227 w 10000"/>
                  <a:gd name="connsiteY73-148" fmla="*/ 2066 h 10000"/>
                  <a:gd name="connsiteX74-149" fmla="*/ 6305 w 10000"/>
                  <a:gd name="connsiteY74-150" fmla="*/ 2081 h 10000"/>
                  <a:gd name="connsiteX75-151" fmla="*/ 6382 w 10000"/>
                  <a:gd name="connsiteY75-152" fmla="*/ 2095 h 10000"/>
                  <a:gd name="connsiteX76-153" fmla="*/ 6460 w 10000"/>
                  <a:gd name="connsiteY76-154" fmla="*/ 2111 h 10000"/>
                  <a:gd name="connsiteX77-155" fmla="*/ 6535 w 10000"/>
                  <a:gd name="connsiteY77-156" fmla="*/ 2130 h 10000"/>
                  <a:gd name="connsiteX78-157" fmla="*/ 6611 w 10000"/>
                  <a:gd name="connsiteY78-158" fmla="*/ 2152 h 10000"/>
                  <a:gd name="connsiteX79-159" fmla="*/ 6686 w 10000"/>
                  <a:gd name="connsiteY79-160" fmla="*/ 2175 h 10000"/>
                  <a:gd name="connsiteX80-161" fmla="*/ 6761 w 10000"/>
                  <a:gd name="connsiteY80-162" fmla="*/ 2199 h 10000"/>
                  <a:gd name="connsiteX81-163" fmla="*/ 6832 w 10000"/>
                  <a:gd name="connsiteY81-164" fmla="*/ 2228 h 10000"/>
                  <a:gd name="connsiteX82-165" fmla="*/ 6905 w 10000"/>
                  <a:gd name="connsiteY82-166" fmla="*/ 2257 h 10000"/>
                  <a:gd name="connsiteX83-167" fmla="*/ 6975 w 10000"/>
                  <a:gd name="connsiteY83-168" fmla="*/ 2288 h 10000"/>
                  <a:gd name="connsiteX84-169" fmla="*/ 7048 w 10000"/>
                  <a:gd name="connsiteY84-170" fmla="*/ 2320 h 10000"/>
                  <a:gd name="connsiteX85-171" fmla="*/ 7115 w 10000"/>
                  <a:gd name="connsiteY85-172" fmla="*/ 2355 h 10000"/>
                  <a:gd name="connsiteX86-173" fmla="*/ 7186 w 10000"/>
                  <a:gd name="connsiteY86-174" fmla="*/ 2394 h 10000"/>
                  <a:gd name="connsiteX87-175" fmla="*/ 7252 w 10000"/>
                  <a:gd name="connsiteY87-176" fmla="*/ 2433 h 10000"/>
                  <a:gd name="connsiteX88-177" fmla="*/ 7320 w 10000"/>
                  <a:gd name="connsiteY88-178" fmla="*/ 2472 h 10000"/>
                  <a:gd name="connsiteX89-179" fmla="*/ 7387 w 10000"/>
                  <a:gd name="connsiteY89-180" fmla="*/ 2515 h 10000"/>
                  <a:gd name="connsiteX90-181" fmla="*/ 7452 w 10000"/>
                  <a:gd name="connsiteY90-182" fmla="*/ 2558 h 10000"/>
                  <a:gd name="connsiteX91-183" fmla="*/ 7514 w 10000"/>
                  <a:gd name="connsiteY91-184" fmla="*/ 2605 h 10000"/>
                  <a:gd name="connsiteX92-185" fmla="*/ 7578 w 10000"/>
                  <a:gd name="connsiteY92-186" fmla="*/ 2654 h 10000"/>
                  <a:gd name="connsiteX93-187" fmla="*/ 7638 w 10000"/>
                  <a:gd name="connsiteY93-188" fmla="*/ 2701 h 10000"/>
                  <a:gd name="connsiteX94-189" fmla="*/ 7701 w 10000"/>
                  <a:gd name="connsiteY94-190" fmla="*/ 2752 h 10000"/>
                  <a:gd name="connsiteX95-191" fmla="*/ 7761 w 10000"/>
                  <a:gd name="connsiteY95-192" fmla="*/ 2806 h 10000"/>
                  <a:gd name="connsiteX96-193" fmla="*/ 7818 w 10000"/>
                  <a:gd name="connsiteY96-194" fmla="*/ 2861 h 10000"/>
                  <a:gd name="connsiteX97-195" fmla="*/ 7877 w 10000"/>
                  <a:gd name="connsiteY97-196" fmla="*/ 2914 h 10000"/>
                  <a:gd name="connsiteX98-197" fmla="*/ 7932 w 10000"/>
                  <a:gd name="connsiteY98-198" fmla="*/ 2972 h 10000"/>
                  <a:gd name="connsiteX99-199" fmla="*/ 7985 w 10000"/>
                  <a:gd name="connsiteY99-200" fmla="*/ 3031 h 10000"/>
                  <a:gd name="connsiteX100-201" fmla="*/ 8039 w 10000"/>
                  <a:gd name="connsiteY100-202" fmla="*/ 3090 h 10000"/>
                  <a:gd name="connsiteX101-203" fmla="*/ 8094 w 10000"/>
                  <a:gd name="connsiteY101-204" fmla="*/ 3152 h 10000"/>
                  <a:gd name="connsiteX102-205" fmla="*/ 8142 w 10000"/>
                  <a:gd name="connsiteY102-206" fmla="*/ 3217 h 10000"/>
                  <a:gd name="connsiteX103-207" fmla="*/ 8194 w 10000"/>
                  <a:gd name="connsiteY103-208" fmla="*/ 3281 h 10000"/>
                  <a:gd name="connsiteX104-209" fmla="*/ 8242 w 10000"/>
                  <a:gd name="connsiteY104-210" fmla="*/ 3348 h 10000"/>
                  <a:gd name="connsiteX105-211" fmla="*/ 8290 w 10000"/>
                  <a:gd name="connsiteY105-212" fmla="*/ 3414 h 10000"/>
                  <a:gd name="connsiteX106-213" fmla="*/ 8334 w 10000"/>
                  <a:gd name="connsiteY106-214" fmla="*/ 3484 h 10000"/>
                  <a:gd name="connsiteX107-215" fmla="*/ 8379 w 10000"/>
                  <a:gd name="connsiteY107-216" fmla="*/ 3553 h 10000"/>
                  <a:gd name="connsiteX108-217" fmla="*/ 8421 w 10000"/>
                  <a:gd name="connsiteY108-218" fmla="*/ 3623 h 10000"/>
                  <a:gd name="connsiteX109-219" fmla="*/ 8462 w 10000"/>
                  <a:gd name="connsiteY109-220" fmla="*/ 3696 h 10000"/>
                  <a:gd name="connsiteX110-221" fmla="*/ 8505 w 10000"/>
                  <a:gd name="connsiteY110-222" fmla="*/ 3770 h 10000"/>
                  <a:gd name="connsiteX111-223" fmla="*/ 8541 w 10000"/>
                  <a:gd name="connsiteY111-224" fmla="*/ 3844 h 10000"/>
                  <a:gd name="connsiteX112-225" fmla="*/ 8578 w 10000"/>
                  <a:gd name="connsiteY112-226" fmla="*/ 3920 h 10000"/>
                  <a:gd name="connsiteX113-227" fmla="*/ 8614 w 10000"/>
                  <a:gd name="connsiteY113-228" fmla="*/ 4000 h 10000"/>
                  <a:gd name="connsiteX114-229" fmla="*/ 8647 w 10000"/>
                  <a:gd name="connsiteY114-230" fmla="*/ 4075 h 10000"/>
                  <a:gd name="connsiteX115-231" fmla="*/ 8679 w 10000"/>
                  <a:gd name="connsiteY115-232" fmla="*/ 4155 h 10000"/>
                  <a:gd name="connsiteX116-233" fmla="*/ 8712 w 10000"/>
                  <a:gd name="connsiteY116-234" fmla="*/ 4235 h 10000"/>
                  <a:gd name="connsiteX117-235" fmla="*/ 8740 w 10000"/>
                  <a:gd name="connsiteY117-236" fmla="*/ 4317 h 10000"/>
                  <a:gd name="connsiteX118-237" fmla="*/ 8767 w 10000"/>
                  <a:gd name="connsiteY118-238" fmla="*/ 4399 h 10000"/>
                  <a:gd name="connsiteX119-239" fmla="*/ 8792 w 10000"/>
                  <a:gd name="connsiteY119-240" fmla="*/ 4481 h 10000"/>
                  <a:gd name="connsiteX120-241" fmla="*/ 8817 w 10000"/>
                  <a:gd name="connsiteY120-242" fmla="*/ 4565 h 10000"/>
                  <a:gd name="connsiteX121-243" fmla="*/ 8836 w 10000"/>
                  <a:gd name="connsiteY121-244" fmla="*/ 4651 h 10000"/>
                  <a:gd name="connsiteX122-245" fmla="*/ 8857 w 10000"/>
                  <a:gd name="connsiteY122-246" fmla="*/ 4737 h 10000"/>
                  <a:gd name="connsiteX123-247" fmla="*/ 8877 w 10000"/>
                  <a:gd name="connsiteY123-248" fmla="*/ 4825 h 10000"/>
                  <a:gd name="connsiteX124-249" fmla="*/ 8893 w 10000"/>
                  <a:gd name="connsiteY124-250" fmla="*/ 4909 h 10000"/>
                  <a:gd name="connsiteX125-251" fmla="*/ 8907 w 10000"/>
                  <a:gd name="connsiteY125-252" fmla="*/ 4997 h 10000"/>
                  <a:gd name="connsiteX126-253" fmla="*/ 8920 w 10000"/>
                  <a:gd name="connsiteY126-254" fmla="*/ 5089 h 10000"/>
                  <a:gd name="connsiteX127-255" fmla="*/ 8930 w 10000"/>
                  <a:gd name="connsiteY127-256" fmla="*/ 5179 h 10000"/>
                  <a:gd name="connsiteX128-257" fmla="*/ 8941 w 10000"/>
                  <a:gd name="connsiteY128-258" fmla="*/ 5269 h 10000"/>
                  <a:gd name="connsiteX129-259" fmla="*/ 8946 w 10000"/>
                  <a:gd name="connsiteY129-260" fmla="*/ 5359 h 10000"/>
                  <a:gd name="connsiteX130-261" fmla="*/ 8954 w 10000"/>
                  <a:gd name="connsiteY130-262" fmla="*/ 5450 h 10000"/>
                  <a:gd name="connsiteX131-263" fmla="*/ 8955 w 10000"/>
                  <a:gd name="connsiteY131-264" fmla="*/ 5542 h 10000"/>
                  <a:gd name="connsiteX132-265" fmla="*/ 8957 w 10000"/>
                  <a:gd name="connsiteY132-266" fmla="*/ 5636 h 10000"/>
                  <a:gd name="connsiteX133-267" fmla="*/ 8955 w 10000"/>
                  <a:gd name="connsiteY133-268" fmla="*/ 5728 h 10000"/>
                  <a:gd name="connsiteX134-269" fmla="*/ 8954 w 10000"/>
                  <a:gd name="connsiteY134-270" fmla="*/ 5820 h 10000"/>
                  <a:gd name="connsiteX135-271" fmla="*/ 8946 w 10000"/>
                  <a:gd name="connsiteY135-272" fmla="*/ 5912 h 10000"/>
                  <a:gd name="connsiteX136-273" fmla="*/ 8941 w 10000"/>
                  <a:gd name="connsiteY136-274" fmla="*/ 6005 h 10000"/>
                  <a:gd name="connsiteX137-275" fmla="*/ 8930 w 10000"/>
                  <a:gd name="connsiteY137-276" fmla="*/ 6095 h 10000"/>
                  <a:gd name="connsiteX138-277" fmla="*/ 8920 w 10000"/>
                  <a:gd name="connsiteY138-278" fmla="*/ 6185 h 10000"/>
                  <a:gd name="connsiteX139-279" fmla="*/ 8907 w 10000"/>
                  <a:gd name="connsiteY139-280" fmla="*/ 6273 h 10000"/>
                  <a:gd name="connsiteX140-281" fmla="*/ 8893 w 10000"/>
                  <a:gd name="connsiteY140-282" fmla="*/ 6361 h 10000"/>
                  <a:gd name="connsiteX141-283" fmla="*/ 8877 w 10000"/>
                  <a:gd name="connsiteY141-284" fmla="*/ 6449 h 10000"/>
                  <a:gd name="connsiteX142-285" fmla="*/ 8857 w 10000"/>
                  <a:gd name="connsiteY142-286" fmla="*/ 6535 h 10000"/>
                  <a:gd name="connsiteX143-287" fmla="*/ 8836 w 10000"/>
                  <a:gd name="connsiteY143-288" fmla="*/ 6619 h 10000"/>
                  <a:gd name="connsiteX144-289" fmla="*/ 8817 w 10000"/>
                  <a:gd name="connsiteY144-290" fmla="*/ 6705 h 10000"/>
                  <a:gd name="connsiteX145-291" fmla="*/ 8792 w 10000"/>
                  <a:gd name="connsiteY145-292" fmla="*/ 6791 h 10000"/>
                  <a:gd name="connsiteX146-293" fmla="*/ 8767 w 10000"/>
                  <a:gd name="connsiteY146-294" fmla="*/ 6871 h 10000"/>
                  <a:gd name="connsiteX147-295" fmla="*/ 8740 w 10000"/>
                  <a:gd name="connsiteY147-296" fmla="*/ 6955 h 10000"/>
                  <a:gd name="connsiteX148-297" fmla="*/ 8712 w 10000"/>
                  <a:gd name="connsiteY148-298" fmla="*/ 7035 h 10000"/>
                  <a:gd name="connsiteX149-299" fmla="*/ 8679 w 10000"/>
                  <a:gd name="connsiteY149-300" fmla="*/ 7117 h 10000"/>
                  <a:gd name="connsiteX150-301" fmla="*/ 8647 w 10000"/>
                  <a:gd name="connsiteY150-302" fmla="*/ 7194 h 10000"/>
                  <a:gd name="connsiteX151-303" fmla="*/ 8614 w 10000"/>
                  <a:gd name="connsiteY151-304" fmla="*/ 7274 h 10000"/>
                  <a:gd name="connsiteX152-305" fmla="*/ 8578 w 10000"/>
                  <a:gd name="connsiteY152-306" fmla="*/ 7350 h 10000"/>
                  <a:gd name="connsiteX153-307" fmla="*/ 8541 w 10000"/>
                  <a:gd name="connsiteY153-308" fmla="*/ 7426 h 10000"/>
                  <a:gd name="connsiteX154-309" fmla="*/ 8505 w 10000"/>
                  <a:gd name="connsiteY154-310" fmla="*/ 7502 h 10000"/>
                  <a:gd name="connsiteX155-311" fmla="*/ 8462 w 10000"/>
                  <a:gd name="connsiteY155-312" fmla="*/ 7575 h 10000"/>
                  <a:gd name="connsiteX156-313" fmla="*/ 8421 w 10000"/>
                  <a:gd name="connsiteY156-314" fmla="*/ 7647 h 10000"/>
                  <a:gd name="connsiteX157-315" fmla="*/ 8379 w 10000"/>
                  <a:gd name="connsiteY157-316" fmla="*/ 7719 h 10000"/>
                  <a:gd name="connsiteX158-317" fmla="*/ 8334 w 10000"/>
                  <a:gd name="connsiteY158-318" fmla="*/ 7790 h 10000"/>
                  <a:gd name="connsiteX159-319" fmla="*/ 8290 w 10000"/>
                  <a:gd name="connsiteY159-320" fmla="*/ 7856 h 10000"/>
                  <a:gd name="connsiteX160-321" fmla="*/ 8242 w 10000"/>
                  <a:gd name="connsiteY160-322" fmla="*/ 7925 h 10000"/>
                  <a:gd name="connsiteX161-323" fmla="*/ 8194 w 10000"/>
                  <a:gd name="connsiteY161-324" fmla="*/ 7989 h 10000"/>
                  <a:gd name="connsiteX162-325" fmla="*/ 8142 w 10000"/>
                  <a:gd name="connsiteY162-326" fmla="*/ 8057 h 10000"/>
                  <a:gd name="connsiteX163-327" fmla="*/ 8094 w 10000"/>
                  <a:gd name="connsiteY163-328" fmla="*/ 8118 h 10000"/>
                  <a:gd name="connsiteX164-329" fmla="*/ 8039 w 10000"/>
                  <a:gd name="connsiteY164-330" fmla="*/ 8179 h 10000"/>
                  <a:gd name="connsiteX165-331" fmla="*/ 7985 w 10000"/>
                  <a:gd name="connsiteY165-332" fmla="*/ 8239 h 10000"/>
                  <a:gd name="connsiteX166-333" fmla="*/ 7932 w 10000"/>
                  <a:gd name="connsiteY166-334" fmla="*/ 8298 h 10000"/>
                  <a:gd name="connsiteX167-335" fmla="*/ 7877 w 10000"/>
                  <a:gd name="connsiteY167-336" fmla="*/ 8356 h 10000"/>
                  <a:gd name="connsiteX168-337" fmla="*/ 7818 w 10000"/>
                  <a:gd name="connsiteY168-338" fmla="*/ 8413 h 10000"/>
                  <a:gd name="connsiteX169-339" fmla="*/ 7761 w 10000"/>
                  <a:gd name="connsiteY169-340" fmla="*/ 8466 h 10000"/>
                  <a:gd name="connsiteX170-341" fmla="*/ 7701 w 10000"/>
                  <a:gd name="connsiteY170-342" fmla="*/ 8519 h 10000"/>
                  <a:gd name="connsiteX171-343" fmla="*/ 7638 w 10000"/>
                  <a:gd name="connsiteY171-344" fmla="*/ 8569 h 10000"/>
                  <a:gd name="connsiteX172-345" fmla="*/ 7578 w 10000"/>
                  <a:gd name="connsiteY172-346" fmla="*/ 8620 h 10000"/>
                  <a:gd name="connsiteX173-347" fmla="*/ 7514 w 10000"/>
                  <a:gd name="connsiteY173-348" fmla="*/ 8667 h 10000"/>
                  <a:gd name="connsiteX174-349" fmla="*/ 7452 w 10000"/>
                  <a:gd name="connsiteY174-350" fmla="*/ 8712 h 10000"/>
                  <a:gd name="connsiteX175-351" fmla="*/ 7387 w 10000"/>
                  <a:gd name="connsiteY175-352" fmla="*/ 8757 h 10000"/>
                  <a:gd name="connsiteX176-353" fmla="*/ 7320 w 10000"/>
                  <a:gd name="connsiteY176-354" fmla="*/ 8800 h 10000"/>
                  <a:gd name="connsiteX177-355" fmla="*/ 7252 w 10000"/>
                  <a:gd name="connsiteY177-356" fmla="*/ 8841 h 10000"/>
                  <a:gd name="connsiteX178-357" fmla="*/ 7186 w 10000"/>
                  <a:gd name="connsiteY178-358" fmla="*/ 8878 h 10000"/>
                  <a:gd name="connsiteX179-359" fmla="*/ 7115 w 10000"/>
                  <a:gd name="connsiteY179-360" fmla="*/ 8917 h 10000"/>
                  <a:gd name="connsiteX180-361" fmla="*/ 7048 w 10000"/>
                  <a:gd name="connsiteY180-362" fmla="*/ 8949 h 10000"/>
                  <a:gd name="connsiteX181-363" fmla="*/ 6975 w 10000"/>
                  <a:gd name="connsiteY181-364" fmla="*/ 8982 h 10000"/>
                  <a:gd name="connsiteX182-365" fmla="*/ 6905 w 10000"/>
                  <a:gd name="connsiteY182-366" fmla="*/ 9015 h 10000"/>
                  <a:gd name="connsiteX183-367" fmla="*/ 6832 w 10000"/>
                  <a:gd name="connsiteY183-368" fmla="*/ 9046 h 10000"/>
                  <a:gd name="connsiteX184-369" fmla="*/ 6761 w 10000"/>
                  <a:gd name="connsiteY184-370" fmla="*/ 9070 h 10000"/>
                  <a:gd name="connsiteX185-371" fmla="*/ 6686 w 10000"/>
                  <a:gd name="connsiteY185-372" fmla="*/ 9097 h 10000"/>
                  <a:gd name="connsiteX186-373" fmla="*/ 6611 w 10000"/>
                  <a:gd name="connsiteY186-374" fmla="*/ 9121 h 10000"/>
                  <a:gd name="connsiteX187-375" fmla="*/ 6535 w 10000"/>
                  <a:gd name="connsiteY187-376" fmla="*/ 9142 h 10000"/>
                  <a:gd name="connsiteX188-377" fmla="*/ 6460 w 10000"/>
                  <a:gd name="connsiteY188-378" fmla="*/ 9162 h 10000"/>
                  <a:gd name="connsiteX189-379" fmla="*/ 6382 w 10000"/>
                  <a:gd name="connsiteY189-380" fmla="*/ 9179 h 10000"/>
                  <a:gd name="connsiteX190-381" fmla="*/ 6305 w 10000"/>
                  <a:gd name="connsiteY190-382" fmla="*/ 9193 h 10000"/>
                  <a:gd name="connsiteX191-383" fmla="*/ 6227 w 10000"/>
                  <a:gd name="connsiteY191-384" fmla="*/ 9203 h 10000"/>
                  <a:gd name="connsiteX192-385" fmla="*/ 6149 w 10000"/>
                  <a:gd name="connsiteY192-386" fmla="*/ 9214 h 10000"/>
                  <a:gd name="connsiteX193-387" fmla="*/ 6070 w 10000"/>
                  <a:gd name="connsiteY193-388" fmla="*/ 9224 h 10000"/>
                  <a:gd name="connsiteX194-389" fmla="*/ 5992 w 10000"/>
                  <a:gd name="connsiteY194-390" fmla="*/ 9228 h 10000"/>
                  <a:gd name="connsiteX195-391" fmla="*/ 5912 w 10000"/>
                  <a:gd name="connsiteY195-392" fmla="*/ 9232 h 10000"/>
                  <a:gd name="connsiteX196-393" fmla="*/ 5830 w 10000"/>
                  <a:gd name="connsiteY196-394" fmla="*/ 9232 h 10000"/>
                  <a:gd name="connsiteX197-395" fmla="*/ 5750 w 10000"/>
                  <a:gd name="connsiteY197-396" fmla="*/ 9232 h 10000"/>
                  <a:gd name="connsiteX198-397" fmla="*/ 5670 w 10000"/>
                  <a:gd name="connsiteY198-398" fmla="*/ 9228 h 10000"/>
                  <a:gd name="connsiteX199-399" fmla="*/ 5588 w 10000"/>
                  <a:gd name="connsiteY199-400" fmla="*/ 9224 h 10000"/>
                  <a:gd name="connsiteX200-401" fmla="*/ 5510 w 10000"/>
                  <a:gd name="connsiteY200-402" fmla="*/ 9214 h 10000"/>
                  <a:gd name="connsiteX201-403" fmla="*/ 5432 w 10000"/>
                  <a:gd name="connsiteY201-404" fmla="*/ 9203 h 10000"/>
                  <a:gd name="connsiteX202-405" fmla="*/ 5353 w 10000"/>
                  <a:gd name="connsiteY202-406" fmla="*/ 9193 h 10000"/>
                  <a:gd name="connsiteX203-407" fmla="*/ 5277 w 10000"/>
                  <a:gd name="connsiteY203-408" fmla="*/ 9179 h 10000"/>
                  <a:gd name="connsiteX204-409" fmla="*/ 5200 w 10000"/>
                  <a:gd name="connsiteY204-410" fmla="*/ 9162 h 10000"/>
                  <a:gd name="connsiteX205-411" fmla="*/ 5124 w 10000"/>
                  <a:gd name="connsiteY205-412" fmla="*/ 9142 h 10000"/>
                  <a:gd name="connsiteX206-413" fmla="*/ 5049 w 10000"/>
                  <a:gd name="connsiteY206-414" fmla="*/ 9121 h 10000"/>
                  <a:gd name="connsiteX207-415" fmla="*/ 4974 w 10000"/>
                  <a:gd name="connsiteY207-416" fmla="*/ 9097 h 10000"/>
                  <a:gd name="connsiteX208-417" fmla="*/ 4901 w 10000"/>
                  <a:gd name="connsiteY208-418" fmla="*/ 9070 h 10000"/>
                  <a:gd name="connsiteX209-419" fmla="*/ 4826 w 10000"/>
                  <a:gd name="connsiteY209-420" fmla="*/ 9046 h 10000"/>
                  <a:gd name="connsiteX210-421" fmla="*/ 4754 w 10000"/>
                  <a:gd name="connsiteY210-422" fmla="*/ 9015 h 10000"/>
                  <a:gd name="connsiteX211-423" fmla="*/ 4684 w 10000"/>
                  <a:gd name="connsiteY211-424" fmla="*/ 8982 h 10000"/>
                  <a:gd name="connsiteX212-425" fmla="*/ 4615 w 10000"/>
                  <a:gd name="connsiteY212-426" fmla="*/ 8949 h 10000"/>
                  <a:gd name="connsiteX213-427" fmla="*/ 4544 w 10000"/>
                  <a:gd name="connsiteY213-428" fmla="*/ 8917 h 10000"/>
                  <a:gd name="connsiteX214-429" fmla="*/ 4476 w 10000"/>
                  <a:gd name="connsiteY214-430" fmla="*/ 8878 h 10000"/>
                  <a:gd name="connsiteX215-431" fmla="*/ 4406 w 10000"/>
                  <a:gd name="connsiteY215-432" fmla="*/ 8841 h 10000"/>
                  <a:gd name="connsiteX216-433" fmla="*/ 4339 w 10000"/>
                  <a:gd name="connsiteY216-434" fmla="*/ 8800 h 10000"/>
                  <a:gd name="connsiteX217-435" fmla="*/ 4275 w 10000"/>
                  <a:gd name="connsiteY217-436" fmla="*/ 8757 h 10000"/>
                  <a:gd name="connsiteX218-437" fmla="*/ 4209 w 10000"/>
                  <a:gd name="connsiteY218-438" fmla="*/ 8712 h 10000"/>
                  <a:gd name="connsiteX219-439" fmla="*/ 4145 w 10000"/>
                  <a:gd name="connsiteY219-440" fmla="*/ 8667 h 10000"/>
                  <a:gd name="connsiteX220-441" fmla="*/ 4083 w 10000"/>
                  <a:gd name="connsiteY220-442" fmla="*/ 8620 h 10000"/>
                  <a:gd name="connsiteX221-443" fmla="*/ 4020 w 10000"/>
                  <a:gd name="connsiteY221-444" fmla="*/ 8569 h 10000"/>
                  <a:gd name="connsiteX222-445" fmla="*/ 3960 w 10000"/>
                  <a:gd name="connsiteY222-446" fmla="*/ 8519 h 10000"/>
                  <a:gd name="connsiteX223-447" fmla="*/ 3901 w 10000"/>
                  <a:gd name="connsiteY223-448" fmla="*/ 8466 h 10000"/>
                  <a:gd name="connsiteX224-449" fmla="*/ 3841 w 10000"/>
                  <a:gd name="connsiteY224-450" fmla="*/ 8413 h 10000"/>
                  <a:gd name="connsiteX225-451" fmla="*/ 3784 w 10000"/>
                  <a:gd name="connsiteY225-452" fmla="*/ 8356 h 10000"/>
                  <a:gd name="connsiteX226-453" fmla="*/ 3727 w 10000"/>
                  <a:gd name="connsiteY226-454" fmla="*/ 8298 h 10000"/>
                  <a:gd name="connsiteX227-455" fmla="*/ 3673 w 10000"/>
                  <a:gd name="connsiteY227-456" fmla="*/ 8239 h 10000"/>
                  <a:gd name="connsiteX228-457" fmla="*/ 3620 w 10000"/>
                  <a:gd name="connsiteY228-458" fmla="*/ 8179 h 10000"/>
                  <a:gd name="connsiteX229-459" fmla="*/ 3566 w 10000"/>
                  <a:gd name="connsiteY229-460" fmla="*/ 8118 h 10000"/>
                  <a:gd name="connsiteX230-461" fmla="*/ 3517 w 10000"/>
                  <a:gd name="connsiteY230-462" fmla="*/ 8057 h 10000"/>
                  <a:gd name="connsiteX231-463" fmla="*/ 3467 w 10000"/>
                  <a:gd name="connsiteY231-464" fmla="*/ 7989 h 10000"/>
                  <a:gd name="connsiteX232-465" fmla="*/ 3417 w 10000"/>
                  <a:gd name="connsiteY232-466" fmla="*/ 7925 h 10000"/>
                  <a:gd name="connsiteX233-467" fmla="*/ 3371 w 10000"/>
                  <a:gd name="connsiteY233-468" fmla="*/ 7856 h 10000"/>
                  <a:gd name="connsiteX234-469" fmla="*/ 3324 w 10000"/>
                  <a:gd name="connsiteY234-470" fmla="*/ 7790 h 10000"/>
                  <a:gd name="connsiteX235-471" fmla="*/ 3282 w 10000"/>
                  <a:gd name="connsiteY235-472" fmla="*/ 7719 h 10000"/>
                  <a:gd name="connsiteX236-473" fmla="*/ 3237 w 10000"/>
                  <a:gd name="connsiteY236-474" fmla="*/ 7647 h 10000"/>
                  <a:gd name="connsiteX237-475" fmla="*/ 3196 w 10000"/>
                  <a:gd name="connsiteY237-476" fmla="*/ 7575 h 10000"/>
                  <a:gd name="connsiteX238-477" fmla="*/ 3157 w 10000"/>
                  <a:gd name="connsiteY238-478" fmla="*/ 7502 h 10000"/>
                  <a:gd name="connsiteX239-479" fmla="*/ 3118 w 10000"/>
                  <a:gd name="connsiteY239-480" fmla="*/ 7426 h 10000"/>
                  <a:gd name="connsiteX240-481" fmla="*/ 3081 w 10000"/>
                  <a:gd name="connsiteY240-482" fmla="*/ 7350 h 10000"/>
                  <a:gd name="connsiteX241-483" fmla="*/ 3045 w 10000"/>
                  <a:gd name="connsiteY241-484" fmla="*/ 7274 h 10000"/>
                  <a:gd name="connsiteX242-485" fmla="*/ 3013 w 10000"/>
                  <a:gd name="connsiteY242-486" fmla="*/ 7194 h 10000"/>
                  <a:gd name="connsiteX243-487" fmla="*/ 2979 w 10000"/>
                  <a:gd name="connsiteY243-488" fmla="*/ 7117 h 10000"/>
                  <a:gd name="connsiteX244-489" fmla="*/ 2951 w 10000"/>
                  <a:gd name="connsiteY244-490" fmla="*/ 7035 h 10000"/>
                  <a:gd name="connsiteX245-491" fmla="*/ 2922 w 10000"/>
                  <a:gd name="connsiteY245-492" fmla="*/ 6955 h 10000"/>
                  <a:gd name="connsiteX246-493" fmla="*/ 2892 w 10000"/>
                  <a:gd name="connsiteY246-494" fmla="*/ 6871 h 10000"/>
                  <a:gd name="connsiteX247-495" fmla="*/ 2869 w 10000"/>
                  <a:gd name="connsiteY247-496" fmla="*/ 6791 h 10000"/>
                  <a:gd name="connsiteX248-497" fmla="*/ 2846 w 10000"/>
                  <a:gd name="connsiteY248-498" fmla="*/ 6705 h 10000"/>
                  <a:gd name="connsiteX249-499" fmla="*/ 2823 w 10000"/>
                  <a:gd name="connsiteY249-500" fmla="*/ 6619 h 10000"/>
                  <a:gd name="connsiteX250-501" fmla="*/ 2801 w 10000"/>
                  <a:gd name="connsiteY250-502" fmla="*/ 6535 h 10000"/>
                  <a:gd name="connsiteX251-503" fmla="*/ 2783 w 10000"/>
                  <a:gd name="connsiteY251-504" fmla="*/ 6449 h 10000"/>
                  <a:gd name="connsiteX252-505" fmla="*/ 2767 w 10000"/>
                  <a:gd name="connsiteY252-506" fmla="*/ 6361 h 10000"/>
                  <a:gd name="connsiteX253-507" fmla="*/ 2753 w 10000"/>
                  <a:gd name="connsiteY253-508" fmla="*/ 6273 h 10000"/>
                  <a:gd name="connsiteX254-509" fmla="*/ 2741 w 10000"/>
                  <a:gd name="connsiteY254-510" fmla="*/ 6185 h 10000"/>
                  <a:gd name="connsiteX255-511" fmla="*/ 2730 w 10000"/>
                  <a:gd name="connsiteY255-512" fmla="*/ 6095 h 10000"/>
                  <a:gd name="connsiteX256-513" fmla="*/ 2719 w 10000"/>
                  <a:gd name="connsiteY256-514" fmla="*/ 6005 h 10000"/>
                  <a:gd name="connsiteX257-515" fmla="*/ 2712 w 10000"/>
                  <a:gd name="connsiteY257-516" fmla="*/ 5912 h 10000"/>
                  <a:gd name="connsiteX258-517" fmla="*/ 2709 w 10000"/>
                  <a:gd name="connsiteY258-518" fmla="*/ 5820 h 10000"/>
                  <a:gd name="connsiteX259-519" fmla="*/ 2705 w 10000"/>
                  <a:gd name="connsiteY259-520" fmla="*/ 5728 h 10000"/>
                  <a:gd name="connsiteX260-521" fmla="*/ 2705 w 10000"/>
                  <a:gd name="connsiteY260-522" fmla="*/ 5636 h 10000"/>
                  <a:gd name="connsiteX261-523" fmla="*/ 2705 w 10000"/>
                  <a:gd name="connsiteY261-524" fmla="*/ 5542 h 10000"/>
                  <a:gd name="connsiteX262-525" fmla="*/ 2709 w 10000"/>
                  <a:gd name="connsiteY262-526" fmla="*/ 5450 h 10000"/>
                  <a:gd name="connsiteX263-527" fmla="*/ 2712 w 10000"/>
                  <a:gd name="connsiteY263-528" fmla="*/ 5359 h 10000"/>
                  <a:gd name="connsiteX264-529" fmla="*/ 2719 w 10000"/>
                  <a:gd name="connsiteY264-530" fmla="*/ 5269 h 10000"/>
                  <a:gd name="connsiteX265-531" fmla="*/ 2730 w 10000"/>
                  <a:gd name="connsiteY265-532" fmla="*/ 5179 h 10000"/>
                  <a:gd name="connsiteX266-533" fmla="*/ 2741 w 10000"/>
                  <a:gd name="connsiteY266-534" fmla="*/ 5089 h 10000"/>
                  <a:gd name="connsiteX267-535" fmla="*/ 2753 w 10000"/>
                  <a:gd name="connsiteY267-536" fmla="*/ 4997 h 10000"/>
                  <a:gd name="connsiteX268-537" fmla="*/ 2767 w 10000"/>
                  <a:gd name="connsiteY268-538" fmla="*/ 4909 h 10000"/>
                  <a:gd name="connsiteX269-539" fmla="*/ 2783 w 10000"/>
                  <a:gd name="connsiteY269-540" fmla="*/ 4825 h 10000"/>
                  <a:gd name="connsiteX270-541" fmla="*/ 2801 w 10000"/>
                  <a:gd name="connsiteY270-542" fmla="*/ 4737 h 10000"/>
                  <a:gd name="connsiteX271-543" fmla="*/ 2823 w 10000"/>
                  <a:gd name="connsiteY271-544" fmla="*/ 4651 h 10000"/>
                  <a:gd name="connsiteX272-545" fmla="*/ 2846 w 10000"/>
                  <a:gd name="connsiteY272-546" fmla="*/ 4565 h 10000"/>
                  <a:gd name="connsiteX273-547" fmla="*/ 2869 w 10000"/>
                  <a:gd name="connsiteY273-548" fmla="*/ 4481 h 10000"/>
                  <a:gd name="connsiteX274-549" fmla="*/ 2892 w 10000"/>
                  <a:gd name="connsiteY274-550" fmla="*/ 4399 h 10000"/>
                  <a:gd name="connsiteX275-551" fmla="*/ 2922 w 10000"/>
                  <a:gd name="connsiteY275-552" fmla="*/ 4317 h 10000"/>
                  <a:gd name="connsiteX276-553" fmla="*/ 2951 w 10000"/>
                  <a:gd name="connsiteY276-554" fmla="*/ 4235 h 10000"/>
                  <a:gd name="connsiteX277-555" fmla="*/ 2979 w 10000"/>
                  <a:gd name="connsiteY277-556" fmla="*/ 4155 h 10000"/>
                  <a:gd name="connsiteX278-557" fmla="*/ 3013 w 10000"/>
                  <a:gd name="connsiteY278-558" fmla="*/ 4075 h 10000"/>
                  <a:gd name="connsiteX279-559" fmla="*/ 3045 w 10000"/>
                  <a:gd name="connsiteY279-560" fmla="*/ 4000 h 10000"/>
                  <a:gd name="connsiteX280-561" fmla="*/ 3081 w 10000"/>
                  <a:gd name="connsiteY280-562" fmla="*/ 3920 h 10000"/>
                  <a:gd name="connsiteX281-563" fmla="*/ 3118 w 10000"/>
                  <a:gd name="connsiteY281-564" fmla="*/ 3844 h 10000"/>
                  <a:gd name="connsiteX282-565" fmla="*/ 3157 w 10000"/>
                  <a:gd name="connsiteY282-566" fmla="*/ 3770 h 10000"/>
                  <a:gd name="connsiteX283-567" fmla="*/ 3196 w 10000"/>
                  <a:gd name="connsiteY283-568" fmla="*/ 3696 h 10000"/>
                  <a:gd name="connsiteX284-569" fmla="*/ 3237 w 10000"/>
                  <a:gd name="connsiteY284-570" fmla="*/ 3623 h 10000"/>
                  <a:gd name="connsiteX285-571" fmla="*/ 3282 w 10000"/>
                  <a:gd name="connsiteY285-572" fmla="*/ 3553 h 10000"/>
                  <a:gd name="connsiteX286-573" fmla="*/ 3324 w 10000"/>
                  <a:gd name="connsiteY286-574" fmla="*/ 3484 h 10000"/>
                  <a:gd name="connsiteX287-575" fmla="*/ 3371 w 10000"/>
                  <a:gd name="connsiteY287-576" fmla="*/ 3414 h 10000"/>
                  <a:gd name="connsiteX288-577" fmla="*/ 3417 w 10000"/>
                  <a:gd name="connsiteY288-578" fmla="*/ 3348 h 10000"/>
                  <a:gd name="connsiteX289-579" fmla="*/ 3467 w 10000"/>
                  <a:gd name="connsiteY289-580" fmla="*/ 3281 h 10000"/>
                  <a:gd name="connsiteX290-581" fmla="*/ 3517 w 10000"/>
                  <a:gd name="connsiteY290-582" fmla="*/ 3217 h 10000"/>
                  <a:gd name="connsiteX291-583" fmla="*/ 3566 w 10000"/>
                  <a:gd name="connsiteY291-584" fmla="*/ 3152 h 10000"/>
                  <a:gd name="connsiteX292-585" fmla="*/ 3620 w 10000"/>
                  <a:gd name="connsiteY292-586" fmla="*/ 3090 h 10000"/>
                  <a:gd name="connsiteX293-587" fmla="*/ 3673 w 10000"/>
                  <a:gd name="connsiteY293-588" fmla="*/ 3031 h 10000"/>
                  <a:gd name="connsiteX294-589" fmla="*/ 3727 w 10000"/>
                  <a:gd name="connsiteY294-590" fmla="*/ 2972 h 10000"/>
                  <a:gd name="connsiteX295-591" fmla="*/ 3784 w 10000"/>
                  <a:gd name="connsiteY295-592" fmla="*/ 2914 h 10000"/>
                  <a:gd name="connsiteX296-593" fmla="*/ 3841 w 10000"/>
                  <a:gd name="connsiteY296-594" fmla="*/ 2861 h 10000"/>
                  <a:gd name="connsiteX297-595" fmla="*/ 3901 w 10000"/>
                  <a:gd name="connsiteY297-596" fmla="*/ 2806 h 10000"/>
                  <a:gd name="connsiteX298-597" fmla="*/ 3960 w 10000"/>
                  <a:gd name="connsiteY298-598" fmla="*/ 2752 h 10000"/>
                  <a:gd name="connsiteX299-599" fmla="*/ 4020 w 10000"/>
                  <a:gd name="connsiteY299-600" fmla="*/ 2701 h 10000"/>
                  <a:gd name="connsiteX300-601" fmla="*/ 4083 w 10000"/>
                  <a:gd name="connsiteY300-602" fmla="*/ 2654 h 10000"/>
                  <a:gd name="connsiteX301-603" fmla="*/ 4145 w 10000"/>
                  <a:gd name="connsiteY301-604" fmla="*/ 2605 h 10000"/>
                  <a:gd name="connsiteX302-605" fmla="*/ 4209 w 10000"/>
                  <a:gd name="connsiteY302-606" fmla="*/ 2558 h 10000"/>
                  <a:gd name="connsiteX303-607" fmla="*/ 4275 w 10000"/>
                  <a:gd name="connsiteY303-608" fmla="*/ 2515 h 10000"/>
                  <a:gd name="connsiteX304-609" fmla="*/ 4339 w 10000"/>
                  <a:gd name="connsiteY304-610" fmla="*/ 2472 h 10000"/>
                  <a:gd name="connsiteX305-611" fmla="*/ 4406 w 10000"/>
                  <a:gd name="connsiteY305-612" fmla="*/ 2433 h 10000"/>
                  <a:gd name="connsiteX306-613" fmla="*/ 4476 w 10000"/>
                  <a:gd name="connsiteY306-614" fmla="*/ 2394 h 10000"/>
                  <a:gd name="connsiteX307-615" fmla="*/ 4544 w 10000"/>
                  <a:gd name="connsiteY307-616" fmla="*/ 2355 h 10000"/>
                  <a:gd name="connsiteX308-617" fmla="*/ 4615 w 10000"/>
                  <a:gd name="connsiteY308-618" fmla="*/ 2320 h 10000"/>
                  <a:gd name="connsiteX309-619" fmla="*/ 4684 w 10000"/>
                  <a:gd name="connsiteY309-620" fmla="*/ 2288 h 10000"/>
                  <a:gd name="connsiteX310-621" fmla="*/ 4754 w 10000"/>
                  <a:gd name="connsiteY310-622" fmla="*/ 2257 h 10000"/>
                  <a:gd name="connsiteX311-623" fmla="*/ 4826 w 10000"/>
                  <a:gd name="connsiteY311-624" fmla="*/ 2228 h 10000"/>
                  <a:gd name="connsiteX312-625" fmla="*/ 4901 w 10000"/>
                  <a:gd name="connsiteY312-626" fmla="*/ 2199 h 10000"/>
                  <a:gd name="connsiteX313-627" fmla="*/ 4974 w 10000"/>
                  <a:gd name="connsiteY313-628" fmla="*/ 2175 h 10000"/>
                  <a:gd name="connsiteX314-629" fmla="*/ 5049 w 10000"/>
                  <a:gd name="connsiteY314-630" fmla="*/ 2152 h 10000"/>
                  <a:gd name="connsiteX315-631" fmla="*/ 5124 w 10000"/>
                  <a:gd name="connsiteY315-632" fmla="*/ 2130 h 10000"/>
                  <a:gd name="connsiteX316-633" fmla="*/ 5200 w 10000"/>
                  <a:gd name="connsiteY316-634" fmla="*/ 2111 h 10000"/>
                  <a:gd name="connsiteX317-635" fmla="*/ 5277 w 10000"/>
                  <a:gd name="connsiteY317-636" fmla="*/ 2095 h 10000"/>
                  <a:gd name="connsiteX318-637" fmla="*/ 5353 w 10000"/>
                  <a:gd name="connsiteY318-638" fmla="*/ 2081 h 10000"/>
                  <a:gd name="connsiteX319-639" fmla="*/ 5432 w 10000"/>
                  <a:gd name="connsiteY319-640" fmla="*/ 2066 h 10000"/>
                  <a:gd name="connsiteX320-641" fmla="*/ 5510 w 10000"/>
                  <a:gd name="connsiteY320-642" fmla="*/ 2056 h 10000"/>
                  <a:gd name="connsiteX321-643" fmla="*/ 5588 w 10000"/>
                  <a:gd name="connsiteY321-644" fmla="*/ 2050 h 10000"/>
                  <a:gd name="connsiteX322-645" fmla="*/ 5670 w 10000"/>
                  <a:gd name="connsiteY322-646" fmla="*/ 2042 h 10000"/>
                  <a:gd name="connsiteX323-647" fmla="*/ 5750 w 10000"/>
                  <a:gd name="connsiteY323-648" fmla="*/ 2040 h 10000"/>
                  <a:gd name="connsiteX324-649" fmla="*/ 5830 w 10000"/>
                  <a:gd name="connsiteY324-650" fmla="*/ 2038 h 10000"/>
                  <a:gd name="connsiteX325-651" fmla="*/ 5432 w 10000"/>
                  <a:gd name="connsiteY325-652" fmla="*/ 3879 h 10000"/>
                  <a:gd name="connsiteX326-653" fmla="*/ 5432 w 10000"/>
                  <a:gd name="connsiteY326-654" fmla="*/ 3879 h 10000"/>
                  <a:gd name="connsiteX327-655" fmla="*/ 5394 w 10000"/>
                  <a:gd name="connsiteY327-656" fmla="*/ 3854 h 10000"/>
                  <a:gd name="connsiteX328-657" fmla="*/ 5355 w 10000"/>
                  <a:gd name="connsiteY328-658" fmla="*/ 3836 h 10000"/>
                  <a:gd name="connsiteX329-659" fmla="*/ 5316 w 10000"/>
                  <a:gd name="connsiteY329-660" fmla="*/ 3819 h 10000"/>
                  <a:gd name="connsiteX330-661" fmla="*/ 5277 w 10000"/>
                  <a:gd name="connsiteY330-662" fmla="*/ 3805 h 10000"/>
                  <a:gd name="connsiteX331-663" fmla="*/ 5236 w 10000"/>
                  <a:gd name="connsiteY331-664" fmla="*/ 3793 h 10000"/>
                  <a:gd name="connsiteX332-665" fmla="*/ 5195 w 10000"/>
                  <a:gd name="connsiteY332-666" fmla="*/ 3785 h 10000"/>
                  <a:gd name="connsiteX333-667" fmla="*/ 5154 w 10000"/>
                  <a:gd name="connsiteY333-668" fmla="*/ 3780 h 10000"/>
                  <a:gd name="connsiteX334-669" fmla="*/ 5109 w 10000"/>
                  <a:gd name="connsiteY334-670" fmla="*/ 3778 h 10000"/>
                  <a:gd name="connsiteX335-671" fmla="*/ 5069 w 10000"/>
                  <a:gd name="connsiteY335-672" fmla="*/ 3778 h 10000"/>
                  <a:gd name="connsiteX336-673" fmla="*/ 5026 w 10000"/>
                  <a:gd name="connsiteY336-674" fmla="*/ 3780 h 10000"/>
                  <a:gd name="connsiteX337-675" fmla="*/ 4981 w 10000"/>
                  <a:gd name="connsiteY337-676" fmla="*/ 3787 h 10000"/>
                  <a:gd name="connsiteX338-677" fmla="*/ 4939 w 10000"/>
                  <a:gd name="connsiteY338-678" fmla="*/ 3797 h 10000"/>
                  <a:gd name="connsiteX339-679" fmla="*/ 4894 w 10000"/>
                  <a:gd name="connsiteY339-680" fmla="*/ 3807 h 10000"/>
                  <a:gd name="connsiteX340-681" fmla="*/ 4851 w 10000"/>
                  <a:gd name="connsiteY340-682" fmla="*/ 3821 h 10000"/>
                  <a:gd name="connsiteX341-683" fmla="*/ 4810 w 10000"/>
                  <a:gd name="connsiteY341-684" fmla="*/ 3838 h 10000"/>
                  <a:gd name="connsiteX342-685" fmla="*/ 4766 w 10000"/>
                  <a:gd name="connsiteY342-686" fmla="*/ 3856 h 10000"/>
                  <a:gd name="connsiteX343-687" fmla="*/ 4723 w 10000"/>
                  <a:gd name="connsiteY343-688" fmla="*/ 3881 h 10000"/>
                  <a:gd name="connsiteX344-689" fmla="*/ 4682 w 10000"/>
                  <a:gd name="connsiteY344-690" fmla="*/ 3903 h 10000"/>
                  <a:gd name="connsiteX345-691" fmla="*/ 4641 w 10000"/>
                  <a:gd name="connsiteY345-692" fmla="*/ 3930 h 10000"/>
                  <a:gd name="connsiteX346-693" fmla="*/ 4599 w 10000"/>
                  <a:gd name="connsiteY346-694" fmla="*/ 3959 h 10000"/>
                  <a:gd name="connsiteX347-695" fmla="*/ 4558 w 10000"/>
                  <a:gd name="connsiteY347-696" fmla="*/ 3989 h 10000"/>
                  <a:gd name="connsiteX348-697" fmla="*/ 4519 w 10000"/>
                  <a:gd name="connsiteY348-698" fmla="*/ 4026 h 10000"/>
                  <a:gd name="connsiteX349-699" fmla="*/ 4479 w 10000"/>
                  <a:gd name="connsiteY349-700" fmla="*/ 4061 h 10000"/>
                  <a:gd name="connsiteX350-701" fmla="*/ 4440 w 10000"/>
                  <a:gd name="connsiteY350-702" fmla="*/ 4100 h 10000"/>
                  <a:gd name="connsiteX351-703" fmla="*/ 4403 w 10000"/>
                  <a:gd name="connsiteY351-704" fmla="*/ 4139 h 10000"/>
                  <a:gd name="connsiteX352-705" fmla="*/ 4367 w 10000"/>
                  <a:gd name="connsiteY352-706" fmla="*/ 4182 h 10000"/>
                  <a:gd name="connsiteX353-707" fmla="*/ 4330 w 10000"/>
                  <a:gd name="connsiteY353-708" fmla="*/ 4227 h 10000"/>
                  <a:gd name="connsiteX354-709" fmla="*/ 4298 w 10000"/>
                  <a:gd name="connsiteY354-710" fmla="*/ 4272 h 10000"/>
                  <a:gd name="connsiteX355-711" fmla="*/ 4264 w 10000"/>
                  <a:gd name="connsiteY355-712" fmla="*/ 4323 h 10000"/>
                  <a:gd name="connsiteX356-713" fmla="*/ 4234 w 10000"/>
                  <a:gd name="connsiteY356-714" fmla="*/ 4372 h 10000"/>
                  <a:gd name="connsiteX357-715" fmla="*/ 4204 w 10000"/>
                  <a:gd name="connsiteY357-716" fmla="*/ 4428 h 10000"/>
                  <a:gd name="connsiteX358-717" fmla="*/ 4173 w 10000"/>
                  <a:gd name="connsiteY358-718" fmla="*/ 4481 h 10000"/>
                  <a:gd name="connsiteX359-719" fmla="*/ 4147 w 10000"/>
                  <a:gd name="connsiteY359-720" fmla="*/ 4536 h 10000"/>
                  <a:gd name="connsiteX360-721" fmla="*/ 4122 w 10000"/>
                  <a:gd name="connsiteY360-722" fmla="*/ 4593 h 10000"/>
                  <a:gd name="connsiteX361-723" fmla="*/ 4099 w 10000"/>
                  <a:gd name="connsiteY361-724" fmla="*/ 4651 h 10000"/>
                  <a:gd name="connsiteX362-725" fmla="*/ 4079 w 10000"/>
                  <a:gd name="connsiteY362-726" fmla="*/ 4708 h 10000"/>
                  <a:gd name="connsiteX363-727" fmla="*/ 4059 w 10000"/>
                  <a:gd name="connsiteY363-728" fmla="*/ 4766 h 10000"/>
                  <a:gd name="connsiteX364-729" fmla="*/ 4045 w 10000"/>
                  <a:gd name="connsiteY364-730" fmla="*/ 4825 h 10000"/>
                  <a:gd name="connsiteX365-731" fmla="*/ 4031 w 10000"/>
                  <a:gd name="connsiteY365-732" fmla="*/ 4882 h 10000"/>
                  <a:gd name="connsiteX366-733" fmla="*/ 4019 w 10000"/>
                  <a:gd name="connsiteY366-734" fmla="*/ 4938 h 10000"/>
                  <a:gd name="connsiteX367-735" fmla="*/ 4011 w 10000"/>
                  <a:gd name="connsiteY367-736" fmla="*/ 4995 h 10000"/>
                  <a:gd name="connsiteX368-737" fmla="*/ 4002 w 10000"/>
                  <a:gd name="connsiteY368-738" fmla="*/ 5052 h 10000"/>
                  <a:gd name="connsiteX369-739" fmla="*/ 3995 w 10000"/>
                  <a:gd name="connsiteY369-740" fmla="*/ 5110 h 10000"/>
                  <a:gd name="connsiteX370-741" fmla="*/ 3994 w 10000"/>
                  <a:gd name="connsiteY370-742" fmla="*/ 5167 h 10000"/>
                  <a:gd name="connsiteX371-743" fmla="*/ 3992 w 10000"/>
                  <a:gd name="connsiteY371-744" fmla="*/ 5222 h 10000"/>
                  <a:gd name="connsiteX372-745" fmla="*/ 3994 w 10000"/>
                  <a:gd name="connsiteY372-746" fmla="*/ 5275 h 10000"/>
                  <a:gd name="connsiteX373-747" fmla="*/ 3995 w 10000"/>
                  <a:gd name="connsiteY373-748" fmla="*/ 5331 h 10000"/>
                  <a:gd name="connsiteX374-749" fmla="*/ 4001 w 10000"/>
                  <a:gd name="connsiteY374-750" fmla="*/ 5384 h 10000"/>
                  <a:gd name="connsiteX375-751" fmla="*/ 4008 w 10000"/>
                  <a:gd name="connsiteY375-752" fmla="*/ 5435 h 10000"/>
                  <a:gd name="connsiteX376-753" fmla="*/ 4017 w 10000"/>
                  <a:gd name="connsiteY376-754" fmla="*/ 5488 h 10000"/>
                  <a:gd name="connsiteX377-755" fmla="*/ 4027 w 10000"/>
                  <a:gd name="connsiteY377-756" fmla="*/ 5538 h 10000"/>
                  <a:gd name="connsiteX378-757" fmla="*/ 4042 w 10000"/>
                  <a:gd name="connsiteY378-758" fmla="*/ 5585 h 10000"/>
                  <a:gd name="connsiteX379-759" fmla="*/ 4056 w 10000"/>
                  <a:gd name="connsiteY379-760" fmla="*/ 5632 h 10000"/>
                  <a:gd name="connsiteX380-761" fmla="*/ 4072 w 10000"/>
                  <a:gd name="connsiteY380-762" fmla="*/ 5681 h 10000"/>
                  <a:gd name="connsiteX381-763" fmla="*/ 4091 w 10000"/>
                  <a:gd name="connsiteY381-764" fmla="*/ 5724 h 10000"/>
                  <a:gd name="connsiteX382-765" fmla="*/ 4111 w 10000"/>
                  <a:gd name="connsiteY382-766" fmla="*/ 5765 h 10000"/>
                  <a:gd name="connsiteX383-767" fmla="*/ 4134 w 10000"/>
                  <a:gd name="connsiteY383-768" fmla="*/ 5808 h 10000"/>
                  <a:gd name="connsiteX384-769" fmla="*/ 4159 w 10000"/>
                  <a:gd name="connsiteY384-770" fmla="*/ 5847 h 10000"/>
                  <a:gd name="connsiteX385-771" fmla="*/ 4186 w 10000"/>
                  <a:gd name="connsiteY385-772" fmla="*/ 5886 h 10000"/>
                  <a:gd name="connsiteX386-773" fmla="*/ 4214 w 10000"/>
                  <a:gd name="connsiteY386-774" fmla="*/ 5918 h 10000"/>
                  <a:gd name="connsiteX387-775" fmla="*/ 4246 w 10000"/>
                  <a:gd name="connsiteY387-776" fmla="*/ 5951 h 10000"/>
                  <a:gd name="connsiteX388-777" fmla="*/ 4278 w 10000"/>
                  <a:gd name="connsiteY388-778" fmla="*/ 5982 h 10000"/>
                  <a:gd name="connsiteX389-779" fmla="*/ 4312 w 10000"/>
                  <a:gd name="connsiteY389-780" fmla="*/ 6011 h 10000"/>
                  <a:gd name="connsiteX390-781" fmla="*/ 4350 w 10000"/>
                  <a:gd name="connsiteY390-782" fmla="*/ 6037 h 10000"/>
                  <a:gd name="connsiteX391-783" fmla="*/ 4387 w 10000"/>
                  <a:gd name="connsiteY391-784" fmla="*/ 6058 h 10000"/>
                  <a:gd name="connsiteX392-785" fmla="*/ 4422 w 10000"/>
                  <a:gd name="connsiteY392-786" fmla="*/ 6078 h 10000"/>
                  <a:gd name="connsiteX393-787" fmla="*/ 4455 w 10000"/>
                  <a:gd name="connsiteY393-788" fmla="*/ 6093 h 10000"/>
                  <a:gd name="connsiteX394-789" fmla="*/ 4490 w 10000"/>
                  <a:gd name="connsiteY394-790" fmla="*/ 6101 h 10000"/>
                  <a:gd name="connsiteX395-791" fmla="*/ 4520 w 10000"/>
                  <a:gd name="connsiteY395-792" fmla="*/ 6107 h 10000"/>
                  <a:gd name="connsiteX396-793" fmla="*/ 4554 w 10000"/>
                  <a:gd name="connsiteY396-794" fmla="*/ 6107 h 10000"/>
                  <a:gd name="connsiteX397-795" fmla="*/ 4583 w 10000"/>
                  <a:gd name="connsiteY397-796" fmla="*/ 6103 h 10000"/>
                  <a:gd name="connsiteX398-797" fmla="*/ 4615 w 10000"/>
                  <a:gd name="connsiteY398-798" fmla="*/ 6099 h 10000"/>
                  <a:gd name="connsiteX399-799" fmla="*/ 4643 w 10000"/>
                  <a:gd name="connsiteY399-800" fmla="*/ 6088 h 10000"/>
                  <a:gd name="connsiteX400-801" fmla="*/ 4672 w 10000"/>
                  <a:gd name="connsiteY400-802" fmla="*/ 6074 h 10000"/>
                  <a:gd name="connsiteX401-803" fmla="*/ 4698 w 10000"/>
                  <a:gd name="connsiteY401-804" fmla="*/ 6058 h 10000"/>
                  <a:gd name="connsiteX402-805" fmla="*/ 4727 w 10000"/>
                  <a:gd name="connsiteY402-806" fmla="*/ 6039 h 10000"/>
                  <a:gd name="connsiteX403-807" fmla="*/ 4754 w 10000"/>
                  <a:gd name="connsiteY403-808" fmla="*/ 6015 h 10000"/>
                  <a:gd name="connsiteX404-809" fmla="*/ 4782 w 10000"/>
                  <a:gd name="connsiteY404-810" fmla="*/ 5992 h 10000"/>
                  <a:gd name="connsiteX405-811" fmla="*/ 4805 w 10000"/>
                  <a:gd name="connsiteY405-812" fmla="*/ 5964 h 10000"/>
                  <a:gd name="connsiteX406-813" fmla="*/ 4834 w 10000"/>
                  <a:gd name="connsiteY406-814" fmla="*/ 5933 h 10000"/>
                  <a:gd name="connsiteX407-815" fmla="*/ 4859 w 10000"/>
                  <a:gd name="connsiteY407-816" fmla="*/ 5896 h 10000"/>
                  <a:gd name="connsiteX408-817" fmla="*/ 4882 w 10000"/>
                  <a:gd name="connsiteY408-818" fmla="*/ 5861 h 10000"/>
                  <a:gd name="connsiteX409-819" fmla="*/ 4931 w 10000"/>
                  <a:gd name="connsiteY409-820" fmla="*/ 5783 h 10000"/>
                  <a:gd name="connsiteX410-821" fmla="*/ 4981 w 10000"/>
                  <a:gd name="connsiteY410-822" fmla="*/ 5697 h 10000"/>
                  <a:gd name="connsiteX411-823" fmla="*/ 5033 w 10000"/>
                  <a:gd name="connsiteY411-824" fmla="*/ 5605 h 10000"/>
                  <a:gd name="connsiteX412-825" fmla="*/ 5083 w 10000"/>
                  <a:gd name="connsiteY412-826" fmla="*/ 5505 h 10000"/>
                  <a:gd name="connsiteX413-827" fmla="*/ 5134 w 10000"/>
                  <a:gd name="connsiteY413-828" fmla="*/ 5400 h 10000"/>
                  <a:gd name="connsiteX414-829" fmla="*/ 5241 w 10000"/>
                  <a:gd name="connsiteY414-830" fmla="*/ 5181 h 10000"/>
                  <a:gd name="connsiteX415-831" fmla="*/ 5353 w 10000"/>
                  <a:gd name="connsiteY415-832" fmla="*/ 4964 h 10000"/>
                  <a:gd name="connsiteX416-833" fmla="*/ 5405 w 10000"/>
                  <a:gd name="connsiteY416-834" fmla="*/ 4862 h 10000"/>
                  <a:gd name="connsiteX417-835" fmla="*/ 5497 w 10000"/>
                  <a:gd name="connsiteY417-836" fmla="*/ 4667 h 10000"/>
                  <a:gd name="connsiteX418-837" fmla="*/ 5537 w 10000"/>
                  <a:gd name="connsiteY418-838" fmla="*/ 4577 h 10000"/>
                  <a:gd name="connsiteX419-839" fmla="*/ 5572 w 10000"/>
                  <a:gd name="connsiteY419-840" fmla="*/ 4489 h 10000"/>
                  <a:gd name="connsiteX420-841" fmla="*/ 5585 w 10000"/>
                  <a:gd name="connsiteY420-842" fmla="*/ 4446 h 10000"/>
                  <a:gd name="connsiteX421-843" fmla="*/ 5597 w 10000"/>
                  <a:gd name="connsiteY421-844" fmla="*/ 4405 h 10000"/>
                  <a:gd name="connsiteX422-845" fmla="*/ 5608 w 10000"/>
                  <a:gd name="connsiteY422-846" fmla="*/ 4366 h 10000"/>
                  <a:gd name="connsiteX423-847" fmla="*/ 5617 w 10000"/>
                  <a:gd name="connsiteY423-848" fmla="*/ 4325 h 10000"/>
                  <a:gd name="connsiteX424-849" fmla="*/ 5622 w 10000"/>
                  <a:gd name="connsiteY424-850" fmla="*/ 4286 h 10000"/>
                  <a:gd name="connsiteX425-851" fmla="*/ 5624 w 10000"/>
                  <a:gd name="connsiteY425-852" fmla="*/ 4249 h 10000"/>
                  <a:gd name="connsiteX426-853" fmla="*/ 5626 w 10000"/>
                  <a:gd name="connsiteY426-854" fmla="*/ 4213 h 10000"/>
                  <a:gd name="connsiteX427-855" fmla="*/ 5624 w 10000"/>
                  <a:gd name="connsiteY427-856" fmla="*/ 4178 h 10000"/>
                  <a:gd name="connsiteX428-857" fmla="*/ 5618 w 10000"/>
                  <a:gd name="connsiteY428-858" fmla="*/ 4141 h 10000"/>
                  <a:gd name="connsiteX429-859" fmla="*/ 5611 w 10000"/>
                  <a:gd name="connsiteY429-860" fmla="*/ 4108 h 10000"/>
                  <a:gd name="connsiteX430-861" fmla="*/ 5601 w 10000"/>
                  <a:gd name="connsiteY430-862" fmla="*/ 4075 h 10000"/>
                  <a:gd name="connsiteX431-863" fmla="*/ 5586 w 10000"/>
                  <a:gd name="connsiteY431-864" fmla="*/ 4045 h 10000"/>
                  <a:gd name="connsiteX432-865" fmla="*/ 5570 w 10000"/>
                  <a:gd name="connsiteY432-866" fmla="*/ 4014 h 10000"/>
                  <a:gd name="connsiteX433-867" fmla="*/ 5549 w 10000"/>
                  <a:gd name="connsiteY433-868" fmla="*/ 3985 h 10000"/>
                  <a:gd name="connsiteX434-869" fmla="*/ 5526 w 10000"/>
                  <a:gd name="connsiteY434-870" fmla="*/ 3957 h 10000"/>
                  <a:gd name="connsiteX435-871" fmla="*/ 5497 w 10000"/>
                  <a:gd name="connsiteY435-872" fmla="*/ 3930 h 10000"/>
                  <a:gd name="connsiteX436-873" fmla="*/ 5467 w 10000"/>
                  <a:gd name="connsiteY436-874" fmla="*/ 3903 h 10000"/>
                  <a:gd name="connsiteX437-875" fmla="*/ 5432 w 10000"/>
                  <a:gd name="connsiteY437-876" fmla="*/ 3879 h 10000"/>
                  <a:gd name="connsiteX438-877" fmla="*/ 7341 w 10000"/>
                  <a:gd name="connsiteY438-878" fmla="*/ 3897 h 10000"/>
                  <a:gd name="connsiteX439-879" fmla="*/ 7341 w 10000"/>
                  <a:gd name="connsiteY439-880" fmla="*/ 3897 h 10000"/>
                  <a:gd name="connsiteX440-881" fmla="*/ 7266 w 10000"/>
                  <a:gd name="connsiteY440-882" fmla="*/ 3815 h 10000"/>
                  <a:gd name="connsiteX441-883" fmla="*/ 7188 w 10000"/>
                  <a:gd name="connsiteY441-884" fmla="*/ 3740 h 10000"/>
                  <a:gd name="connsiteX442-885" fmla="*/ 7108 w 10000"/>
                  <a:gd name="connsiteY442-886" fmla="*/ 3666 h 10000"/>
                  <a:gd name="connsiteX443-887" fmla="*/ 7024 w 10000"/>
                  <a:gd name="connsiteY443-888" fmla="*/ 3598 h 10000"/>
                  <a:gd name="connsiteX444-889" fmla="*/ 6982 w 10000"/>
                  <a:gd name="connsiteY444-890" fmla="*/ 3563 h 10000"/>
                  <a:gd name="connsiteX445-891" fmla="*/ 6939 w 10000"/>
                  <a:gd name="connsiteY445-892" fmla="*/ 3533 h 10000"/>
                  <a:gd name="connsiteX446-893" fmla="*/ 6893 w 10000"/>
                  <a:gd name="connsiteY446-894" fmla="*/ 3504 h 10000"/>
                  <a:gd name="connsiteX447-895" fmla="*/ 6848 w 10000"/>
                  <a:gd name="connsiteY447-896" fmla="*/ 3473 h 10000"/>
                  <a:gd name="connsiteX448-897" fmla="*/ 6802 w 10000"/>
                  <a:gd name="connsiteY448-898" fmla="*/ 3447 h 10000"/>
                  <a:gd name="connsiteX449-899" fmla="*/ 6756 w 10000"/>
                  <a:gd name="connsiteY449-900" fmla="*/ 3422 h 10000"/>
                  <a:gd name="connsiteX450-901" fmla="*/ 6709 w 10000"/>
                  <a:gd name="connsiteY450-902" fmla="*/ 3395 h 10000"/>
                  <a:gd name="connsiteX451-903" fmla="*/ 6661 w 10000"/>
                  <a:gd name="connsiteY451-904" fmla="*/ 3371 h 10000"/>
                  <a:gd name="connsiteX452-905" fmla="*/ 6613 w 10000"/>
                  <a:gd name="connsiteY452-906" fmla="*/ 3348 h 10000"/>
                  <a:gd name="connsiteX453-907" fmla="*/ 6563 w 10000"/>
                  <a:gd name="connsiteY453-908" fmla="*/ 3326 h 10000"/>
                  <a:gd name="connsiteX454-909" fmla="*/ 6515 w 10000"/>
                  <a:gd name="connsiteY454-910" fmla="*/ 3307 h 10000"/>
                  <a:gd name="connsiteX455-911" fmla="*/ 6466 w 10000"/>
                  <a:gd name="connsiteY455-912" fmla="*/ 3289 h 10000"/>
                  <a:gd name="connsiteX456-913" fmla="*/ 6416 w 10000"/>
                  <a:gd name="connsiteY456-914" fmla="*/ 3273 h 10000"/>
                  <a:gd name="connsiteX457-915" fmla="*/ 6364 w 10000"/>
                  <a:gd name="connsiteY457-916" fmla="*/ 3254 h 10000"/>
                  <a:gd name="connsiteX458-917" fmla="*/ 6313 w 10000"/>
                  <a:gd name="connsiteY458-918" fmla="*/ 3240 h 10000"/>
                  <a:gd name="connsiteX459-919" fmla="*/ 6261 w 10000"/>
                  <a:gd name="connsiteY459-920" fmla="*/ 3230 h 10000"/>
                  <a:gd name="connsiteX460-921" fmla="*/ 6209 w 10000"/>
                  <a:gd name="connsiteY460-922" fmla="*/ 3217 h 10000"/>
                  <a:gd name="connsiteX461-923" fmla="*/ 6156 w 10000"/>
                  <a:gd name="connsiteY461-924" fmla="*/ 3207 h 10000"/>
                  <a:gd name="connsiteX462-925" fmla="*/ 6101 w 10000"/>
                  <a:gd name="connsiteY462-926" fmla="*/ 3199 h 10000"/>
                  <a:gd name="connsiteX463-927" fmla="*/ 6047 w 10000"/>
                  <a:gd name="connsiteY463-928" fmla="*/ 3191 h 10000"/>
                  <a:gd name="connsiteX464-929" fmla="*/ 5994 w 10000"/>
                  <a:gd name="connsiteY464-930" fmla="*/ 3187 h 10000"/>
                  <a:gd name="connsiteX465-931" fmla="*/ 5941 w 10000"/>
                  <a:gd name="connsiteY465-932" fmla="*/ 3180 h 10000"/>
                  <a:gd name="connsiteX466-933" fmla="*/ 5885 w 10000"/>
                  <a:gd name="connsiteY466-934" fmla="*/ 3178 h 10000"/>
                  <a:gd name="connsiteX467-935" fmla="*/ 5830 w 10000"/>
                  <a:gd name="connsiteY467-936" fmla="*/ 3178 h 10000"/>
                  <a:gd name="connsiteX468-937" fmla="*/ 5775 w 10000"/>
                  <a:gd name="connsiteY468-938" fmla="*/ 3178 h 10000"/>
                  <a:gd name="connsiteX469-939" fmla="*/ 5720 w 10000"/>
                  <a:gd name="connsiteY469-940" fmla="*/ 3180 h 10000"/>
                  <a:gd name="connsiteX470-941" fmla="*/ 5665 w 10000"/>
                  <a:gd name="connsiteY470-942" fmla="*/ 3187 h 10000"/>
                  <a:gd name="connsiteX471-943" fmla="*/ 5611 w 10000"/>
                  <a:gd name="connsiteY471-944" fmla="*/ 3191 h 10000"/>
                  <a:gd name="connsiteX472-945" fmla="*/ 5558 w 10000"/>
                  <a:gd name="connsiteY472-946" fmla="*/ 3199 h 10000"/>
                  <a:gd name="connsiteX473-947" fmla="*/ 5505 w 10000"/>
                  <a:gd name="connsiteY473-948" fmla="*/ 3207 h 10000"/>
                  <a:gd name="connsiteX474-949" fmla="*/ 5453 w 10000"/>
                  <a:gd name="connsiteY474-950" fmla="*/ 3217 h 10000"/>
                  <a:gd name="connsiteX475-951" fmla="*/ 5400 w 10000"/>
                  <a:gd name="connsiteY475-952" fmla="*/ 3230 h 10000"/>
                  <a:gd name="connsiteX476-953" fmla="*/ 5348 w 10000"/>
                  <a:gd name="connsiteY476-954" fmla="*/ 3240 h 10000"/>
                  <a:gd name="connsiteX477-955" fmla="*/ 5296 w 10000"/>
                  <a:gd name="connsiteY477-956" fmla="*/ 3254 h 10000"/>
                  <a:gd name="connsiteX478-957" fmla="*/ 5246 w 10000"/>
                  <a:gd name="connsiteY478-958" fmla="*/ 3273 h 10000"/>
                  <a:gd name="connsiteX479-959" fmla="*/ 5195 w 10000"/>
                  <a:gd name="connsiteY479-960" fmla="*/ 3289 h 10000"/>
                  <a:gd name="connsiteX480-961" fmla="*/ 5145 w 10000"/>
                  <a:gd name="connsiteY480-962" fmla="*/ 3307 h 10000"/>
                  <a:gd name="connsiteX481-963" fmla="*/ 5095 w 10000"/>
                  <a:gd name="connsiteY481-964" fmla="*/ 3326 h 10000"/>
                  <a:gd name="connsiteX482-965" fmla="*/ 5047 w 10000"/>
                  <a:gd name="connsiteY482-966" fmla="*/ 3348 h 10000"/>
                  <a:gd name="connsiteX483-967" fmla="*/ 4997 w 10000"/>
                  <a:gd name="connsiteY483-968" fmla="*/ 3371 h 10000"/>
                  <a:gd name="connsiteX484-969" fmla="*/ 4951 w 10000"/>
                  <a:gd name="connsiteY484-970" fmla="*/ 3395 h 10000"/>
                  <a:gd name="connsiteX485-971" fmla="*/ 4903 w 10000"/>
                  <a:gd name="connsiteY485-972" fmla="*/ 3422 h 10000"/>
                  <a:gd name="connsiteX486-973" fmla="*/ 4859 w 10000"/>
                  <a:gd name="connsiteY486-974" fmla="*/ 3447 h 10000"/>
                  <a:gd name="connsiteX487-975" fmla="*/ 4812 w 10000"/>
                  <a:gd name="connsiteY487-976" fmla="*/ 3473 h 10000"/>
                  <a:gd name="connsiteX488-977" fmla="*/ 4766 w 10000"/>
                  <a:gd name="connsiteY488-978" fmla="*/ 3504 h 10000"/>
                  <a:gd name="connsiteX489-979" fmla="*/ 4723 w 10000"/>
                  <a:gd name="connsiteY489-980" fmla="*/ 3533 h 10000"/>
                  <a:gd name="connsiteX490-981" fmla="*/ 4679 w 10000"/>
                  <a:gd name="connsiteY490-982" fmla="*/ 3563 h 10000"/>
                  <a:gd name="connsiteX491-983" fmla="*/ 4636 w 10000"/>
                  <a:gd name="connsiteY491-984" fmla="*/ 3598 h 10000"/>
                  <a:gd name="connsiteX492-985" fmla="*/ 4552 w 10000"/>
                  <a:gd name="connsiteY492-986" fmla="*/ 3666 h 10000"/>
                  <a:gd name="connsiteX493-987" fmla="*/ 4471 w 10000"/>
                  <a:gd name="connsiteY493-988" fmla="*/ 3740 h 10000"/>
                  <a:gd name="connsiteX494-989" fmla="*/ 4394 w 10000"/>
                  <a:gd name="connsiteY494-990" fmla="*/ 3815 h 10000"/>
                  <a:gd name="connsiteX495-991" fmla="*/ 4321 w 10000"/>
                  <a:gd name="connsiteY495-992" fmla="*/ 3897 h 10000"/>
                  <a:gd name="connsiteX496-993" fmla="*/ 4248 w 10000"/>
                  <a:gd name="connsiteY496-994" fmla="*/ 3983 h 10000"/>
                  <a:gd name="connsiteX497-995" fmla="*/ 4182 w 10000"/>
                  <a:gd name="connsiteY497-996" fmla="*/ 4073 h 10000"/>
                  <a:gd name="connsiteX498-997" fmla="*/ 4118 w 10000"/>
                  <a:gd name="connsiteY498-998" fmla="*/ 4165 h 10000"/>
                  <a:gd name="connsiteX499-999" fmla="*/ 4058 w 10000"/>
                  <a:gd name="connsiteY499-1000" fmla="*/ 4262 h 10000"/>
                  <a:gd name="connsiteX500-1001" fmla="*/ 4031 w 10000"/>
                  <a:gd name="connsiteY500-1002" fmla="*/ 4311 h 10000"/>
                  <a:gd name="connsiteX501-1003" fmla="*/ 4004 w 10000"/>
                  <a:gd name="connsiteY501-1004" fmla="*/ 4360 h 10000"/>
                  <a:gd name="connsiteX502-1005" fmla="*/ 3978 w 10000"/>
                  <a:gd name="connsiteY502-1006" fmla="*/ 4413 h 10000"/>
                  <a:gd name="connsiteX503-1007" fmla="*/ 3953 w 10000"/>
                  <a:gd name="connsiteY503-1008" fmla="*/ 4464 h 10000"/>
                  <a:gd name="connsiteX504-1009" fmla="*/ 3928 w 10000"/>
                  <a:gd name="connsiteY504-1010" fmla="*/ 4518 h 10000"/>
                  <a:gd name="connsiteX505-1011" fmla="*/ 3905 w 10000"/>
                  <a:gd name="connsiteY505-1012" fmla="*/ 4569 h 10000"/>
                  <a:gd name="connsiteX506-1013" fmla="*/ 3883 w 10000"/>
                  <a:gd name="connsiteY506-1014" fmla="*/ 4624 h 10000"/>
                  <a:gd name="connsiteX507-1015" fmla="*/ 3862 w 10000"/>
                  <a:gd name="connsiteY507-1016" fmla="*/ 4680 h 10000"/>
                  <a:gd name="connsiteX508-1017" fmla="*/ 3842 w 10000"/>
                  <a:gd name="connsiteY508-1018" fmla="*/ 4735 h 10000"/>
                  <a:gd name="connsiteX509-1019" fmla="*/ 3825 w 10000"/>
                  <a:gd name="connsiteY509-1020" fmla="*/ 4790 h 10000"/>
                  <a:gd name="connsiteX510-1021" fmla="*/ 3807 w 10000"/>
                  <a:gd name="connsiteY510-1022" fmla="*/ 4847 h 10000"/>
                  <a:gd name="connsiteX511-1023" fmla="*/ 3789 w 10000"/>
                  <a:gd name="connsiteY511-1024" fmla="*/ 4905 h 10000"/>
                  <a:gd name="connsiteX512-1025" fmla="*/ 3775 w 10000"/>
                  <a:gd name="connsiteY512-1026" fmla="*/ 4962 h 10000"/>
                  <a:gd name="connsiteX513-1027" fmla="*/ 3760 w 10000"/>
                  <a:gd name="connsiteY513-1028" fmla="*/ 5022 h 10000"/>
                  <a:gd name="connsiteX514-1029" fmla="*/ 3748 w 10000"/>
                  <a:gd name="connsiteY514-1030" fmla="*/ 5081 h 10000"/>
                  <a:gd name="connsiteX515-1031" fmla="*/ 3737 w 10000"/>
                  <a:gd name="connsiteY515-1032" fmla="*/ 5140 h 10000"/>
                  <a:gd name="connsiteX516-1033" fmla="*/ 3727 w 10000"/>
                  <a:gd name="connsiteY516-1034" fmla="*/ 5200 h 10000"/>
                  <a:gd name="connsiteX517-1035" fmla="*/ 3720 w 10000"/>
                  <a:gd name="connsiteY517-1036" fmla="*/ 5261 h 10000"/>
                  <a:gd name="connsiteX518-1037" fmla="*/ 3711 w 10000"/>
                  <a:gd name="connsiteY518-1038" fmla="*/ 5325 h 10000"/>
                  <a:gd name="connsiteX519-1039" fmla="*/ 3705 w 10000"/>
                  <a:gd name="connsiteY519-1040" fmla="*/ 5386 h 10000"/>
                  <a:gd name="connsiteX520-1041" fmla="*/ 3700 w 10000"/>
                  <a:gd name="connsiteY520-1042" fmla="*/ 5447 h 10000"/>
                  <a:gd name="connsiteX521-1043" fmla="*/ 3696 w 10000"/>
                  <a:gd name="connsiteY521-1044" fmla="*/ 5509 h 10000"/>
                  <a:gd name="connsiteX522-1045" fmla="*/ 3695 w 10000"/>
                  <a:gd name="connsiteY522-1046" fmla="*/ 5572 h 10000"/>
                  <a:gd name="connsiteX523-1047" fmla="*/ 3695 w 10000"/>
                  <a:gd name="connsiteY523-1048" fmla="*/ 5636 h 10000"/>
                  <a:gd name="connsiteX524-1049" fmla="*/ 3695 w 10000"/>
                  <a:gd name="connsiteY524-1050" fmla="*/ 5699 h 10000"/>
                  <a:gd name="connsiteX525-1051" fmla="*/ 3696 w 10000"/>
                  <a:gd name="connsiteY525-1052" fmla="*/ 5761 h 10000"/>
                  <a:gd name="connsiteX526-1053" fmla="*/ 3700 w 10000"/>
                  <a:gd name="connsiteY526-1054" fmla="*/ 5826 h 10000"/>
                  <a:gd name="connsiteX527-1055" fmla="*/ 3705 w 10000"/>
                  <a:gd name="connsiteY527-1056" fmla="*/ 5888 h 10000"/>
                  <a:gd name="connsiteX528-1057" fmla="*/ 3711 w 10000"/>
                  <a:gd name="connsiteY528-1058" fmla="*/ 5949 h 10000"/>
                  <a:gd name="connsiteX529-1059" fmla="*/ 3720 w 10000"/>
                  <a:gd name="connsiteY529-1060" fmla="*/ 6011 h 10000"/>
                  <a:gd name="connsiteX530-1061" fmla="*/ 3727 w 10000"/>
                  <a:gd name="connsiteY530-1062" fmla="*/ 6070 h 10000"/>
                  <a:gd name="connsiteX531-1063" fmla="*/ 3737 w 10000"/>
                  <a:gd name="connsiteY531-1064" fmla="*/ 6131 h 10000"/>
                  <a:gd name="connsiteX532-1065" fmla="*/ 3748 w 10000"/>
                  <a:gd name="connsiteY532-1066" fmla="*/ 6191 h 10000"/>
                  <a:gd name="connsiteX533-1067" fmla="*/ 3760 w 10000"/>
                  <a:gd name="connsiteY533-1068" fmla="*/ 6250 h 10000"/>
                  <a:gd name="connsiteX534-1069" fmla="*/ 3775 w 10000"/>
                  <a:gd name="connsiteY534-1070" fmla="*/ 6308 h 10000"/>
                  <a:gd name="connsiteX535-1071" fmla="*/ 3789 w 10000"/>
                  <a:gd name="connsiteY535-1072" fmla="*/ 6367 h 10000"/>
                  <a:gd name="connsiteX536-1073" fmla="*/ 3807 w 10000"/>
                  <a:gd name="connsiteY536-1074" fmla="*/ 6424 h 10000"/>
                  <a:gd name="connsiteX537-1075" fmla="*/ 3825 w 10000"/>
                  <a:gd name="connsiteY537-1076" fmla="*/ 6482 h 10000"/>
                  <a:gd name="connsiteX538-1077" fmla="*/ 3842 w 10000"/>
                  <a:gd name="connsiteY538-1078" fmla="*/ 6537 h 10000"/>
                  <a:gd name="connsiteX539-1079" fmla="*/ 3862 w 10000"/>
                  <a:gd name="connsiteY539-1080" fmla="*/ 6594 h 10000"/>
                  <a:gd name="connsiteX540-1081" fmla="*/ 3883 w 10000"/>
                  <a:gd name="connsiteY540-1082" fmla="*/ 6648 h 10000"/>
                  <a:gd name="connsiteX541-1083" fmla="*/ 3905 w 10000"/>
                  <a:gd name="connsiteY541-1084" fmla="*/ 6701 h 10000"/>
                  <a:gd name="connsiteX542-1085" fmla="*/ 3928 w 10000"/>
                  <a:gd name="connsiteY542-1086" fmla="*/ 6754 h 10000"/>
                  <a:gd name="connsiteX543-1087" fmla="*/ 3953 w 10000"/>
                  <a:gd name="connsiteY543-1088" fmla="*/ 6807 h 10000"/>
                  <a:gd name="connsiteX544-1089" fmla="*/ 3978 w 10000"/>
                  <a:gd name="connsiteY544-1090" fmla="*/ 6861 h 10000"/>
                  <a:gd name="connsiteX545-1091" fmla="*/ 4004 w 10000"/>
                  <a:gd name="connsiteY545-1092" fmla="*/ 6910 h 10000"/>
                  <a:gd name="connsiteX546-1093" fmla="*/ 4031 w 10000"/>
                  <a:gd name="connsiteY546-1094" fmla="*/ 6959 h 10000"/>
                  <a:gd name="connsiteX547-1095" fmla="*/ 4058 w 10000"/>
                  <a:gd name="connsiteY547-1096" fmla="*/ 7010 h 10000"/>
                  <a:gd name="connsiteX548-1097" fmla="*/ 4118 w 10000"/>
                  <a:gd name="connsiteY548-1098" fmla="*/ 7106 h 10000"/>
                  <a:gd name="connsiteX549-1099" fmla="*/ 4182 w 10000"/>
                  <a:gd name="connsiteY549-1100" fmla="*/ 7200 h 10000"/>
                  <a:gd name="connsiteX550-1101" fmla="*/ 4248 w 10000"/>
                  <a:gd name="connsiteY550-1102" fmla="*/ 7289 h 10000"/>
                  <a:gd name="connsiteX551-1103" fmla="*/ 4321 w 10000"/>
                  <a:gd name="connsiteY551-1104" fmla="*/ 7373 h 10000"/>
                  <a:gd name="connsiteX552-1105" fmla="*/ 4394 w 10000"/>
                  <a:gd name="connsiteY552-1106" fmla="*/ 7454 h 10000"/>
                  <a:gd name="connsiteX553-1107" fmla="*/ 4471 w 10000"/>
                  <a:gd name="connsiteY553-1108" fmla="*/ 7532 h 10000"/>
                  <a:gd name="connsiteX554-1109" fmla="*/ 4552 w 10000"/>
                  <a:gd name="connsiteY554-1110" fmla="*/ 7606 h 10000"/>
                  <a:gd name="connsiteX555-1111" fmla="*/ 4636 w 10000"/>
                  <a:gd name="connsiteY555-1112" fmla="*/ 7674 h 10000"/>
                  <a:gd name="connsiteX556-1113" fmla="*/ 4679 w 10000"/>
                  <a:gd name="connsiteY556-1114" fmla="*/ 7706 h 10000"/>
                  <a:gd name="connsiteX557-1115" fmla="*/ 4723 w 10000"/>
                  <a:gd name="connsiteY557-1116" fmla="*/ 7737 h 10000"/>
                  <a:gd name="connsiteX558-1117" fmla="*/ 4766 w 10000"/>
                  <a:gd name="connsiteY558-1118" fmla="*/ 7768 h 10000"/>
                  <a:gd name="connsiteX559-1119" fmla="*/ 4812 w 10000"/>
                  <a:gd name="connsiteY559-1120" fmla="*/ 7796 h 10000"/>
                  <a:gd name="connsiteX560-1121" fmla="*/ 4859 w 10000"/>
                  <a:gd name="connsiteY560-1122" fmla="*/ 7825 h 10000"/>
                  <a:gd name="connsiteX561-1123" fmla="*/ 4903 w 10000"/>
                  <a:gd name="connsiteY561-1124" fmla="*/ 7852 h 10000"/>
                  <a:gd name="connsiteX562-1125" fmla="*/ 4951 w 10000"/>
                  <a:gd name="connsiteY562-1126" fmla="*/ 7878 h 10000"/>
                  <a:gd name="connsiteX563-1127" fmla="*/ 4997 w 10000"/>
                  <a:gd name="connsiteY563-1128" fmla="*/ 7901 h 10000"/>
                  <a:gd name="connsiteX564-1129" fmla="*/ 5047 w 10000"/>
                  <a:gd name="connsiteY564-1130" fmla="*/ 7923 h 10000"/>
                  <a:gd name="connsiteX565-1131" fmla="*/ 5095 w 10000"/>
                  <a:gd name="connsiteY565-1132" fmla="*/ 7944 h 10000"/>
                  <a:gd name="connsiteX566-1133" fmla="*/ 5145 w 10000"/>
                  <a:gd name="connsiteY566-1134" fmla="*/ 7964 h 10000"/>
                  <a:gd name="connsiteX567-1135" fmla="*/ 5195 w 10000"/>
                  <a:gd name="connsiteY567-1136" fmla="*/ 7985 h 10000"/>
                  <a:gd name="connsiteX568-1137" fmla="*/ 5246 w 10000"/>
                  <a:gd name="connsiteY568-1138" fmla="*/ 8001 h 10000"/>
                  <a:gd name="connsiteX569-1139" fmla="*/ 5296 w 10000"/>
                  <a:gd name="connsiteY569-1140" fmla="*/ 8016 h 10000"/>
                  <a:gd name="connsiteX570-1141" fmla="*/ 5348 w 10000"/>
                  <a:gd name="connsiteY570-1142" fmla="*/ 8032 h 10000"/>
                  <a:gd name="connsiteX571-1143" fmla="*/ 5400 w 10000"/>
                  <a:gd name="connsiteY571-1144" fmla="*/ 8044 h 10000"/>
                  <a:gd name="connsiteX572-1145" fmla="*/ 5453 w 10000"/>
                  <a:gd name="connsiteY572-1146" fmla="*/ 8057 h 10000"/>
                  <a:gd name="connsiteX573-1147" fmla="*/ 5505 w 10000"/>
                  <a:gd name="connsiteY573-1148" fmla="*/ 8065 h 10000"/>
                  <a:gd name="connsiteX574-1149" fmla="*/ 5558 w 10000"/>
                  <a:gd name="connsiteY574-1150" fmla="*/ 8075 h 10000"/>
                  <a:gd name="connsiteX575-1151" fmla="*/ 5611 w 10000"/>
                  <a:gd name="connsiteY575-1152" fmla="*/ 8081 h 10000"/>
                  <a:gd name="connsiteX576-1153" fmla="*/ 5665 w 10000"/>
                  <a:gd name="connsiteY576-1154" fmla="*/ 8087 h 10000"/>
                  <a:gd name="connsiteX577-1155" fmla="*/ 5720 w 10000"/>
                  <a:gd name="connsiteY577-1156" fmla="*/ 8091 h 10000"/>
                  <a:gd name="connsiteX578-1157" fmla="*/ 5775 w 10000"/>
                  <a:gd name="connsiteY578-1158" fmla="*/ 8093 h 10000"/>
                  <a:gd name="connsiteX579-1159" fmla="*/ 5830 w 10000"/>
                  <a:gd name="connsiteY579-1160" fmla="*/ 8093 h 10000"/>
                  <a:gd name="connsiteX580-1161" fmla="*/ 5885 w 10000"/>
                  <a:gd name="connsiteY580-1162" fmla="*/ 8093 h 10000"/>
                  <a:gd name="connsiteX581-1163" fmla="*/ 5941 w 10000"/>
                  <a:gd name="connsiteY581-1164" fmla="*/ 8091 h 10000"/>
                  <a:gd name="connsiteX582-1165" fmla="*/ 5994 w 10000"/>
                  <a:gd name="connsiteY582-1166" fmla="*/ 8087 h 10000"/>
                  <a:gd name="connsiteX583-1167" fmla="*/ 6047 w 10000"/>
                  <a:gd name="connsiteY583-1168" fmla="*/ 8081 h 10000"/>
                  <a:gd name="connsiteX584-1169" fmla="*/ 6101 w 10000"/>
                  <a:gd name="connsiteY584-1170" fmla="*/ 8075 h 10000"/>
                  <a:gd name="connsiteX585-1171" fmla="*/ 6156 w 10000"/>
                  <a:gd name="connsiteY585-1172" fmla="*/ 8065 h 10000"/>
                  <a:gd name="connsiteX586-1173" fmla="*/ 6209 w 10000"/>
                  <a:gd name="connsiteY586-1174" fmla="*/ 8057 h 10000"/>
                  <a:gd name="connsiteX587-1175" fmla="*/ 6261 w 10000"/>
                  <a:gd name="connsiteY587-1176" fmla="*/ 8044 h 10000"/>
                  <a:gd name="connsiteX588-1177" fmla="*/ 6313 w 10000"/>
                  <a:gd name="connsiteY588-1178" fmla="*/ 8032 h 10000"/>
                  <a:gd name="connsiteX589-1179" fmla="*/ 6364 w 10000"/>
                  <a:gd name="connsiteY589-1180" fmla="*/ 8016 h 10000"/>
                  <a:gd name="connsiteX590-1181" fmla="*/ 6416 w 10000"/>
                  <a:gd name="connsiteY590-1182" fmla="*/ 8001 h 10000"/>
                  <a:gd name="connsiteX591-1183" fmla="*/ 6466 w 10000"/>
                  <a:gd name="connsiteY591-1184" fmla="*/ 7985 h 10000"/>
                  <a:gd name="connsiteX592-1185" fmla="*/ 6515 w 10000"/>
                  <a:gd name="connsiteY592-1186" fmla="*/ 7964 h 10000"/>
                  <a:gd name="connsiteX593-1187" fmla="*/ 6563 w 10000"/>
                  <a:gd name="connsiteY593-1188" fmla="*/ 7944 h 10000"/>
                  <a:gd name="connsiteX594-1189" fmla="*/ 6613 w 10000"/>
                  <a:gd name="connsiteY594-1190" fmla="*/ 7923 h 10000"/>
                  <a:gd name="connsiteX595-1191" fmla="*/ 6661 w 10000"/>
                  <a:gd name="connsiteY595-1192" fmla="*/ 7901 h 10000"/>
                  <a:gd name="connsiteX596-1193" fmla="*/ 6709 w 10000"/>
                  <a:gd name="connsiteY596-1194" fmla="*/ 7878 h 10000"/>
                  <a:gd name="connsiteX597-1195" fmla="*/ 6756 w 10000"/>
                  <a:gd name="connsiteY597-1196" fmla="*/ 7852 h 10000"/>
                  <a:gd name="connsiteX598-1197" fmla="*/ 6802 w 10000"/>
                  <a:gd name="connsiteY598-1198" fmla="*/ 7825 h 10000"/>
                  <a:gd name="connsiteX599-1199" fmla="*/ 6848 w 10000"/>
                  <a:gd name="connsiteY599-1200" fmla="*/ 7796 h 10000"/>
                  <a:gd name="connsiteX600-1201" fmla="*/ 6893 w 10000"/>
                  <a:gd name="connsiteY600-1202" fmla="*/ 7768 h 10000"/>
                  <a:gd name="connsiteX601-1203" fmla="*/ 6939 w 10000"/>
                  <a:gd name="connsiteY601-1204" fmla="*/ 7737 h 10000"/>
                  <a:gd name="connsiteX602-1205" fmla="*/ 6982 w 10000"/>
                  <a:gd name="connsiteY602-1206" fmla="*/ 7706 h 10000"/>
                  <a:gd name="connsiteX603-1207" fmla="*/ 7024 w 10000"/>
                  <a:gd name="connsiteY603-1208" fmla="*/ 7674 h 10000"/>
                  <a:gd name="connsiteX604-1209" fmla="*/ 7108 w 10000"/>
                  <a:gd name="connsiteY604-1210" fmla="*/ 7606 h 10000"/>
                  <a:gd name="connsiteX605-1211" fmla="*/ 7188 w 10000"/>
                  <a:gd name="connsiteY605-1212" fmla="*/ 7532 h 10000"/>
                  <a:gd name="connsiteX606-1213" fmla="*/ 7266 w 10000"/>
                  <a:gd name="connsiteY606-1214" fmla="*/ 7454 h 10000"/>
                  <a:gd name="connsiteX607-1215" fmla="*/ 7341 w 10000"/>
                  <a:gd name="connsiteY607-1216" fmla="*/ 7373 h 10000"/>
                  <a:gd name="connsiteX608-1217" fmla="*/ 7411 w 10000"/>
                  <a:gd name="connsiteY608-1218" fmla="*/ 7289 h 10000"/>
                  <a:gd name="connsiteX609-1219" fmla="*/ 7478 w 10000"/>
                  <a:gd name="connsiteY609-1220" fmla="*/ 7200 h 10000"/>
                  <a:gd name="connsiteX610-1221" fmla="*/ 6017 w 10000"/>
                  <a:gd name="connsiteY610-1222" fmla="*/ 7855 h 10000"/>
                  <a:gd name="connsiteX611-1223" fmla="*/ 7601 w 10000"/>
                  <a:gd name="connsiteY611-1224" fmla="*/ 7010 h 10000"/>
                  <a:gd name="connsiteX612-1225" fmla="*/ 7628 w 10000"/>
                  <a:gd name="connsiteY612-1226" fmla="*/ 6959 h 10000"/>
                  <a:gd name="connsiteX613-1227" fmla="*/ 7658 w 10000"/>
                  <a:gd name="connsiteY613-1228" fmla="*/ 6910 h 10000"/>
                  <a:gd name="connsiteX614-1229" fmla="*/ 7683 w 10000"/>
                  <a:gd name="connsiteY614-1230" fmla="*/ 6861 h 10000"/>
                  <a:gd name="connsiteX615-1231" fmla="*/ 7710 w 10000"/>
                  <a:gd name="connsiteY615-1232" fmla="*/ 6807 h 10000"/>
                  <a:gd name="connsiteX616-1233" fmla="*/ 7731 w 10000"/>
                  <a:gd name="connsiteY616-1234" fmla="*/ 6754 h 10000"/>
                  <a:gd name="connsiteX617-1235" fmla="*/ 7754 w 10000"/>
                  <a:gd name="connsiteY617-1236" fmla="*/ 6701 h 10000"/>
                  <a:gd name="connsiteX618-1237" fmla="*/ 7777 w 10000"/>
                  <a:gd name="connsiteY618-1238" fmla="*/ 6648 h 10000"/>
                  <a:gd name="connsiteX619-1239" fmla="*/ 7799 w 10000"/>
                  <a:gd name="connsiteY619-1240" fmla="*/ 6594 h 10000"/>
                  <a:gd name="connsiteX620-1241" fmla="*/ 7818 w 10000"/>
                  <a:gd name="connsiteY620-1242" fmla="*/ 6537 h 10000"/>
                  <a:gd name="connsiteX621-1243" fmla="*/ 7838 w 10000"/>
                  <a:gd name="connsiteY621-1244" fmla="*/ 6482 h 10000"/>
                  <a:gd name="connsiteX622-1245" fmla="*/ 7854 w 10000"/>
                  <a:gd name="connsiteY622-1246" fmla="*/ 6424 h 10000"/>
                  <a:gd name="connsiteX623-1247" fmla="*/ 7870 w 10000"/>
                  <a:gd name="connsiteY623-1248" fmla="*/ 6367 h 10000"/>
                  <a:gd name="connsiteX624-1249" fmla="*/ 7884 w 10000"/>
                  <a:gd name="connsiteY624-1250" fmla="*/ 6308 h 10000"/>
                  <a:gd name="connsiteX625-1251" fmla="*/ 7898 w 10000"/>
                  <a:gd name="connsiteY625-1252" fmla="*/ 6250 h 10000"/>
                  <a:gd name="connsiteX626-1253" fmla="*/ 7911 w 10000"/>
                  <a:gd name="connsiteY626-1254" fmla="*/ 6191 h 10000"/>
                  <a:gd name="connsiteX627-1255" fmla="*/ 7921 w 10000"/>
                  <a:gd name="connsiteY627-1256" fmla="*/ 6131 h 10000"/>
                  <a:gd name="connsiteX628-1257" fmla="*/ 7932 w 10000"/>
                  <a:gd name="connsiteY628-1258" fmla="*/ 6070 h 10000"/>
                  <a:gd name="connsiteX629-1259" fmla="*/ 7941 w 10000"/>
                  <a:gd name="connsiteY629-1260" fmla="*/ 6011 h 10000"/>
                  <a:gd name="connsiteX630-1261" fmla="*/ 7948 w 10000"/>
                  <a:gd name="connsiteY630-1262" fmla="*/ 5949 h 10000"/>
                  <a:gd name="connsiteX631-1263" fmla="*/ 7955 w 10000"/>
                  <a:gd name="connsiteY631-1264" fmla="*/ 5888 h 10000"/>
                  <a:gd name="connsiteX632-1265" fmla="*/ 7959 w 10000"/>
                  <a:gd name="connsiteY632-1266" fmla="*/ 5826 h 10000"/>
                  <a:gd name="connsiteX633-1267" fmla="*/ 7962 w 10000"/>
                  <a:gd name="connsiteY633-1268" fmla="*/ 5761 h 10000"/>
                  <a:gd name="connsiteX634-1269" fmla="*/ 7966 w 10000"/>
                  <a:gd name="connsiteY634-1270" fmla="*/ 5699 h 10000"/>
                  <a:gd name="connsiteX635-1271" fmla="*/ 7966 w 10000"/>
                  <a:gd name="connsiteY635-1272" fmla="*/ 5636 h 10000"/>
                  <a:gd name="connsiteX636-1273" fmla="*/ 7966 w 10000"/>
                  <a:gd name="connsiteY636-1274" fmla="*/ 5572 h 10000"/>
                  <a:gd name="connsiteX637-1275" fmla="*/ 7962 w 10000"/>
                  <a:gd name="connsiteY637-1276" fmla="*/ 5509 h 10000"/>
                  <a:gd name="connsiteX638-1277" fmla="*/ 7959 w 10000"/>
                  <a:gd name="connsiteY638-1278" fmla="*/ 5447 h 10000"/>
                  <a:gd name="connsiteX639-1279" fmla="*/ 7955 w 10000"/>
                  <a:gd name="connsiteY639-1280" fmla="*/ 5386 h 10000"/>
                  <a:gd name="connsiteX640-1281" fmla="*/ 7948 w 10000"/>
                  <a:gd name="connsiteY640-1282" fmla="*/ 5325 h 10000"/>
                  <a:gd name="connsiteX641-1283" fmla="*/ 7941 w 10000"/>
                  <a:gd name="connsiteY641-1284" fmla="*/ 5261 h 10000"/>
                  <a:gd name="connsiteX642-1285" fmla="*/ 7932 w 10000"/>
                  <a:gd name="connsiteY642-1286" fmla="*/ 5200 h 10000"/>
                  <a:gd name="connsiteX643-1287" fmla="*/ 7921 w 10000"/>
                  <a:gd name="connsiteY643-1288" fmla="*/ 5140 h 10000"/>
                  <a:gd name="connsiteX644-1289" fmla="*/ 7911 w 10000"/>
                  <a:gd name="connsiteY644-1290" fmla="*/ 5081 h 10000"/>
                  <a:gd name="connsiteX645-1291" fmla="*/ 7898 w 10000"/>
                  <a:gd name="connsiteY645-1292" fmla="*/ 5022 h 10000"/>
                  <a:gd name="connsiteX646-1293" fmla="*/ 7884 w 10000"/>
                  <a:gd name="connsiteY646-1294" fmla="*/ 4962 h 10000"/>
                  <a:gd name="connsiteX647-1295" fmla="*/ 7870 w 10000"/>
                  <a:gd name="connsiteY647-1296" fmla="*/ 4905 h 10000"/>
                  <a:gd name="connsiteX648-1297" fmla="*/ 7854 w 10000"/>
                  <a:gd name="connsiteY648-1298" fmla="*/ 4847 h 10000"/>
                  <a:gd name="connsiteX649-1299" fmla="*/ 7838 w 10000"/>
                  <a:gd name="connsiteY649-1300" fmla="*/ 4790 h 10000"/>
                  <a:gd name="connsiteX650-1301" fmla="*/ 7818 w 10000"/>
                  <a:gd name="connsiteY650-1302" fmla="*/ 4735 h 10000"/>
                  <a:gd name="connsiteX651-1303" fmla="*/ 7799 w 10000"/>
                  <a:gd name="connsiteY651-1304" fmla="*/ 4680 h 10000"/>
                  <a:gd name="connsiteX652-1305" fmla="*/ 7777 w 10000"/>
                  <a:gd name="connsiteY652-1306" fmla="*/ 4624 h 10000"/>
                  <a:gd name="connsiteX653-1307" fmla="*/ 7754 w 10000"/>
                  <a:gd name="connsiteY653-1308" fmla="*/ 4569 h 10000"/>
                  <a:gd name="connsiteX654-1309" fmla="*/ 7731 w 10000"/>
                  <a:gd name="connsiteY654-1310" fmla="*/ 4518 h 10000"/>
                  <a:gd name="connsiteX655-1311" fmla="*/ 7710 w 10000"/>
                  <a:gd name="connsiteY655-1312" fmla="*/ 4464 h 10000"/>
                  <a:gd name="connsiteX656-1313" fmla="*/ 7683 w 10000"/>
                  <a:gd name="connsiteY656-1314" fmla="*/ 4413 h 10000"/>
                  <a:gd name="connsiteX657-1315" fmla="*/ 7658 w 10000"/>
                  <a:gd name="connsiteY657-1316" fmla="*/ 4360 h 10000"/>
                  <a:gd name="connsiteX658-1317" fmla="*/ 7628 w 10000"/>
                  <a:gd name="connsiteY658-1318" fmla="*/ 4311 h 10000"/>
                  <a:gd name="connsiteX659-1319" fmla="*/ 7601 w 10000"/>
                  <a:gd name="connsiteY659-1320" fmla="*/ 4262 h 10000"/>
                  <a:gd name="connsiteX660-1321" fmla="*/ 7542 w 10000"/>
                  <a:gd name="connsiteY660-1322" fmla="*/ 4165 h 10000"/>
                  <a:gd name="connsiteX661-1323" fmla="*/ 7478 w 10000"/>
                  <a:gd name="connsiteY661-1324" fmla="*/ 4073 h 10000"/>
                  <a:gd name="connsiteX662-1325" fmla="*/ 7411 w 10000"/>
                  <a:gd name="connsiteY662-1326" fmla="*/ 3983 h 10000"/>
                  <a:gd name="connsiteX663-1327" fmla="*/ 7341 w 10000"/>
                  <a:gd name="connsiteY663-1328" fmla="*/ 3897 h 10000"/>
                  <a:gd name="connsiteX664-1329" fmla="*/ 4205 w 10000"/>
                  <a:gd name="connsiteY664-1330" fmla="*/ 0 h 10000"/>
                  <a:gd name="connsiteX665-1331" fmla="*/ 3515 w 10000"/>
                  <a:gd name="connsiteY665-1332" fmla="*/ 1509 h 10000"/>
                  <a:gd name="connsiteX666-1333" fmla="*/ 1180 w 10000"/>
                  <a:gd name="connsiteY666-1334" fmla="*/ 1509 h 10000"/>
                  <a:gd name="connsiteX667-1335" fmla="*/ 1119 w 10000"/>
                  <a:gd name="connsiteY667-1336" fmla="*/ 1509 h 10000"/>
                  <a:gd name="connsiteX668-1337" fmla="*/ 1061 w 10000"/>
                  <a:gd name="connsiteY668-1338" fmla="*/ 1513 h 10000"/>
                  <a:gd name="connsiteX669-1339" fmla="*/ 1000 w 10000"/>
                  <a:gd name="connsiteY669-1340" fmla="*/ 1524 h 10000"/>
                  <a:gd name="connsiteX670-1341" fmla="*/ 943 w 10000"/>
                  <a:gd name="connsiteY670-1342" fmla="*/ 1536 h 10000"/>
                  <a:gd name="connsiteX671-1343" fmla="*/ 886 w 10000"/>
                  <a:gd name="connsiteY671-1344" fmla="*/ 1552 h 10000"/>
                  <a:gd name="connsiteX672-1345" fmla="*/ 831 w 10000"/>
                  <a:gd name="connsiteY672-1346" fmla="*/ 1569 h 10000"/>
                  <a:gd name="connsiteX673-1347" fmla="*/ 774 w 10000"/>
                  <a:gd name="connsiteY673-1348" fmla="*/ 1591 h 10000"/>
                  <a:gd name="connsiteX674-1349" fmla="*/ 721 w 10000"/>
                  <a:gd name="connsiteY674-1350" fmla="*/ 1616 h 10000"/>
                  <a:gd name="connsiteX675-1351" fmla="*/ 669 w 10000"/>
                  <a:gd name="connsiteY675-1352" fmla="*/ 1642 h 10000"/>
                  <a:gd name="connsiteX676-1353" fmla="*/ 618 w 10000"/>
                  <a:gd name="connsiteY676-1354" fmla="*/ 1673 h 10000"/>
                  <a:gd name="connsiteX677-1355" fmla="*/ 571 w 10000"/>
                  <a:gd name="connsiteY677-1356" fmla="*/ 1704 h 10000"/>
                  <a:gd name="connsiteX678-1357" fmla="*/ 521 w 10000"/>
                  <a:gd name="connsiteY678-1358" fmla="*/ 1741 h 10000"/>
                  <a:gd name="connsiteX679-1359" fmla="*/ 475 w 10000"/>
                  <a:gd name="connsiteY679-1360" fmla="*/ 1778 h 10000"/>
                  <a:gd name="connsiteX680-1361" fmla="*/ 431 w 10000"/>
                  <a:gd name="connsiteY680-1362" fmla="*/ 1819 h 10000"/>
                  <a:gd name="connsiteX681-1363" fmla="*/ 388 w 10000"/>
                  <a:gd name="connsiteY681-1364" fmla="*/ 1862 h 10000"/>
                  <a:gd name="connsiteX682-1365" fmla="*/ 347 w 10000"/>
                  <a:gd name="connsiteY682-1366" fmla="*/ 1907 h 10000"/>
                  <a:gd name="connsiteX683-1367" fmla="*/ 308 w 10000"/>
                  <a:gd name="connsiteY683-1368" fmla="*/ 1954 h 10000"/>
                  <a:gd name="connsiteX684-1369" fmla="*/ 271 w 10000"/>
                  <a:gd name="connsiteY684-1370" fmla="*/ 2005 h 10000"/>
                  <a:gd name="connsiteX685-1371" fmla="*/ 235 w 10000"/>
                  <a:gd name="connsiteY685-1372" fmla="*/ 2054 h 10000"/>
                  <a:gd name="connsiteX686-1373" fmla="*/ 203 w 10000"/>
                  <a:gd name="connsiteY686-1374" fmla="*/ 2109 h 10000"/>
                  <a:gd name="connsiteX687-1375" fmla="*/ 173 w 10000"/>
                  <a:gd name="connsiteY687-1376" fmla="*/ 2163 h 10000"/>
                  <a:gd name="connsiteX688-1377" fmla="*/ 142 w 10000"/>
                  <a:gd name="connsiteY688-1378" fmla="*/ 2220 h 10000"/>
                  <a:gd name="connsiteX689-1379" fmla="*/ 117 w 10000"/>
                  <a:gd name="connsiteY689-1380" fmla="*/ 2277 h 10000"/>
                  <a:gd name="connsiteX690-1381" fmla="*/ 93 w 10000"/>
                  <a:gd name="connsiteY690-1382" fmla="*/ 2339 h 10000"/>
                  <a:gd name="connsiteX691-1383" fmla="*/ 73 w 10000"/>
                  <a:gd name="connsiteY691-1384" fmla="*/ 2398 h 10000"/>
                  <a:gd name="connsiteX692-1385" fmla="*/ 53 w 10000"/>
                  <a:gd name="connsiteY692-1386" fmla="*/ 2464 h 10000"/>
                  <a:gd name="connsiteX693-1387" fmla="*/ 37 w 10000"/>
                  <a:gd name="connsiteY693-1388" fmla="*/ 2527 h 10000"/>
                  <a:gd name="connsiteX694-1389" fmla="*/ 25 w 10000"/>
                  <a:gd name="connsiteY694-1390" fmla="*/ 2591 h 10000"/>
                  <a:gd name="connsiteX695-1391" fmla="*/ 14 w 10000"/>
                  <a:gd name="connsiteY695-1392" fmla="*/ 2660 h 10000"/>
                  <a:gd name="connsiteX696-1393" fmla="*/ 7 w 10000"/>
                  <a:gd name="connsiteY696-1394" fmla="*/ 2728 h 10000"/>
                  <a:gd name="connsiteX697-1395" fmla="*/ 2 w 10000"/>
                  <a:gd name="connsiteY697-1396" fmla="*/ 2795 h 10000"/>
                  <a:gd name="connsiteX698-1397" fmla="*/ 0 w 10000"/>
                  <a:gd name="connsiteY698-1398" fmla="*/ 2865 h 10000"/>
                  <a:gd name="connsiteX699-1399" fmla="*/ 0 w 10000"/>
                  <a:gd name="connsiteY699-1400" fmla="*/ 8646 h 10000"/>
                  <a:gd name="connsiteX700-1401" fmla="*/ 2 w 10000"/>
                  <a:gd name="connsiteY700-1402" fmla="*/ 8714 h 10000"/>
                  <a:gd name="connsiteX701-1403" fmla="*/ 7 w 10000"/>
                  <a:gd name="connsiteY701-1404" fmla="*/ 8784 h 10000"/>
                  <a:gd name="connsiteX702-1405" fmla="*/ 14 w 10000"/>
                  <a:gd name="connsiteY702-1406" fmla="*/ 8849 h 10000"/>
                  <a:gd name="connsiteX703-1407" fmla="*/ 25 w 10000"/>
                  <a:gd name="connsiteY703-1408" fmla="*/ 8917 h 10000"/>
                  <a:gd name="connsiteX704-1409" fmla="*/ 37 w 10000"/>
                  <a:gd name="connsiteY704-1410" fmla="*/ 8982 h 10000"/>
                  <a:gd name="connsiteX705-1411" fmla="*/ 53 w 10000"/>
                  <a:gd name="connsiteY705-1412" fmla="*/ 9048 h 10000"/>
                  <a:gd name="connsiteX706-1413" fmla="*/ 73 w 10000"/>
                  <a:gd name="connsiteY706-1414" fmla="*/ 9109 h 10000"/>
                  <a:gd name="connsiteX707-1415" fmla="*/ 93 w 10000"/>
                  <a:gd name="connsiteY707-1416" fmla="*/ 9171 h 10000"/>
                  <a:gd name="connsiteX708-1417" fmla="*/ 117 w 10000"/>
                  <a:gd name="connsiteY708-1418" fmla="*/ 9230 h 10000"/>
                  <a:gd name="connsiteX709-1419" fmla="*/ 142 w 10000"/>
                  <a:gd name="connsiteY709-1420" fmla="*/ 9289 h 10000"/>
                  <a:gd name="connsiteX710-1421" fmla="*/ 173 w 10000"/>
                  <a:gd name="connsiteY710-1422" fmla="*/ 9347 h 10000"/>
                  <a:gd name="connsiteX711-1423" fmla="*/ 203 w 10000"/>
                  <a:gd name="connsiteY711-1424" fmla="*/ 9402 h 10000"/>
                  <a:gd name="connsiteX712-1425" fmla="*/ 235 w 10000"/>
                  <a:gd name="connsiteY712-1426" fmla="*/ 9453 h 10000"/>
                  <a:gd name="connsiteX713-1427" fmla="*/ 271 w 10000"/>
                  <a:gd name="connsiteY713-1428" fmla="*/ 9506 h 10000"/>
                  <a:gd name="connsiteX714-1429" fmla="*/ 308 w 10000"/>
                  <a:gd name="connsiteY714-1430" fmla="*/ 9556 h 10000"/>
                  <a:gd name="connsiteX715-1431" fmla="*/ 347 w 10000"/>
                  <a:gd name="connsiteY715-1432" fmla="*/ 9603 h 10000"/>
                  <a:gd name="connsiteX716-1433" fmla="*/ 388 w 10000"/>
                  <a:gd name="connsiteY716-1434" fmla="*/ 9650 h 10000"/>
                  <a:gd name="connsiteX717-1435" fmla="*/ 431 w 10000"/>
                  <a:gd name="connsiteY717-1436" fmla="*/ 9691 h 10000"/>
                  <a:gd name="connsiteX718-1437" fmla="*/ 475 w 10000"/>
                  <a:gd name="connsiteY718-1438" fmla="*/ 9732 h 10000"/>
                  <a:gd name="connsiteX719-1439" fmla="*/ 521 w 10000"/>
                  <a:gd name="connsiteY719-1440" fmla="*/ 9769 h 10000"/>
                  <a:gd name="connsiteX720-1441" fmla="*/ 571 w 10000"/>
                  <a:gd name="connsiteY720-1442" fmla="*/ 9803 h 10000"/>
                  <a:gd name="connsiteX721-1443" fmla="*/ 618 w 10000"/>
                  <a:gd name="connsiteY721-1444" fmla="*/ 9836 h 10000"/>
                  <a:gd name="connsiteX722-1445" fmla="*/ 669 w 10000"/>
                  <a:gd name="connsiteY722-1446" fmla="*/ 9867 h 10000"/>
                  <a:gd name="connsiteX723-1447" fmla="*/ 721 w 10000"/>
                  <a:gd name="connsiteY723-1448" fmla="*/ 9894 h 10000"/>
                  <a:gd name="connsiteX724-1449" fmla="*/ 774 w 10000"/>
                  <a:gd name="connsiteY724-1450" fmla="*/ 9918 h 10000"/>
                  <a:gd name="connsiteX725-1451" fmla="*/ 831 w 10000"/>
                  <a:gd name="connsiteY725-1452" fmla="*/ 9939 h 10000"/>
                  <a:gd name="connsiteX726-1453" fmla="*/ 886 w 10000"/>
                  <a:gd name="connsiteY726-1454" fmla="*/ 9957 h 10000"/>
                  <a:gd name="connsiteX727-1455" fmla="*/ 943 w 10000"/>
                  <a:gd name="connsiteY727-1456" fmla="*/ 9975 h 10000"/>
                  <a:gd name="connsiteX728-1457" fmla="*/ 1000 w 10000"/>
                  <a:gd name="connsiteY728-1458" fmla="*/ 9986 h 10000"/>
                  <a:gd name="connsiteX729-1459" fmla="*/ 1061 w 10000"/>
                  <a:gd name="connsiteY729-1460" fmla="*/ 9994 h 10000"/>
                  <a:gd name="connsiteX730-1461" fmla="*/ 1119 w 10000"/>
                  <a:gd name="connsiteY730-1462" fmla="*/ 10000 h 10000"/>
                  <a:gd name="connsiteX731-1463" fmla="*/ 1180 w 10000"/>
                  <a:gd name="connsiteY731-1464" fmla="*/ 10000 h 10000"/>
                  <a:gd name="connsiteX732-1465" fmla="*/ 8820 w 10000"/>
                  <a:gd name="connsiteY732-1466" fmla="*/ 10000 h 10000"/>
                  <a:gd name="connsiteX733-1467" fmla="*/ 8882 w 10000"/>
                  <a:gd name="connsiteY733-1468" fmla="*/ 10000 h 10000"/>
                  <a:gd name="connsiteX734-1469" fmla="*/ 8941 w 10000"/>
                  <a:gd name="connsiteY734-1470" fmla="*/ 9994 h 10000"/>
                  <a:gd name="connsiteX735-1471" fmla="*/ 9000 w 10000"/>
                  <a:gd name="connsiteY735-1472" fmla="*/ 9986 h 10000"/>
                  <a:gd name="connsiteX736-1473" fmla="*/ 9059 w 10000"/>
                  <a:gd name="connsiteY736-1474" fmla="*/ 9975 h 10000"/>
                  <a:gd name="connsiteX737-1475" fmla="*/ 9114 w 10000"/>
                  <a:gd name="connsiteY737-1476" fmla="*/ 9957 h 10000"/>
                  <a:gd name="connsiteX738-1477" fmla="*/ 9172 w 10000"/>
                  <a:gd name="connsiteY738-1478" fmla="*/ 9939 h 10000"/>
                  <a:gd name="connsiteX739-1479" fmla="*/ 9226 w 10000"/>
                  <a:gd name="connsiteY739-1480" fmla="*/ 9918 h 10000"/>
                  <a:gd name="connsiteX740-1481" fmla="*/ 9279 w 10000"/>
                  <a:gd name="connsiteY740-1482" fmla="*/ 9894 h 10000"/>
                  <a:gd name="connsiteX741-1483" fmla="*/ 9331 w 10000"/>
                  <a:gd name="connsiteY741-1484" fmla="*/ 9867 h 10000"/>
                  <a:gd name="connsiteX742-1485" fmla="*/ 9382 w 10000"/>
                  <a:gd name="connsiteY742-1486" fmla="*/ 9836 h 10000"/>
                  <a:gd name="connsiteX743-1487" fmla="*/ 9432 w 10000"/>
                  <a:gd name="connsiteY743-1488" fmla="*/ 9803 h 10000"/>
                  <a:gd name="connsiteX744-1489" fmla="*/ 9480 w 10000"/>
                  <a:gd name="connsiteY744-1490" fmla="*/ 9769 h 10000"/>
                  <a:gd name="connsiteX745-1491" fmla="*/ 9525 w 10000"/>
                  <a:gd name="connsiteY745-1492" fmla="*/ 9732 h 10000"/>
                  <a:gd name="connsiteX746-1493" fmla="*/ 9571 w 10000"/>
                  <a:gd name="connsiteY746-1494" fmla="*/ 9691 h 10000"/>
                  <a:gd name="connsiteX747-1495" fmla="*/ 9612 w 10000"/>
                  <a:gd name="connsiteY747-1496" fmla="*/ 9650 h 10000"/>
                  <a:gd name="connsiteX748-1497" fmla="*/ 9653 w 10000"/>
                  <a:gd name="connsiteY748-1498" fmla="*/ 9603 h 10000"/>
                  <a:gd name="connsiteX749-1499" fmla="*/ 9692 w 10000"/>
                  <a:gd name="connsiteY749-1500" fmla="*/ 9556 h 10000"/>
                  <a:gd name="connsiteX750-1501" fmla="*/ 9729 w 10000"/>
                  <a:gd name="connsiteY750-1502" fmla="*/ 9506 h 10000"/>
                  <a:gd name="connsiteX751-1503" fmla="*/ 9765 w 10000"/>
                  <a:gd name="connsiteY751-1504" fmla="*/ 9453 h 10000"/>
                  <a:gd name="connsiteX752-1505" fmla="*/ 9797 w 10000"/>
                  <a:gd name="connsiteY752-1506" fmla="*/ 9402 h 10000"/>
                  <a:gd name="connsiteX753-1507" fmla="*/ 9829 w 10000"/>
                  <a:gd name="connsiteY753-1508" fmla="*/ 9347 h 10000"/>
                  <a:gd name="connsiteX754-1509" fmla="*/ 9858 w 10000"/>
                  <a:gd name="connsiteY754-1510" fmla="*/ 9289 h 10000"/>
                  <a:gd name="connsiteX755-1511" fmla="*/ 9883 w 10000"/>
                  <a:gd name="connsiteY755-1512" fmla="*/ 9230 h 10000"/>
                  <a:gd name="connsiteX756-1513" fmla="*/ 9907 w 10000"/>
                  <a:gd name="connsiteY756-1514" fmla="*/ 9171 h 10000"/>
                  <a:gd name="connsiteX757-1515" fmla="*/ 9927 w 10000"/>
                  <a:gd name="connsiteY757-1516" fmla="*/ 9109 h 10000"/>
                  <a:gd name="connsiteX758-1517" fmla="*/ 9947 w 10000"/>
                  <a:gd name="connsiteY758-1518" fmla="*/ 9048 h 10000"/>
                  <a:gd name="connsiteX759-1519" fmla="*/ 9963 w 10000"/>
                  <a:gd name="connsiteY759-1520" fmla="*/ 8982 h 10000"/>
                  <a:gd name="connsiteX760-1521" fmla="*/ 9975 w 10000"/>
                  <a:gd name="connsiteY760-1522" fmla="*/ 8917 h 10000"/>
                  <a:gd name="connsiteX761-1523" fmla="*/ 9986 w 10000"/>
                  <a:gd name="connsiteY761-1524" fmla="*/ 8849 h 10000"/>
                  <a:gd name="connsiteX762-1525" fmla="*/ 9995 w 10000"/>
                  <a:gd name="connsiteY762-1526" fmla="*/ 8784 h 10000"/>
                  <a:gd name="connsiteX763-1527" fmla="*/ 9998 w 10000"/>
                  <a:gd name="connsiteY763-1528" fmla="*/ 8714 h 10000"/>
                  <a:gd name="connsiteX764-1529" fmla="*/ 10000 w 10000"/>
                  <a:gd name="connsiteY764-1530" fmla="*/ 8646 h 10000"/>
                  <a:gd name="connsiteX765-1531" fmla="*/ 10000 w 10000"/>
                  <a:gd name="connsiteY765-1532" fmla="*/ 2865 h 10000"/>
                  <a:gd name="connsiteX766-1533" fmla="*/ 9998 w 10000"/>
                  <a:gd name="connsiteY766-1534" fmla="*/ 2795 h 10000"/>
                  <a:gd name="connsiteX767-1535" fmla="*/ 9995 w 10000"/>
                  <a:gd name="connsiteY767-1536" fmla="*/ 2728 h 10000"/>
                  <a:gd name="connsiteX768-1537" fmla="*/ 9986 w 10000"/>
                  <a:gd name="connsiteY768-1538" fmla="*/ 2660 h 10000"/>
                  <a:gd name="connsiteX769-1539" fmla="*/ 9975 w 10000"/>
                  <a:gd name="connsiteY769-1540" fmla="*/ 2591 h 10000"/>
                  <a:gd name="connsiteX770-1541" fmla="*/ 9963 w 10000"/>
                  <a:gd name="connsiteY770-1542" fmla="*/ 2527 h 10000"/>
                  <a:gd name="connsiteX771-1543" fmla="*/ 9947 w 10000"/>
                  <a:gd name="connsiteY771-1544" fmla="*/ 2464 h 10000"/>
                  <a:gd name="connsiteX772-1545" fmla="*/ 9927 w 10000"/>
                  <a:gd name="connsiteY772-1546" fmla="*/ 2398 h 10000"/>
                  <a:gd name="connsiteX773-1547" fmla="*/ 9907 w 10000"/>
                  <a:gd name="connsiteY773-1548" fmla="*/ 2339 h 10000"/>
                  <a:gd name="connsiteX774-1549" fmla="*/ 9883 w 10000"/>
                  <a:gd name="connsiteY774-1550" fmla="*/ 2277 h 10000"/>
                  <a:gd name="connsiteX775-1551" fmla="*/ 9858 w 10000"/>
                  <a:gd name="connsiteY775-1552" fmla="*/ 2220 h 10000"/>
                  <a:gd name="connsiteX776-1553" fmla="*/ 9829 w 10000"/>
                  <a:gd name="connsiteY776-1554" fmla="*/ 2163 h 10000"/>
                  <a:gd name="connsiteX777-1555" fmla="*/ 9797 w 10000"/>
                  <a:gd name="connsiteY777-1556" fmla="*/ 2109 h 10000"/>
                  <a:gd name="connsiteX778-1557" fmla="*/ 9765 w 10000"/>
                  <a:gd name="connsiteY778-1558" fmla="*/ 2054 h 10000"/>
                  <a:gd name="connsiteX779-1559" fmla="*/ 9729 w 10000"/>
                  <a:gd name="connsiteY779-1560" fmla="*/ 2005 h 10000"/>
                  <a:gd name="connsiteX780-1561" fmla="*/ 9692 w 10000"/>
                  <a:gd name="connsiteY780-1562" fmla="*/ 1954 h 10000"/>
                  <a:gd name="connsiteX781-1563" fmla="*/ 9653 w 10000"/>
                  <a:gd name="connsiteY781-1564" fmla="*/ 1907 h 10000"/>
                  <a:gd name="connsiteX782-1565" fmla="*/ 9612 w 10000"/>
                  <a:gd name="connsiteY782-1566" fmla="*/ 1862 h 10000"/>
                  <a:gd name="connsiteX783-1567" fmla="*/ 9571 w 10000"/>
                  <a:gd name="connsiteY783-1568" fmla="*/ 1819 h 10000"/>
                  <a:gd name="connsiteX784-1569" fmla="*/ 9525 w 10000"/>
                  <a:gd name="connsiteY784-1570" fmla="*/ 1778 h 10000"/>
                  <a:gd name="connsiteX785-1571" fmla="*/ 9480 w 10000"/>
                  <a:gd name="connsiteY785-1572" fmla="*/ 1741 h 10000"/>
                  <a:gd name="connsiteX786-1573" fmla="*/ 9432 w 10000"/>
                  <a:gd name="connsiteY786-1574" fmla="*/ 1704 h 10000"/>
                  <a:gd name="connsiteX787-1575" fmla="*/ 9382 w 10000"/>
                  <a:gd name="connsiteY787-1576" fmla="*/ 1673 h 10000"/>
                  <a:gd name="connsiteX788-1577" fmla="*/ 9331 w 10000"/>
                  <a:gd name="connsiteY788-1578" fmla="*/ 1642 h 10000"/>
                  <a:gd name="connsiteX789-1579" fmla="*/ 9279 w 10000"/>
                  <a:gd name="connsiteY789-1580" fmla="*/ 1616 h 10000"/>
                  <a:gd name="connsiteX790-1581" fmla="*/ 9226 w 10000"/>
                  <a:gd name="connsiteY790-1582" fmla="*/ 1591 h 10000"/>
                  <a:gd name="connsiteX791-1583" fmla="*/ 9172 w 10000"/>
                  <a:gd name="connsiteY791-1584" fmla="*/ 1569 h 10000"/>
                  <a:gd name="connsiteX792-1585" fmla="*/ 9114 w 10000"/>
                  <a:gd name="connsiteY792-1586" fmla="*/ 1552 h 10000"/>
                  <a:gd name="connsiteX793-1587" fmla="*/ 9059 w 10000"/>
                  <a:gd name="connsiteY793-1588" fmla="*/ 1536 h 10000"/>
                  <a:gd name="connsiteX794-1589" fmla="*/ 9000 w 10000"/>
                  <a:gd name="connsiteY794-1590" fmla="*/ 1524 h 10000"/>
                  <a:gd name="connsiteX795-1591" fmla="*/ 8941 w 10000"/>
                  <a:gd name="connsiteY795-1592" fmla="*/ 1513 h 10000"/>
                  <a:gd name="connsiteX796-1593" fmla="*/ 8882 w 10000"/>
                  <a:gd name="connsiteY796-1594" fmla="*/ 1509 h 10000"/>
                  <a:gd name="connsiteX797-1595" fmla="*/ 8820 w 10000"/>
                  <a:gd name="connsiteY797-1596" fmla="*/ 1509 h 10000"/>
                  <a:gd name="connsiteX798-1597" fmla="*/ 8446 w 10000"/>
                  <a:gd name="connsiteY798-1598" fmla="*/ 1509 h 10000"/>
                  <a:gd name="connsiteX799-1599" fmla="*/ 7653 w 10000"/>
                  <a:gd name="connsiteY799-1600" fmla="*/ 0 h 10000"/>
                  <a:gd name="connsiteX800-1601" fmla="*/ 4205 w 10000"/>
                  <a:gd name="connsiteY800-1602" fmla="*/ 0 h 10000"/>
                  <a:gd name="connsiteX0-1603" fmla="*/ 2161 w 10000"/>
                  <a:gd name="connsiteY0-1604" fmla="*/ 80 h 10000"/>
                  <a:gd name="connsiteX1-1605" fmla="*/ 2161 w 10000"/>
                  <a:gd name="connsiteY1-1606" fmla="*/ 80 h 10000"/>
                  <a:gd name="connsiteX2-1607" fmla="*/ 2207 w 10000"/>
                  <a:gd name="connsiteY2-1608" fmla="*/ 80 h 10000"/>
                  <a:gd name="connsiteX3-1609" fmla="*/ 2253 w 10000"/>
                  <a:gd name="connsiteY3-1610" fmla="*/ 86 h 10000"/>
                  <a:gd name="connsiteX4-1611" fmla="*/ 2296 w 10000"/>
                  <a:gd name="connsiteY4-1612" fmla="*/ 90 h 10000"/>
                  <a:gd name="connsiteX5-1613" fmla="*/ 2338 w 10000"/>
                  <a:gd name="connsiteY5-1614" fmla="*/ 100 h 10000"/>
                  <a:gd name="connsiteX6-1615" fmla="*/ 2383 w 10000"/>
                  <a:gd name="connsiteY6-1616" fmla="*/ 109 h 10000"/>
                  <a:gd name="connsiteX7-1617" fmla="*/ 2426 w 10000"/>
                  <a:gd name="connsiteY7-1618" fmla="*/ 121 h 10000"/>
                  <a:gd name="connsiteX8-1619" fmla="*/ 2467 w 10000"/>
                  <a:gd name="connsiteY8-1620" fmla="*/ 135 h 10000"/>
                  <a:gd name="connsiteX9-1621" fmla="*/ 2506 w 10000"/>
                  <a:gd name="connsiteY9-1622" fmla="*/ 152 h 10000"/>
                  <a:gd name="connsiteX10-1623" fmla="*/ 2545 w 10000"/>
                  <a:gd name="connsiteY10-1624" fmla="*/ 170 h 10000"/>
                  <a:gd name="connsiteX11-1625" fmla="*/ 2584 w 10000"/>
                  <a:gd name="connsiteY11-1626" fmla="*/ 193 h 10000"/>
                  <a:gd name="connsiteX12-1627" fmla="*/ 2621 w 10000"/>
                  <a:gd name="connsiteY12-1628" fmla="*/ 213 h 10000"/>
                  <a:gd name="connsiteX13-1629" fmla="*/ 2659 w 10000"/>
                  <a:gd name="connsiteY13-1630" fmla="*/ 240 h 10000"/>
                  <a:gd name="connsiteX14-1631" fmla="*/ 2696 w 10000"/>
                  <a:gd name="connsiteY14-1632" fmla="*/ 264 h 10000"/>
                  <a:gd name="connsiteX15-1633" fmla="*/ 2730 w 10000"/>
                  <a:gd name="connsiteY15-1634" fmla="*/ 293 h 10000"/>
                  <a:gd name="connsiteX16-1635" fmla="*/ 2764 w 10000"/>
                  <a:gd name="connsiteY16-1636" fmla="*/ 322 h 10000"/>
                  <a:gd name="connsiteX17-1637" fmla="*/ 2796 w 10000"/>
                  <a:gd name="connsiteY17-1638" fmla="*/ 354 h 10000"/>
                  <a:gd name="connsiteX18-1639" fmla="*/ 2826 w 10000"/>
                  <a:gd name="connsiteY18-1640" fmla="*/ 385 h 10000"/>
                  <a:gd name="connsiteX19-1641" fmla="*/ 2858 w 10000"/>
                  <a:gd name="connsiteY19-1642" fmla="*/ 420 h 10000"/>
                  <a:gd name="connsiteX20-1643" fmla="*/ 2887 w 10000"/>
                  <a:gd name="connsiteY20-1644" fmla="*/ 457 h 10000"/>
                  <a:gd name="connsiteX21-1645" fmla="*/ 2913 w 10000"/>
                  <a:gd name="connsiteY21-1646" fmla="*/ 492 h 10000"/>
                  <a:gd name="connsiteX22-1647" fmla="*/ 2938 w 10000"/>
                  <a:gd name="connsiteY22-1648" fmla="*/ 530 h 10000"/>
                  <a:gd name="connsiteX23-1649" fmla="*/ 2963 w 10000"/>
                  <a:gd name="connsiteY23-1650" fmla="*/ 571 h 10000"/>
                  <a:gd name="connsiteX24-1651" fmla="*/ 2986 w 10000"/>
                  <a:gd name="connsiteY24-1652" fmla="*/ 610 h 10000"/>
                  <a:gd name="connsiteX25-1653" fmla="*/ 3008 w 10000"/>
                  <a:gd name="connsiteY25-1654" fmla="*/ 653 h 10000"/>
                  <a:gd name="connsiteX26-1655" fmla="*/ 3027 w 10000"/>
                  <a:gd name="connsiteY26-1656" fmla="*/ 696 h 10000"/>
                  <a:gd name="connsiteX27-1657" fmla="*/ 3045 w 10000"/>
                  <a:gd name="connsiteY27-1658" fmla="*/ 741 h 10000"/>
                  <a:gd name="connsiteX28-1659" fmla="*/ 3063 w 10000"/>
                  <a:gd name="connsiteY28-1660" fmla="*/ 786 h 10000"/>
                  <a:gd name="connsiteX29-1661" fmla="*/ 3077 w 10000"/>
                  <a:gd name="connsiteY29-1662" fmla="*/ 831 h 10000"/>
                  <a:gd name="connsiteX30-1663" fmla="*/ 3090 w 10000"/>
                  <a:gd name="connsiteY30-1664" fmla="*/ 879 h 10000"/>
                  <a:gd name="connsiteX31-1665" fmla="*/ 3102 w 10000"/>
                  <a:gd name="connsiteY31-1666" fmla="*/ 928 h 10000"/>
                  <a:gd name="connsiteX32-1667" fmla="*/ 3109 w 10000"/>
                  <a:gd name="connsiteY32-1668" fmla="*/ 977 h 10000"/>
                  <a:gd name="connsiteX33-1669" fmla="*/ 3118 w 10000"/>
                  <a:gd name="connsiteY33-1670" fmla="*/ 1026 h 10000"/>
                  <a:gd name="connsiteX34-1671" fmla="*/ 1207 w 10000"/>
                  <a:gd name="connsiteY34-1672" fmla="*/ 1026 h 10000"/>
                  <a:gd name="connsiteX35-1673" fmla="*/ 1214 w 10000"/>
                  <a:gd name="connsiteY35-1674" fmla="*/ 977 h 10000"/>
                  <a:gd name="connsiteX36-1675" fmla="*/ 1223 w 10000"/>
                  <a:gd name="connsiteY36-1676" fmla="*/ 928 h 10000"/>
                  <a:gd name="connsiteX37-1677" fmla="*/ 1233 w 10000"/>
                  <a:gd name="connsiteY37-1678" fmla="*/ 879 h 10000"/>
                  <a:gd name="connsiteX38-1679" fmla="*/ 1248 w 10000"/>
                  <a:gd name="connsiteY38-1680" fmla="*/ 831 h 10000"/>
                  <a:gd name="connsiteX39-1681" fmla="*/ 1262 w 10000"/>
                  <a:gd name="connsiteY39-1682" fmla="*/ 786 h 10000"/>
                  <a:gd name="connsiteX40-1683" fmla="*/ 1280 w 10000"/>
                  <a:gd name="connsiteY40-1684" fmla="*/ 741 h 10000"/>
                  <a:gd name="connsiteX41-1685" fmla="*/ 1296 w 10000"/>
                  <a:gd name="connsiteY41-1686" fmla="*/ 696 h 10000"/>
                  <a:gd name="connsiteX42-1687" fmla="*/ 1317 w 10000"/>
                  <a:gd name="connsiteY42-1688" fmla="*/ 653 h 10000"/>
                  <a:gd name="connsiteX43-1689" fmla="*/ 1337 w 10000"/>
                  <a:gd name="connsiteY43-1690" fmla="*/ 610 h 10000"/>
                  <a:gd name="connsiteX44-1691" fmla="*/ 1360 w 10000"/>
                  <a:gd name="connsiteY44-1692" fmla="*/ 571 h 10000"/>
                  <a:gd name="connsiteX45-1693" fmla="*/ 1385 w 10000"/>
                  <a:gd name="connsiteY45-1694" fmla="*/ 530 h 10000"/>
                  <a:gd name="connsiteX46-1695" fmla="*/ 1411 w 10000"/>
                  <a:gd name="connsiteY46-1696" fmla="*/ 492 h 10000"/>
                  <a:gd name="connsiteX47-1697" fmla="*/ 1438 w 10000"/>
                  <a:gd name="connsiteY47-1698" fmla="*/ 457 h 10000"/>
                  <a:gd name="connsiteX48-1699" fmla="*/ 1466 w 10000"/>
                  <a:gd name="connsiteY48-1700" fmla="*/ 420 h 10000"/>
                  <a:gd name="connsiteX49-1701" fmla="*/ 1497 w 10000"/>
                  <a:gd name="connsiteY49-1702" fmla="*/ 385 h 10000"/>
                  <a:gd name="connsiteX50-1703" fmla="*/ 1527 w 10000"/>
                  <a:gd name="connsiteY50-1704" fmla="*/ 354 h 10000"/>
                  <a:gd name="connsiteX51-1705" fmla="*/ 1561 w 10000"/>
                  <a:gd name="connsiteY51-1706" fmla="*/ 322 h 10000"/>
                  <a:gd name="connsiteX52-1707" fmla="*/ 1593 w 10000"/>
                  <a:gd name="connsiteY52-1708" fmla="*/ 293 h 10000"/>
                  <a:gd name="connsiteX53-1709" fmla="*/ 1628 w 10000"/>
                  <a:gd name="connsiteY53-1710" fmla="*/ 264 h 10000"/>
                  <a:gd name="connsiteX54-1711" fmla="*/ 1664 w 10000"/>
                  <a:gd name="connsiteY54-1712" fmla="*/ 240 h 10000"/>
                  <a:gd name="connsiteX55-1713" fmla="*/ 1701 w 10000"/>
                  <a:gd name="connsiteY55-1714" fmla="*/ 213 h 10000"/>
                  <a:gd name="connsiteX56-1715" fmla="*/ 1737 w 10000"/>
                  <a:gd name="connsiteY56-1716" fmla="*/ 193 h 10000"/>
                  <a:gd name="connsiteX57-1717" fmla="*/ 1778 w 10000"/>
                  <a:gd name="connsiteY57-1718" fmla="*/ 170 h 10000"/>
                  <a:gd name="connsiteX58-1719" fmla="*/ 1817 w 10000"/>
                  <a:gd name="connsiteY58-1720" fmla="*/ 152 h 10000"/>
                  <a:gd name="connsiteX59-1721" fmla="*/ 1858 w 10000"/>
                  <a:gd name="connsiteY59-1722" fmla="*/ 135 h 10000"/>
                  <a:gd name="connsiteX60-1723" fmla="*/ 1899 w 10000"/>
                  <a:gd name="connsiteY60-1724" fmla="*/ 121 h 10000"/>
                  <a:gd name="connsiteX61-1725" fmla="*/ 1940 w 10000"/>
                  <a:gd name="connsiteY61-1726" fmla="*/ 109 h 10000"/>
                  <a:gd name="connsiteX62-1727" fmla="*/ 1984 w 10000"/>
                  <a:gd name="connsiteY62-1728" fmla="*/ 100 h 10000"/>
                  <a:gd name="connsiteX63-1729" fmla="*/ 2027 w 10000"/>
                  <a:gd name="connsiteY63-1730" fmla="*/ 90 h 10000"/>
                  <a:gd name="connsiteX64-1731" fmla="*/ 2073 w 10000"/>
                  <a:gd name="connsiteY64-1732" fmla="*/ 86 h 10000"/>
                  <a:gd name="connsiteX65-1733" fmla="*/ 2116 w 10000"/>
                  <a:gd name="connsiteY65-1734" fmla="*/ 80 h 10000"/>
                  <a:gd name="connsiteX66-1735" fmla="*/ 2161 w 10000"/>
                  <a:gd name="connsiteY66-1736" fmla="*/ 80 h 10000"/>
                  <a:gd name="connsiteX67-1737" fmla="*/ 5830 w 10000"/>
                  <a:gd name="connsiteY67-1738" fmla="*/ 2038 h 10000"/>
                  <a:gd name="connsiteX68-1739" fmla="*/ 5830 w 10000"/>
                  <a:gd name="connsiteY68-1740" fmla="*/ 2038 h 10000"/>
                  <a:gd name="connsiteX69-1741" fmla="*/ 5912 w 10000"/>
                  <a:gd name="connsiteY69-1742" fmla="*/ 2040 h 10000"/>
                  <a:gd name="connsiteX70-1743" fmla="*/ 5992 w 10000"/>
                  <a:gd name="connsiteY70-1744" fmla="*/ 2042 h 10000"/>
                  <a:gd name="connsiteX71-1745" fmla="*/ 6070 w 10000"/>
                  <a:gd name="connsiteY71-1746" fmla="*/ 2050 h 10000"/>
                  <a:gd name="connsiteX72-1747" fmla="*/ 6149 w 10000"/>
                  <a:gd name="connsiteY72-1748" fmla="*/ 2056 h 10000"/>
                  <a:gd name="connsiteX73-1749" fmla="*/ 6227 w 10000"/>
                  <a:gd name="connsiteY73-1750" fmla="*/ 2066 h 10000"/>
                  <a:gd name="connsiteX74-1751" fmla="*/ 6305 w 10000"/>
                  <a:gd name="connsiteY74-1752" fmla="*/ 2081 h 10000"/>
                  <a:gd name="connsiteX75-1753" fmla="*/ 6382 w 10000"/>
                  <a:gd name="connsiteY75-1754" fmla="*/ 2095 h 10000"/>
                  <a:gd name="connsiteX76-1755" fmla="*/ 6460 w 10000"/>
                  <a:gd name="connsiteY76-1756" fmla="*/ 2111 h 10000"/>
                  <a:gd name="connsiteX77-1757" fmla="*/ 6535 w 10000"/>
                  <a:gd name="connsiteY77-1758" fmla="*/ 2130 h 10000"/>
                  <a:gd name="connsiteX78-1759" fmla="*/ 6611 w 10000"/>
                  <a:gd name="connsiteY78-1760" fmla="*/ 2152 h 10000"/>
                  <a:gd name="connsiteX79-1761" fmla="*/ 6686 w 10000"/>
                  <a:gd name="connsiteY79-1762" fmla="*/ 2175 h 10000"/>
                  <a:gd name="connsiteX80-1763" fmla="*/ 6761 w 10000"/>
                  <a:gd name="connsiteY80-1764" fmla="*/ 2199 h 10000"/>
                  <a:gd name="connsiteX81-1765" fmla="*/ 6832 w 10000"/>
                  <a:gd name="connsiteY81-1766" fmla="*/ 2228 h 10000"/>
                  <a:gd name="connsiteX82-1767" fmla="*/ 6905 w 10000"/>
                  <a:gd name="connsiteY82-1768" fmla="*/ 2257 h 10000"/>
                  <a:gd name="connsiteX83-1769" fmla="*/ 6975 w 10000"/>
                  <a:gd name="connsiteY83-1770" fmla="*/ 2288 h 10000"/>
                  <a:gd name="connsiteX84-1771" fmla="*/ 7048 w 10000"/>
                  <a:gd name="connsiteY84-1772" fmla="*/ 2320 h 10000"/>
                  <a:gd name="connsiteX85-1773" fmla="*/ 7115 w 10000"/>
                  <a:gd name="connsiteY85-1774" fmla="*/ 2355 h 10000"/>
                  <a:gd name="connsiteX86-1775" fmla="*/ 7186 w 10000"/>
                  <a:gd name="connsiteY86-1776" fmla="*/ 2394 h 10000"/>
                  <a:gd name="connsiteX87-1777" fmla="*/ 7252 w 10000"/>
                  <a:gd name="connsiteY87-1778" fmla="*/ 2433 h 10000"/>
                  <a:gd name="connsiteX88-1779" fmla="*/ 7320 w 10000"/>
                  <a:gd name="connsiteY88-1780" fmla="*/ 2472 h 10000"/>
                  <a:gd name="connsiteX89-1781" fmla="*/ 7387 w 10000"/>
                  <a:gd name="connsiteY89-1782" fmla="*/ 2515 h 10000"/>
                  <a:gd name="connsiteX90-1783" fmla="*/ 7452 w 10000"/>
                  <a:gd name="connsiteY90-1784" fmla="*/ 2558 h 10000"/>
                  <a:gd name="connsiteX91-1785" fmla="*/ 7514 w 10000"/>
                  <a:gd name="connsiteY91-1786" fmla="*/ 2605 h 10000"/>
                  <a:gd name="connsiteX92-1787" fmla="*/ 7578 w 10000"/>
                  <a:gd name="connsiteY92-1788" fmla="*/ 2654 h 10000"/>
                  <a:gd name="connsiteX93-1789" fmla="*/ 7638 w 10000"/>
                  <a:gd name="connsiteY93-1790" fmla="*/ 2701 h 10000"/>
                  <a:gd name="connsiteX94-1791" fmla="*/ 7701 w 10000"/>
                  <a:gd name="connsiteY94-1792" fmla="*/ 2752 h 10000"/>
                  <a:gd name="connsiteX95-1793" fmla="*/ 7761 w 10000"/>
                  <a:gd name="connsiteY95-1794" fmla="*/ 2806 h 10000"/>
                  <a:gd name="connsiteX96-1795" fmla="*/ 7818 w 10000"/>
                  <a:gd name="connsiteY96-1796" fmla="*/ 2861 h 10000"/>
                  <a:gd name="connsiteX97-1797" fmla="*/ 7877 w 10000"/>
                  <a:gd name="connsiteY97-1798" fmla="*/ 2914 h 10000"/>
                  <a:gd name="connsiteX98-1799" fmla="*/ 7932 w 10000"/>
                  <a:gd name="connsiteY98-1800" fmla="*/ 2972 h 10000"/>
                  <a:gd name="connsiteX99-1801" fmla="*/ 7985 w 10000"/>
                  <a:gd name="connsiteY99-1802" fmla="*/ 3031 h 10000"/>
                  <a:gd name="connsiteX100-1803" fmla="*/ 8039 w 10000"/>
                  <a:gd name="connsiteY100-1804" fmla="*/ 3090 h 10000"/>
                  <a:gd name="connsiteX101-1805" fmla="*/ 8094 w 10000"/>
                  <a:gd name="connsiteY101-1806" fmla="*/ 3152 h 10000"/>
                  <a:gd name="connsiteX102-1807" fmla="*/ 8142 w 10000"/>
                  <a:gd name="connsiteY102-1808" fmla="*/ 3217 h 10000"/>
                  <a:gd name="connsiteX103-1809" fmla="*/ 8194 w 10000"/>
                  <a:gd name="connsiteY103-1810" fmla="*/ 3281 h 10000"/>
                  <a:gd name="connsiteX104-1811" fmla="*/ 8242 w 10000"/>
                  <a:gd name="connsiteY104-1812" fmla="*/ 3348 h 10000"/>
                  <a:gd name="connsiteX105-1813" fmla="*/ 8290 w 10000"/>
                  <a:gd name="connsiteY105-1814" fmla="*/ 3414 h 10000"/>
                  <a:gd name="connsiteX106-1815" fmla="*/ 8334 w 10000"/>
                  <a:gd name="connsiteY106-1816" fmla="*/ 3484 h 10000"/>
                  <a:gd name="connsiteX107-1817" fmla="*/ 8379 w 10000"/>
                  <a:gd name="connsiteY107-1818" fmla="*/ 3553 h 10000"/>
                  <a:gd name="connsiteX108-1819" fmla="*/ 8421 w 10000"/>
                  <a:gd name="connsiteY108-1820" fmla="*/ 3623 h 10000"/>
                  <a:gd name="connsiteX109-1821" fmla="*/ 8462 w 10000"/>
                  <a:gd name="connsiteY109-1822" fmla="*/ 3696 h 10000"/>
                  <a:gd name="connsiteX110-1823" fmla="*/ 8505 w 10000"/>
                  <a:gd name="connsiteY110-1824" fmla="*/ 3770 h 10000"/>
                  <a:gd name="connsiteX111-1825" fmla="*/ 8541 w 10000"/>
                  <a:gd name="connsiteY111-1826" fmla="*/ 3844 h 10000"/>
                  <a:gd name="connsiteX112-1827" fmla="*/ 8578 w 10000"/>
                  <a:gd name="connsiteY112-1828" fmla="*/ 3920 h 10000"/>
                  <a:gd name="connsiteX113-1829" fmla="*/ 8614 w 10000"/>
                  <a:gd name="connsiteY113-1830" fmla="*/ 4000 h 10000"/>
                  <a:gd name="connsiteX114-1831" fmla="*/ 8647 w 10000"/>
                  <a:gd name="connsiteY114-1832" fmla="*/ 4075 h 10000"/>
                  <a:gd name="connsiteX115-1833" fmla="*/ 8679 w 10000"/>
                  <a:gd name="connsiteY115-1834" fmla="*/ 4155 h 10000"/>
                  <a:gd name="connsiteX116-1835" fmla="*/ 8712 w 10000"/>
                  <a:gd name="connsiteY116-1836" fmla="*/ 4235 h 10000"/>
                  <a:gd name="connsiteX117-1837" fmla="*/ 8740 w 10000"/>
                  <a:gd name="connsiteY117-1838" fmla="*/ 4317 h 10000"/>
                  <a:gd name="connsiteX118-1839" fmla="*/ 8767 w 10000"/>
                  <a:gd name="connsiteY118-1840" fmla="*/ 4399 h 10000"/>
                  <a:gd name="connsiteX119-1841" fmla="*/ 8792 w 10000"/>
                  <a:gd name="connsiteY119-1842" fmla="*/ 4481 h 10000"/>
                  <a:gd name="connsiteX120-1843" fmla="*/ 8817 w 10000"/>
                  <a:gd name="connsiteY120-1844" fmla="*/ 4565 h 10000"/>
                  <a:gd name="connsiteX121-1845" fmla="*/ 8836 w 10000"/>
                  <a:gd name="connsiteY121-1846" fmla="*/ 4651 h 10000"/>
                  <a:gd name="connsiteX122-1847" fmla="*/ 8857 w 10000"/>
                  <a:gd name="connsiteY122-1848" fmla="*/ 4737 h 10000"/>
                  <a:gd name="connsiteX123-1849" fmla="*/ 8877 w 10000"/>
                  <a:gd name="connsiteY123-1850" fmla="*/ 4825 h 10000"/>
                  <a:gd name="connsiteX124-1851" fmla="*/ 8893 w 10000"/>
                  <a:gd name="connsiteY124-1852" fmla="*/ 4909 h 10000"/>
                  <a:gd name="connsiteX125-1853" fmla="*/ 8907 w 10000"/>
                  <a:gd name="connsiteY125-1854" fmla="*/ 4997 h 10000"/>
                  <a:gd name="connsiteX126-1855" fmla="*/ 8920 w 10000"/>
                  <a:gd name="connsiteY126-1856" fmla="*/ 5089 h 10000"/>
                  <a:gd name="connsiteX127-1857" fmla="*/ 8930 w 10000"/>
                  <a:gd name="connsiteY127-1858" fmla="*/ 5179 h 10000"/>
                  <a:gd name="connsiteX128-1859" fmla="*/ 8941 w 10000"/>
                  <a:gd name="connsiteY128-1860" fmla="*/ 5269 h 10000"/>
                  <a:gd name="connsiteX129-1861" fmla="*/ 8946 w 10000"/>
                  <a:gd name="connsiteY129-1862" fmla="*/ 5359 h 10000"/>
                  <a:gd name="connsiteX130-1863" fmla="*/ 8954 w 10000"/>
                  <a:gd name="connsiteY130-1864" fmla="*/ 5450 h 10000"/>
                  <a:gd name="connsiteX131-1865" fmla="*/ 8955 w 10000"/>
                  <a:gd name="connsiteY131-1866" fmla="*/ 5542 h 10000"/>
                  <a:gd name="connsiteX132-1867" fmla="*/ 8957 w 10000"/>
                  <a:gd name="connsiteY132-1868" fmla="*/ 5636 h 10000"/>
                  <a:gd name="connsiteX133-1869" fmla="*/ 8955 w 10000"/>
                  <a:gd name="connsiteY133-1870" fmla="*/ 5728 h 10000"/>
                  <a:gd name="connsiteX134-1871" fmla="*/ 8954 w 10000"/>
                  <a:gd name="connsiteY134-1872" fmla="*/ 5820 h 10000"/>
                  <a:gd name="connsiteX135-1873" fmla="*/ 8946 w 10000"/>
                  <a:gd name="connsiteY135-1874" fmla="*/ 5912 h 10000"/>
                  <a:gd name="connsiteX136-1875" fmla="*/ 8941 w 10000"/>
                  <a:gd name="connsiteY136-1876" fmla="*/ 6005 h 10000"/>
                  <a:gd name="connsiteX137-1877" fmla="*/ 8930 w 10000"/>
                  <a:gd name="connsiteY137-1878" fmla="*/ 6095 h 10000"/>
                  <a:gd name="connsiteX138-1879" fmla="*/ 8920 w 10000"/>
                  <a:gd name="connsiteY138-1880" fmla="*/ 6185 h 10000"/>
                  <a:gd name="connsiteX139-1881" fmla="*/ 8907 w 10000"/>
                  <a:gd name="connsiteY139-1882" fmla="*/ 6273 h 10000"/>
                  <a:gd name="connsiteX140-1883" fmla="*/ 8893 w 10000"/>
                  <a:gd name="connsiteY140-1884" fmla="*/ 6361 h 10000"/>
                  <a:gd name="connsiteX141-1885" fmla="*/ 8877 w 10000"/>
                  <a:gd name="connsiteY141-1886" fmla="*/ 6449 h 10000"/>
                  <a:gd name="connsiteX142-1887" fmla="*/ 8857 w 10000"/>
                  <a:gd name="connsiteY142-1888" fmla="*/ 6535 h 10000"/>
                  <a:gd name="connsiteX143-1889" fmla="*/ 8836 w 10000"/>
                  <a:gd name="connsiteY143-1890" fmla="*/ 6619 h 10000"/>
                  <a:gd name="connsiteX144-1891" fmla="*/ 8817 w 10000"/>
                  <a:gd name="connsiteY144-1892" fmla="*/ 6705 h 10000"/>
                  <a:gd name="connsiteX145-1893" fmla="*/ 8792 w 10000"/>
                  <a:gd name="connsiteY145-1894" fmla="*/ 6791 h 10000"/>
                  <a:gd name="connsiteX146-1895" fmla="*/ 8767 w 10000"/>
                  <a:gd name="connsiteY146-1896" fmla="*/ 6871 h 10000"/>
                  <a:gd name="connsiteX147-1897" fmla="*/ 8740 w 10000"/>
                  <a:gd name="connsiteY147-1898" fmla="*/ 6955 h 10000"/>
                  <a:gd name="connsiteX148-1899" fmla="*/ 8712 w 10000"/>
                  <a:gd name="connsiteY148-1900" fmla="*/ 7035 h 10000"/>
                  <a:gd name="connsiteX149-1901" fmla="*/ 8679 w 10000"/>
                  <a:gd name="connsiteY149-1902" fmla="*/ 7117 h 10000"/>
                  <a:gd name="connsiteX150-1903" fmla="*/ 8647 w 10000"/>
                  <a:gd name="connsiteY150-1904" fmla="*/ 7194 h 10000"/>
                  <a:gd name="connsiteX151-1905" fmla="*/ 8614 w 10000"/>
                  <a:gd name="connsiteY151-1906" fmla="*/ 7274 h 10000"/>
                  <a:gd name="connsiteX152-1907" fmla="*/ 8578 w 10000"/>
                  <a:gd name="connsiteY152-1908" fmla="*/ 7350 h 10000"/>
                  <a:gd name="connsiteX153-1909" fmla="*/ 8541 w 10000"/>
                  <a:gd name="connsiteY153-1910" fmla="*/ 7426 h 10000"/>
                  <a:gd name="connsiteX154-1911" fmla="*/ 8505 w 10000"/>
                  <a:gd name="connsiteY154-1912" fmla="*/ 7502 h 10000"/>
                  <a:gd name="connsiteX155-1913" fmla="*/ 8462 w 10000"/>
                  <a:gd name="connsiteY155-1914" fmla="*/ 7575 h 10000"/>
                  <a:gd name="connsiteX156-1915" fmla="*/ 8421 w 10000"/>
                  <a:gd name="connsiteY156-1916" fmla="*/ 7647 h 10000"/>
                  <a:gd name="connsiteX157-1917" fmla="*/ 8379 w 10000"/>
                  <a:gd name="connsiteY157-1918" fmla="*/ 7719 h 10000"/>
                  <a:gd name="connsiteX158-1919" fmla="*/ 8334 w 10000"/>
                  <a:gd name="connsiteY158-1920" fmla="*/ 7790 h 10000"/>
                  <a:gd name="connsiteX159-1921" fmla="*/ 8290 w 10000"/>
                  <a:gd name="connsiteY159-1922" fmla="*/ 7856 h 10000"/>
                  <a:gd name="connsiteX160-1923" fmla="*/ 8242 w 10000"/>
                  <a:gd name="connsiteY160-1924" fmla="*/ 7925 h 10000"/>
                  <a:gd name="connsiteX161-1925" fmla="*/ 8194 w 10000"/>
                  <a:gd name="connsiteY161-1926" fmla="*/ 7989 h 10000"/>
                  <a:gd name="connsiteX162-1927" fmla="*/ 8142 w 10000"/>
                  <a:gd name="connsiteY162-1928" fmla="*/ 8057 h 10000"/>
                  <a:gd name="connsiteX163-1929" fmla="*/ 8094 w 10000"/>
                  <a:gd name="connsiteY163-1930" fmla="*/ 8118 h 10000"/>
                  <a:gd name="connsiteX164-1931" fmla="*/ 8039 w 10000"/>
                  <a:gd name="connsiteY164-1932" fmla="*/ 8179 h 10000"/>
                  <a:gd name="connsiteX165-1933" fmla="*/ 7985 w 10000"/>
                  <a:gd name="connsiteY165-1934" fmla="*/ 8239 h 10000"/>
                  <a:gd name="connsiteX166-1935" fmla="*/ 7932 w 10000"/>
                  <a:gd name="connsiteY166-1936" fmla="*/ 8298 h 10000"/>
                  <a:gd name="connsiteX167-1937" fmla="*/ 7877 w 10000"/>
                  <a:gd name="connsiteY167-1938" fmla="*/ 8356 h 10000"/>
                  <a:gd name="connsiteX168-1939" fmla="*/ 7818 w 10000"/>
                  <a:gd name="connsiteY168-1940" fmla="*/ 8413 h 10000"/>
                  <a:gd name="connsiteX169-1941" fmla="*/ 7761 w 10000"/>
                  <a:gd name="connsiteY169-1942" fmla="*/ 8466 h 10000"/>
                  <a:gd name="connsiteX170-1943" fmla="*/ 7701 w 10000"/>
                  <a:gd name="connsiteY170-1944" fmla="*/ 8519 h 10000"/>
                  <a:gd name="connsiteX171-1945" fmla="*/ 7638 w 10000"/>
                  <a:gd name="connsiteY171-1946" fmla="*/ 8569 h 10000"/>
                  <a:gd name="connsiteX172-1947" fmla="*/ 7578 w 10000"/>
                  <a:gd name="connsiteY172-1948" fmla="*/ 8620 h 10000"/>
                  <a:gd name="connsiteX173-1949" fmla="*/ 7514 w 10000"/>
                  <a:gd name="connsiteY173-1950" fmla="*/ 8667 h 10000"/>
                  <a:gd name="connsiteX174-1951" fmla="*/ 7452 w 10000"/>
                  <a:gd name="connsiteY174-1952" fmla="*/ 8712 h 10000"/>
                  <a:gd name="connsiteX175-1953" fmla="*/ 7387 w 10000"/>
                  <a:gd name="connsiteY175-1954" fmla="*/ 8757 h 10000"/>
                  <a:gd name="connsiteX176-1955" fmla="*/ 7320 w 10000"/>
                  <a:gd name="connsiteY176-1956" fmla="*/ 8800 h 10000"/>
                  <a:gd name="connsiteX177-1957" fmla="*/ 7252 w 10000"/>
                  <a:gd name="connsiteY177-1958" fmla="*/ 8841 h 10000"/>
                  <a:gd name="connsiteX178-1959" fmla="*/ 7186 w 10000"/>
                  <a:gd name="connsiteY178-1960" fmla="*/ 8878 h 10000"/>
                  <a:gd name="connsiteX179-1961" fmla="*/ 7115 w 10000"/>
                  <a:gd name="connsiteY179-1962" fmla="*/ 8917 h 10000"/>
                  <a:gd name="connsiteX180-1963" fmla="*/ 7048 w 10000"/>
                  <a:gd name="connsiteY180-1964" fmla="*/ 8949 h 10000"/>
                  <a:gd name="connsiteX181-1965" fmla="*/ 6975 w 10000"/>
                  <a:gd name="connsiteY181-1966" fmla="*/ 8982 h 10000"/>
                  <a:gd name="connsiteX182-1967" fmla="*/ 6905 w 10000"/>
                  <a:gd name="connsiteY182-1968" fmla="*/ 9015 h 10000"/>
                  <a:gd name="connsiteX183-1969" fmla="*/ 6832 w 10000"/>
                  <a:gd name="connsiteY183-1970" fmla="*/ 9046 h 10000"/>
                  <a:gd name="connsiteX184-1971" fmla="*/ 6761 w 10000"/>
                  <a:gd name="connsiteY184-1972" fmla="*/ 9070 h 10000"/>
                  <a:gd name="connsiteX185-1973" fmla="*/ 6686 w 10000"/>
                  <a:gd name="connsiteY185-1974" fmla="*/ 9097 h 10000"/>
                  <a:gd name="connsiteX186-1975" fmla="*/ 6611 w 10000"/>
                  <a:gd name="connsiteY186-1976" fmla="*/ 9121 h 10000"/>
                  <a:gd name="connsiteX187-1977" fmla="*/ 6535 w 10000"/>
                  <a:gd name="connsiteY187-1978" fmla="*/ 9142 h 10000"/>
                  <a:gd name="connsiteX188-1979" fmla="*/ 6460 w 10000"/>
                  <a:gd name="connsiteY188-1980" fmla="*/ 9162 h 10000"/>
                  <a:gd name="connsiteX189-1981" fmla="*/ 6382 w 10000"/>
                  <a:gd name="connsiteY189-1982" fmla="*/ 9179 h 10000"/>
                  <a:gd name="connsiteX190-1983" fmla="*/ 6305 w 10000"/>
                  <a:gd name="connsiteY190-1984" fmla="*/ 9193 h 10000"/>
                  <a:gd name="connsiteX191-1985" fmla="*/ 6227 w 10000"/>
                  <a:gd name="connsiteY191-1986" fmla="*/ 9203 h 10000"/>
                  <a:gd name="connsiteX192-1987" fmla="*/ 6149 w 10000"/>
                  <a:gd name="connsiteY192-1988" fmla="*/ 9214 h 10000"/>
                  <a:gd name="connsiteX193-1989" fmla="*/ 6070 w 10000"/>
                  <a:gd name="connsiteY193-1990" fmla="*/ 9224 h 10000"/>
                  <a:gd name="connsiteX194-1991" fmla="*/ 5992 w 10000"/>
                  <a:gd name="connsiteY194-1992" fmla="*/ 9228 h 10000"/>
                  <a:gd name="connsiteX195-1993" fmla="*/ 5912 w 10000"/>
                  <a:gd name="connsiteY195-1994" fmla="*/ 9232 h 10000"/>
                  <a:gd name="connsiteX196-1995" fmla="*/ 5830 w 10000"/>
                  <a:gd name="connsiteY196-1996" fmla="*/ 9232 h 10000"/>
                  <a:gd name="connsiteX197-1997" fmla="*/ 5750 w 10000"/>
                  <a:gd name="connsiteY197-1998" fmla="*/ 9232 h 10000"/>
                  <a:gd name="connsiteX198-1999" fmla="*/ 5670 w 10000"/>
                  <a:gd name="connsiteY198-2000" fmla="*/ 9228 h 10000"/>
                  <a:gd name="connsiteX199-2001" fmla="*/ 5588 w 10000"/>
                  <a:gd name="connsiteY199-2002" fmla="*/ 9224 h 10000"/>
                  <a:gd name="connsiteX200-2003" fmla="*/ 5510 w 10000"/>
                  <a:gd name="connsiteY200-2004" fmla="*/ 9214 h 10000"/>
                  <a:gd name="connsiteX201-2005" fmla="*/ 5432 w 10000"/>
                  <a:gd name="connsiteY201-2006" fmla="*/ 9203 h 10000"/>
                  <a:gd name="connsiteX202-2007" fmla="*/ 5353 w 10000"/>
                  <a:gd name="connsiteY202-2008" fmla="*/ 9193 h 10000"/>
                  <a:gd name="connsiteX203-2009" fmla="*/ 5277 w 10000"/>
                  <a:gd name="connsiteY203-2010" fmla="*/ 9179 h 10000"/>
                  <a:gd name="connsiteX204-2011" fmla="*/ 5200 w 10000"/>
                  <a:gd name="connsiteY204-2012" fmla="*/ 9162 h 10000"/>
                  <a:gd name="connsiteX205-2013" fmla="*/ 5124 w 10000"/>
                  <a:gd name="connsiteY205-2014" fmla="*/ 9142 h 10000"/>
                  <a:gd name="connsiteX206-2015" fmla="*/ 5049 w 10000"/>
                  <a:gd name="connsiteY206-2016" fmla="*/ 9121 h 10000"/>
                  <a:gd name="connsiteX207-2017" fmla="*/ 4974 w 10000"/>
                  <a:gd name="connsiteY207-2018" fmla="*/ 9097 h 10000"/>
                  <a:gd name="connsiteX208-2019" fmla="*/ 4901 w 10000"/>
                  <a:gd name="connsiteY208-2020" fmla="*/ 9070 h 10000"/>
                  <a:gd name="connsiteX209-2021" fmla="*/ 4826 w 10000"/>
                  <a:gd name="connsiteY209-2022" fmla="*/ 9046 h 10000"/>
                  <a:gd name="connsiteX210-2023" fmla="*/ 4754 w 10000"/>
                  <a:gd name="connsiteY210-2024" fmla="*/ 9015 h 10000"/>
                  <a:gd name="connsiteX211-2025" fmla="*/ 4684 w 10000"/>
                  <a:gd name="connsiteY211-2026" fmla="*/ 8982 h 10000"/>
                  <a:gd name="connsiteX212-2027" fmla="*/ 4615 w 10000"/>
                  <a:gd name="connsiteY212-2028" fmla="*/ 8949 h 10000"/>
                  <a:gd name="connsiteX213-2029" fmla="*/ 4544 w 10000"/>
                  <a:gd name="connsiteY213-2030" fmla="*/ 8917 h 10000"/>
                  <a:gd name="connsiteX214-2031" fmla="*/ 4476 w 10000"/>
                  <a:gd name="connsiteY214-2032" fmla="*/ 8878 h 10000"/>
                  <a:gd name="connsiteX215-2033" fmla="*/ 4406 w 10000"/>
                  <a:gd name="connsiteY215-2034" fmla="*/ 8841 h 10000"/>
                  <a:gd name="connsiteX216-2035" fmla="*/ 4339 w 10000"/>
                  <a:gd name="connsiteY216-2036" fmla="*/ 8800 h 10000"/>
                  <a:gd name="connsiteX217-2037" fmla="*/ 4275 w 10000"/>
                  <a:gd name="connsiteY217-2038" fmla="*/ 8757 h 10000"/>
                  <a:gd name="connsiteX218-2039" fmla="*/ 4209 w 10000"/>
                  <a:gd name="connsiteY218-2040" fmla="*/ 8712 h 10000"/>
                  <a:gd name="connsiteX219-2041" fmla="*/ 4145 w 10000"/>
                  <a:gd name="connsiteY219-2042" fmla="*/ 8667 h 10000"/>
                  <a:gd name="connsiteX220-2043" fmla="*/ 4083 w 10000"/>
                  <a:gd name="connsiteY220-2044" fmla="*/ 8620 h 10000"/>
                  <a:gd name="connsiteX221-2045" fmla="*/ 4020 w 10000"/>
                  <a:gd name="connsiteY221-2046" fmla="*/ 8569 h 10000"/>
                  <a:gd name="connsiteX222-2047" fmla="*/ 3960 w 10000"/>
                  <a:gd name="connsiteY222-2048" fmla="*/ 8519 h 10000"/>
                  <a:gd name="connsiteX223-2049" fmla="*/ 3901 w 10000"/>
                  <a:gd name="connsiteY223-2050" fmla="*/ 8466 h 10000"/>
                  <a:gd name="connsiteX224-2051" fmla="*/ 3841 w 10000"/>
                  <a:gd name="connsiteY224-2052" fmla="*/ 8413 h 10000"/>
                  <a:gd name="connsiteX225-2053" fmla="*/ 3784 w 10000"/>
                  <a:gd name="connsiteY225-2054" fmla="*/ 8356 h 10000"/>
                  <a:gd name="connsiteX226-2055" fmla="*/ 3727 w 10000"/>
                  <a:gd name="connsiteY226-2056" fmla="*/ 8298 h 10000"/>
                  <a:gd name="connsiteX227-2057" fmla="*/ 3673 w 10000"/>
                  <a:gd name="connsiteY227-2058" fmla="*/ 8239 h 10000"/>
                  <a:gd name="connsiteX228-2059" fmla="*/ 3620 w 10000"/>
                  <a:gd name="connsiteY228-2060" fmla="*/ 8179 h 10000"/>
                  <a:gd name="connsiteX229-2061" fmla="*/ 3566 w 10000"/>
                  <a:gd name="connsiteY229-2062" fmla="*/ 8118 h 10000"/>
                  <a:gd name="connsiteX230-2063" fmla="*/ 3517 w 10000"/>
                  <a:gd name="connsiteY230-2064" fmla="*/ 8057 h 10000"/>
                  <a:gd name="connsiteX231-2065" fmla="*/ 3467 w 10000"/>
                  <a:gd name="connsiteY231-2066" fmla="*/ 7989 h 10000"/>
                  <a:gd name="connsiteX232-2067" fmla="*/ 3417 w 10000"/>
                  <a:gd name="connsiteY232-2068" fmla="*/ 7925 h 10000"/>
                  <a:gd name="connsiteX233-2069" fmla="*/ 3371 w 10000"/>
                  <a:gd name="connsiteY233-2070" fmla="*/ 7856 h 10000"/>
                  <a:gd name="connsiteX234-2071" fmla="*/ 3324 w 10000"/>
                  <a:gd name="connsiteY234-2072" fmla="*/ 7790 h 10000"/>
                  <a:gd name="connsiteX235-2073" fmla="*/ 3282 w 10000"/>
                  <a:gd name="connsiteY235-2074" fmla="*/ 7719 h 10000"/>
                  <a:gd name="connsiteX236-2075" fmla="*/ 3237 w 10000"/>
                  <a:gd name="connsiteY236-2076" fmla="*/ 7647 h 10000"/>
                  <a:gd name="connsiteX237-2077" fmla="*/ 3196 w 10000"/>
                  <a:gd name="connsiteY237-2078" fmla="*/ 7575 h 10000"/>
                  <a:gd name="connsiteX238-2079" fmla="*/ 3157 w 10000"/>
                  <a:gd name="connsiteY238-2080" fmla="*/ 7502 h 10000"/>
                  <a:gd name="connsiteX239-2081" fmla="*/ 3118 w 10000"/>
                  <a:gd name="connsiteY239-2082" fmla="*/ 7426 h 10000"/>
                  <a:gd name="connsiteX240-2083" fmla="*/ 3081 w 10000"/>
                  <a:gd name="connsiteY240-2084" fmla="*/ 7350 h 10000"/>
                  <a:gd name="connsiteX241-2085" fmla="*/ 3045 w 10000"/>
                  <a:gd name="connsiteY241-2086" fmla="*/ 7274 h 10000"/>
                  <a:gd name="connsiteX242-2087" fmla="*/ 3013 w 10000"/>
                  <a:gd name="connsiteY242-2088" fmla="*/ 7194 h 10000"/>
                  <a:gd name="connsiteX243-2089" fmla="*/ 2979 w 10000"/>
                  <a:gd name="connsiteY243-2090" fmla="*/ 7117 h 10000"/>
                  <a:gd name="connsiteX244-2091" fmla="*/ 2951 w 10000"/>
                  <a:gd name="connsiteY244-2092" fmla="*/ 7035 h 10000"/>
                  <a:gd name="connsiteX245-2093" fmla="*/ 2922 w 10000"/>
                  <a:gd name="connsiteY245-2094" fmla="*/ 6955 h 10000"/>
                  <a:gd name="connsiteX246-2095" fmla="*/ 2892 w 10000"/>
                  <a:gd name="connsiteY246-2096" fmla="*/ 6871 h 10000"/>
                  <a:gd name="connsiteX247-2097" fmla="*/ 2869 w 10000"/>
                  <a:gd name="connsiteY247-2098" fmla="*/ 6791 h 10000"/>
                  <a:gd name="connsiteX248-2099" fmla="*/ 2846 w 10000"/>
                  <a:gd name="connsiteY248-2100" fmla="*/ 6705 h 10000"/>
                  <a:gd name="connsiteX249-2101" fmla="*/ 2823 w 10000"/>
                  <a:gd name="connsiteY249-2102" fmla="*/ 6619 h 10000"/>
                  <a:gd name="connsiteX250-2103" fmla="*/ 2801 w 10000"/>
                  <a:gd name="connsiteY250-2104" fmla="*/ 6535 h 10000"/>
                  <a:gd name="connsiteX251-2105" fmla="*/ 2783 w 10000"/>
                  <a:gd name="connsiteY251-2106" fmla="*/ 6449 h 10000"/>
                  <a:gd name="connsiteX252-2107" fmla="*/ 2767 w 10000"/>
                  <a:gd name="connsiteY252-2108" fmla="*/ 6361 h 10000"/>
                  <a:gd name="connsiteX253-2109" fmla="*/ 2753 w 10000"/>
                  <a:gd name="connsiteY253-2110" fmla="*/ 6273 h 10000"/>
                  <a:gd name="connsiteX254-2111" fmla="*/ 2741 w 10000"/>
                  <a:gd name="connsiteY254-2112" fmla="*/ 6185 h 10000"/>
                  <a:gd name="connsiteX255-2113" fmla="*/ 2730 w 10000"/>
                  <a:gd name="connsiteY255-2114" fmla="*/ 6095 h 10000"/>
                  <a:gd name="connsiteX256-2115" fmla="*/ 2719 w 10000"/>
                  <a:gd name="connsiteY256-2116" fmla="*/ 6005 h 10000"/>
                  <a:gd name="connsiteX257-2117" fmla="*/ 2712 w 10000"/>
                  <a:gd name="connsiteY257-2118" fmla="*/ 5912 h 10000"/>
                  <a:gd name="connsiteX258-2119" fmla="*/ 2709 w 10000"/>
                  <a:gd name="connsiteY258-2120" fmla="*/ 5820 h 10000"/>
                  <a:gd name="connsiteX259-2121" fmla="*/ 2705 w 10000"/>
                  <a:gd name="connsiteY259-2122" fmla="*/ 5728 h 10000"/>
                  <a:gd name="connsiteX260-2123" fmla="*/ 2705 w 10000"/>
                  <a:gd name="connsiteY260-2124" fmla="*/ 5636 h 10000"/>
                  <a:gd name="connsiteX261-2125" fmla="*/ 2705 w 10000"/>
                  <a:gd name="connsiteY261-2126" fmla="*/ 5542 h 10000"/>
                  <a:gd name="connsiteX262-2127" fmla="*/ 2709 w 10000"/>
                  <a:gd name="connsiteY262-2128" fmla="*/ 5450 h 10000"/>
                  <a:gd name="connsiteX263-2129" fmla="*/ 2712 w 10000"/>
                  <a:gd name="connsiteY263-2130" fmla="*/ 5359 h 10000"/>
                  <a:gd name="connsiteX264-2131" fmla="*/ 2719 w 10000"/>
                  <a:gd name="connsiteY264-2132" fmla="*/ 5269 h 10000"/>
                  <a:gd name="connsiteX265-2133" fmla="*/ 2730 w 10000"/>
                  <a:gd name="connsiteY265-2134" fmla="*/ 5179 h 10000"/>
                  <a:gd name="connsiteX266-2135" fmla="*/ 2741 w 10000"/>
                  <a:gd name="connsiteY266-2136" fmla="*/ 5089 h 10000"/>
                  <a:gd name="connsiteX267-2137" fmla="*/ 2753 w 10000"/>
                  <a:gd name="connsiteY267-2138" fmla="*/ 4997 h 10000"/>
                  <a:gd name="connsiteX268-2139" fmla="*/ 2767 w 10000"/>
                  <a:gd name="connsiteY268-2140" fmla="*/ 4909 h 10000"/>
                  <a:gd name="connsiteX269-2141" fmla="*/ 2783 w 10000"/>
                  <a:gd name="connsiteY269-2142" fmla="*/ 4825 h 10000"/>
                  <a:gd name="connsiteX270-2143" fmla="*/ 2801 w 10000"/>
                  <a:gd name="connsiteY270-2144" fmla="*/ 4737 h 10000"/>
                  <a:gd name="connsiteX271-2145" fmla="*/ 2823 w 10000"/>
                  <a:gd name="connsiteY271-2146" fmla="*/ 4651 h 10000"/>
                  <a:gd name="connsiteX272-2147" fmla="*/ 2846 w 10000"/>
                  <a:gd name="connsiteY272-2148" fmla="*/ 4565 h 10000"/>
                  <a:gd name="connsiteX273-2149" fmla="*/ 2869 w 10000"/>
                  <a:gd name="connsiteY273-2150" fmla="*/ 4481 h 10000"/>
                  <a:gd name="connsiteX274-2151" fmla="*/ 2892 w 10000"/>
                  <a:gd name="connsiteY274-2152" fmla="*/ 4399 h 10000"/>
                  <a:gd name="connsiteX275-2153" fmla="*/ 2922 w 10000"/>
                  <a:gd name="connsiteY275-2154" fmla="*/ 4317 h 10000"/>
                  <a:gd name="connsiteX276-2155" fmla="*/ 2951 w 10000"/>
                  <a:gd name="connsiteY276-2156" fmla="*/ 4235 h 10000"/>
                  <a:gd name="connsiteX277-2157" fmla="*/ 2979 w 10000"/>
                  <a:gd name="connsiteY277-2158" fmla="*/ 4155 h 10000"/>
                  <a:gd name="connsiteX278-2159" fmla="*/ 3013 w 10000"/>
                  <a:gd name="connsiteY278-2160" fmla="*/ 4075 h 10000"/>
                  <a:gd name="connsiteX279-2161" fmla="*/ 3045 w 10000"/>
                  <a:gd name="connsiteY279-2162" fmla="*/ 4000 h 10000"/>
                  <a:gd name="connsiteX280-2163" fmla="*/ 3081 w 10000"/>
                  <a:gd name="connsiteY280-2164" fmla="*/ 3920 h 10000"/>
                  <a:gd name="connsiteX281-2165" fmla="*/ 3118 w 10000"/>
                  <a:gd name="connsiteY281-2166" fmla="*/ 3844 h 10000"/>
                  <a:gd name="connsiteX282-2167" fmla="*/ 3157 w 10000"/>
                  <a:gd name="connsiteY282-2168" fmla="*/ 3770 h 10000"/>
                  <a:gd name="connsiteX283-2169" fmla="*/ 3196 w 10000"/>
                  <a:gd name="connsiteY283-2170" fmla="*/ 3696 h 10000"/>
                  <a:gd name="connsiteX284-2171" fmla="*/ 3237 w 10000"/>
                  <a:gd name="connsiteY284-2172" fmla="*/ 3623 h 10000"/>
                  <a:gd name="connsiteX285-2173" fmla="*/ 3282 w 10000"/>
                  <a:gd name="connsiteY285-2174" fmla="*/ 3553 h 10000"/>
                  <a:gd name="connsiteX286-2175" fmla="*/ 3324 w 10000"/>
                  <a:gd name="connsiteY286-2176" fmla="*/ 3484 h 10000"/>
                  <a:gd name="connsiteX287-2177" fmla="*/ 3371 w 10000"/>
                  <a:gd name="connsiteY287-2178" fmla="*/ 3414 h 10000"/>
                  <a:gd name="connsiteX288-2179" fmla="*/ 3417 w 10000"/>
                  <a:gd name="connsiteY288-2180" fmla="*/ 3348 h 10000"/>
                  <a:gd name="connsiteX289-2181" fmla="*/ 3467 w 10000"/>
                  <a:gd name="connsiteY289-2182" fmla="*/ 3281 h 10000"/>
                  <a:gd name="connsiteX290-2183" fmla="*/ 3517 w 10000"/>
                  <a:gd name="connsiteY290-2184" fmla="*/ 3217 h 10000"/>
                  <a:gd name="connsiteX291-2185" fmla="*/ 3566 w 10000"/>
                  <a:gd name="connsiteY291-2186" fmla="*/ 3152 h 10000"/>
                  <a:gd name="connsiteX292-2187" fmla="*/ 3620 w 10000"/>
                  <a:gd name="connsiteY292-2188" fmla="*/ 3090 h 10000"/>
                  <a:gd name="connsiteX293-2189" fmla="*/ 3673 w 10000"/>
                  <a:gd name="connsiteY293-2190" fmla="*/ 3031 h 10000"/>
                  <a:gd name="connsiteX294-2191" fmla="*/ 3727 w 10000"/>
                  <a:gd name="connsiteY294-2192" fmla="*/ 2972 h 10000"/>
                  <a:gd name="connsiteX295-2193" fmla="*/ 3784 w 10000"/>
                  <a:gd name="connsiteY295-2194" fmla="*/ 2914 h 10000"/>
                  <a:gd name="connsiteX296-2195" fmla="*/ 3841 w 10000"/>
                  <a:gd name="connsiteY296-2196" fmla="*/ 2861 h 10000"/>
                  <a:gd name="connsiteX297-2197" fmla="*/ 3901 w 10000"/>
                  <a:gd name="connsiteY297-2198" fmla="*/ 2806 h 10000"/>
                  <a:gd name="connsiteX298-2199" fmla="*/ 3960 w 10000"/>
                  <a:gd name="connsiteY298-2200" fmla="*/ 2752 h 10000"/>
                  <a:gd name="connsiteX299-2201" fmla="*/ 4020 w 10000"/>
                  <a:gd name="connsiteY299-2202" fmla="*/ 2701 h 10000"/>
                  <a:gd name="connsiteX300-2203" fmla="*/ 4083 w 10000"/>
                  <a:gd name="connsiteY300-2204" fmla="*/ 2654 h 10000"/>
                  <a:gd name="connsiteX301-2205" fmla="*/ 4145 w 10000"/>
                  <a:gd name="connsiteY301-2206" fmla="*/ 2605 h 10000"/>
                  <a:gd name="connsiteX302-2207" fmla="*/ 4209 w 10000"/>
                  <a:gd name="connsiteY302-2208" fmla="*/ 2558 h 10000"/>
                  <a:gd name="connsiteX303-2209" fmla="*/ 4275 w 10000"/>
                  <a:gd name="connsiteY303-2210" fmla="*/ 2515 h 10000"/>
                  <a:gd name="connsiteX304-2211" fmla="*/ 4339 w 10000"/>
                  <a:gd name="connsiteY304-2212" fmla="*/ 2472 h 10000"/>
                  <a:gd name="connsiteX305-2213" fmla="*/ 4406 w 10000"/>
                  <a:gd name="connsiteY305-2214" fmla="*/ 2433 h 10000"/>
                  <a:gd name="connsiteX306-2215" fmla="*/ 4476 w 10000"/>
                  <a:gd name="connsiteY306-2216" fmla="*/ 2394 h 10000"/>
                  <a:gd name="connsiteX307-2217" fmla="*/ 4544 w 10000"/>
                  <a:gd name="connsiteY307-2218" fmla="*/ 2355 h 10000"/>
                  <a:gd name="connsiteX308-2219" fmla="*/ 4615 w 10000"/>
                  <a:gd name="connsiteY308-2220" fmla="*/ 2320 h 10000"/>
                  <a:gd name="connsiteX309-2221" fmla="*/ 4684 w 10000"/>
                  <a:gd name="connsiteY309-2222" fmla="*/ 2288 h 10000"/>
                  <a:gd name="connsiteX310-2223" fmla="*/ 4754 w 10000"/>
                  <a:gd name="connsiteY310-2224" fmla="*/ 2257 h 10000"/>
                  <a:gd name="connsiteX311-2225" fmla="*/ 4826 w 10000"/>
                  <a:gd name="connsiteY311-2226" fmla="*/ 2228 h 10000"/>
                  <a:gd name="connsiteX312-2227" fmla="*/ 4901 w 10000"/>
                  <a:gd name="connsiteY312-2228" fmla="*/ 2199 h 10000"/>
                  <a:gd name="connsiteX313-2229" fmla="*/ 4974 w 10000"/>
                  <a:gd name="connsiteY313-2230" fmla="*/ 2175 h 10000"/>
                  <a:gd name="connsiteX314-2231" fmla="*/ 5049 w 10000"/>
                  <a:gd name="connsiteY314-2232" fmla="*/ 2152 h 10000"/>
                  <a:gd name="connsiteX315-2233" fmla="*/ 5124 w 10000"/>
                  <a:gd name="connsiteY315-2234" fmla="*/ 2130 h 10000"/>
                  <a:gd name="connsiteX316-2235" fmla="*/ 5200 w 10000"/>
                  <a:gd name="connsiteY316-2236" fmla="*/ 2111 h 10000"/>
                  <a:gd name="connsiteX317-2237" fmla="*/ 5277 w 10000"/>
                  <a:gd name="connsiteY317-2238" fmla="*/ 2095 h 10000"/>
                  <a:gd name="connsiteX318-2239" fmla="*/ 5353 w 10000"/>
                  <a:gd name="connsiteY318-2240" fmla="*/ 2081 h 10000"/>
                  <a:gd name="connsiteX319-2241" fmla="*/ 5432 w 10000"/>
                  <a:gd name="connsiteY319-2242" fmla="*/ 2066 h 10000"/>
                  <a:gd name="connsiteX320-2243" fmla="*/ 5510 w 10000"/>
                  <a:gd name="connsiteY320-2244" fmla="*/ 2056 h 10000"/>
                  <a:gd name="connsiteX321-2245" fmla="*/ 5588 w 10000"/>
                  <a:gd name="connsiteY321-2246" fmla="*/ 2050 h 10000"/>
                  <a:gd name="connsiteX322-2247" fmla="*/ 5670 w 10000"/>
                  <a:gd name="connsiteY322-2248" fmla="*/ 2042 h 10000"/>
                  <a:gd name="connsiteX323-2249" fmla="*/ 5750 w 10000"/>
                  <a:gd name="connsiteY323-2250" fmla="*/ 2040 h 10000"/>
                  <a:gd name="connsiteX324-2251" fmla="*/ 5830 w 10000"/>
                  <a:gd name="connsiteY324-2252" fmla="*/ 2038 h 10000"/>
                  <a:gd name="connsiteX325-2253" fmla="*/ 5432 w 10000"/>
                  <a:gd name="connsiteY325-2254" fmla="*/ 3879 h 10000"/>
                  <a:gd name="connsiteX326-2255" fmla="*/ 5432 w 10000"/>
                  <a:gd name="connsiteY326-2256" fmla="*/ 3879 h 10000"/>
                  <a:gd name="connsiteX327-2257" fmla="*/ 5394 w 10000"/>
                  <a:gd name="connsiteY327-2258" fmla="*/ 3854 h 10000"/>
                  <a:gd name="connsiteX328-2259" fmla="*/ 5355 w 10000"/>
                  <a:gd name="connsiteY328-2260" fmla="*/ 3836 h 10000"/>
                  <a:gd name="connsiteX329-2261" fmla="*/ 5316 w 10000"/>
                  <a:gd name="connsiteY329-2262" fmla="*/ 3819 h 10000"/>
                  <a:gd name="connsiteX330-2263" fmla="*/ 5277 w 10000"/>
                  <a:gd name="connsiteY330-2264" fmla="*/ 3805 h 10000"/>
                  <a:gd name="connsiteX331-2265" fmla="*/ 5236 w 10000"/>
                  <a:gd name="connsiteY331-2266" fmla="*/ 3793 h 10000"/>
                  <a:gd name="connsiteX332-2267" fmla="*/ 5195 w 10000"/>
                  <a:gd name="connsiteY332-2268" fmla="*/ 3785 h 10000"/>
                  <a:gd name="connsiteX333-2269" fmla="*/ 5154 w 10000"/>
                  <a:gd name="connsiteY333-2270" fmla="*/ 3780 h 10000"/>
                  <a:gd name="connsiteX334-2271" fmla="*/ 5109 w 10000"/>
                  <a:gd name="connsiteY334-2272" fmla="*/ 3778 h 10000"/>
                  <a:gd name="connsiteX335-2273" fmla="*/ 5069 w 10000"/>
                  <a:gd name="connsiteY335-2274" fmla="*/ 3778 h 10000"/>
                  <a:gd name="connsiteX336-2275" fmla="*/ 5026 w 10000"/>
                  <a:gd name="connsiteY336-2276" fmla="*/ 3780 h 10000"/>
                  <a:gd name="connsiteX337-2277" fmla="*/ 4981 w 10000"/>
                  <a:gd name="connsiteY337-2278" fmla="*/ 3787 h 10000"/>
                  <a:gd name="connsiteX338-2279" fmla="*/ 4939 w 10000"/>
                  <a:gd name="connsiteY338-2280" fmla="*/ 3797 h 10000"/>
                  <a:gd name="connsiteX339-2281" fmla="*/ 4894 w 10000"/>
                  <a:gd name="connsiteY339-2282" fmla="*/ 3807 h 10000"/>
                  <a:gd name="connsiteX340-2283" fmla="*/ 4851 w 10000"/>
                  <a:gd name="connsiteY340-2284" fmla="*/ 3821 h 10000"/>
                  <a:gd name="connsiteX341-2285" fmla="*/ 4810 w 10000"/>
                  <a:gd name="connsiteY341-2286" fmla="*/ 3838 h 10000"/>
                  <a:gd name="connsiteX342-2287" fmla="*/ 4766 w 10000"/>
                  <a:gd name="connsiteY342-2288" fmla="*/ 3856 h 10000"/>
                  <a:gd name="connsiteX343-2289" fmla="*/ 4723 w 10000"/>
                  <a:gd name="connsiteY343-2290" fmla="*/ 3881 h 10000"/>
                  <a:gd name="connsiteX344-2291" fmla="*/ 4682 w 10000"/>
                  <a:gd name="connsiteY344-2292" fmla="*/ 3903 h 10000"/>
                  <a:gd name="connsiteX345-2293" fmla="*/ 4641 w 10000"/>
                  <a:gd name="connsiteY345-2294" fmla="*/ 3930 h 10000"/>
                  <a:gd name="connsiteX346-2295" fmla="*/ 4599 w 10000"/>
                  <a:gd name="connsiteY346-2296" fmla="*/ 3959 h 10000"/>
                  <a:gd name="connsiteX347-2297" fmla="*/ 4558 w 10000"/>
                  <a:gd name="connsiteY347-2298" fmla="*/ 3989 h 10000"/>
                  <a:gd name="connsiteX348-2299" fmla="*/ 4519 w 10000"/>
                  <a:gd name="connsiteY348-2300" fmla="*/ 4026 h 10000"/>
                  <a:gd name="connsiteX349-2301" fmla="*/ 4479 w 10000"/>
                  <a:gd name="connsiteY349-2302" fmla="*/ 4061 h 10000"/>
                  <a:gd name="connsiteX350-2303" fmla="*/ 4440 w 10000"/>
                  <a:gd name="connsiteY350-2304" fmla="*/ 4100 h 10000"/>
                  <a:gd name="connsiteX351-2305" fmla="*/ 4403 w 10000"/>
                  <a:gd name="connsiteY351-2306" fmla="*/ 4139 h 10000"/>
                  <a:gd name="connsiteX352-2307" fmla="*/ 4367 w 10000"/>
                  <a:gd name="connsiteY352-2308" fmla="*/ 4182 h 10000"/>
                  <a:gd name="connsiteX353-2309" fmla="*/ 4330 w 10000"/>
                  <a:gd name="connsiteY353-2310" fmla="*/ 4227 h 10000"/>
                  <a:gd name="connsiteX354-2311" fmla="*/ 4298 w 10000"/>
                  <a:gd name="connsiteY354-2312" fmla="*/ 4272 h 10000"/>
                  <a:gd name="connsiteX355-2313" fmla="*/ 4264 w 10000"/>
                  <a:gd name="connsiteY355-2314" fmla="*/ 4323 h 10000"/>
                  <a:gd name="connsiteX356-2315" fmla="*/ 4234 w 10000"/>
                  <a:gd name="connsiteY356-2316" fmla="*/ 4372 h 10000"/>
                  <a:gd name="connsiteX357-2317" fmla="*/ 4204 w 10000"/>
                  <a:gd name="connsiteY357-2318" fmla="*/ 4428 h 10000"/>
                  <a:gd name="connsiteX358-2319" fmla="*/ 4173 w 10000"/>
                  <a:gd name="connsiteY358-2320" fmla="*/ 4481 h 10000"/>
                  <a:gd name="connsiteX359-2321" fmla="*/ 4147 w 10000"/>
                  <a:gd name="connsiteY359-2322" fmla="*/ 4536 h 10000"/>
                  <a:gd name="connsiteX360-2323" fmla="*/ 4122 w 10000"/>
                  <a:gd name="connsiteY360-2324" fmla="*/ 4593 h 10000"/>
                  <a:gd name="connsiteX361-2325" fmla="*/ 4099 w 10000"/>
                  <a:gd name="connsiteY361-2326" fmla="*/ 4651 h 10000"/>
                  <a:gd name="connsiteX362-2327" fmla="*/ 4079 w 10000"/>
                  <a:gd name="connsiteY362-2328" fmla="*/ 4708 h 10000"/>
                  <a:gd name="connsiteX363-2329" fmla="*/ 4059 w 10000"/>
                  <a:gd name="connsiteY363-2330" fmla="*/ 4766 h 10000"/>
                  <a:gd name="connsiteX364-2331" fmla="*/ 4045 w 10000"/>
                  <a:gd name="connsiteY364-2332" fmla="*/ 4825 h 10000"/>
                  <a:gd name="connsiteX365-2333" fmla="*/ 4031 w 10000"/>
                  <a:gd name="connsiteY365-2334" fmla="*/ 4882 h 10000"/>
                  <a:gd name="connsiteX366-2335" fmla="*/ 4019 w 10000"/>
                  <a:gd name="connsiteY366-2336" fmla="*/ 4938 h 10000"/>
                  <a:gd name="connsiteX367-2337" fmla="*/ 4011 w 10000"/>
                  <a:gd name="connsiteY367-2338" fmla="*/ 4995 h 10000"/>
                  <a:gd name="connsiteX368-2339" fmla="*/ 4002 w 10000"/>
                  <a:gd name="connsiteY368-2340" fmla="*/ 5052 h 10000"/>
                  <a:gd name="connsiteX369-2341" fmla="*/ 3995 w 10000"/>
                  <a:gd name="connsiteY369-2342" fmla="*/ 5110 h 10000"/>
                  <a:gd name="connsiteX370-2343" fmla="*/ 3994 w 10000"/>
                  <a:gd name="connsiteY370-2344" fmla="*/ 5167 h 10000"/>
                  <a:gd name="connsiteX371-2345" fmla="*/ 3992 w 10000"/>
                  <a:gd name="connsiteY371-2346" fmla="*/ 5222 h 10000"/>
                  <a:gd name="connsiteX372-2347" fmla="*/ 3994 w 10000"/>
                  <a:gd name="connsiteY372-2348" fmla="*/ 5275 h 10000"/>
                  <a:gd name="connsiteX373-2349" fmla="*/ 3995 w 10000"/>
                  <a:gd name="connsiteY373-2350" fmla="*/ 5331 h 10000"/>
                  <a:gd name="connsiteX374-2351" fmla="*/ 4001 w 10000"/>
                  <a:gd name="connsiteY374-2352" fmla="*/ 5384 h 10000"/>
                  <a:gd name="connsiteX375-2353" fmla="*/ 4008 w 10000"/>
                  <a:gd name="connsiteY375-2354" fmla="*/ 5435 h 10000"/>
                  <a:gd name="connsiteX376-2355" fmla="*/ 4017 w 10000"/>
                  <a:gd name="connsiteY376-2356" fmla="*/ 5488 h 10000"/>
                  <a:gd name="connsiteX377-2357" fmla="*/ 4027 w 10000"/>
                  <a:gd name="connsiteY377-2358" fmla="*/ 5538 h 10000"/>
                  <a:gd name="connsiteX378-2359" fmla="*/ 4042 w 10000"/>
                  <a:gd name="connsiteY378-2360" fmla="*/ 5585 h 10000"/>
                  <a:gd name="connsiteX379-2361" fmla="*/ 4056 w 10000"/>
                  <a:gd name="connsiteY379-2362" fmla="*/ 5632 h 10000"/>
                  <a:gd name="connsiteX380-2363" fmla="*/ 4072 w 10000"/>
                  <a:gd name="connsiteY380-2364" fmla="*/ 5681 h 10000"/>
                  <a:gd name="connsiteX381-2365" fmla="*/ 4091 w 10000"/>
                  <a:gd name="connsiteY381-2366" fmla="*/ 5724 h 10000"/>
                  <a:gd name="connsiteX382-2367" fmla="*/ 4111 w 10000"/>
                  <a:gd name="connsiteY382-2368" fmla="*/ 5765 h 10000"/>
                  <a:gd name="connsiteX383-2369" fmla="*/ 4134 w 10000"/>
                  <a:gd name="connsiteY383-2370" fmla="*/ 5808 h 10000"/>
                  <a:gd name="connsiteX384-2371" fmla="*/ 4159 w 10000"/>
                  <a:gd name="connsiteY384-2372" fmla="*/ 5847 h 10000"/>
                  <a:gd name="connsiteX385-2373" fmla="*/ 4186 w 10000"/>
                  <a:gd name="connsiteY385-2374" fmla="*/ 5886 h 10000"/>
                  <a:gd name="connsiteX386-2375" fmla="*/ 4214 w 10000"/>
                  <a:gd name="connsiteY386-2376" fmla="*/ 5918 h 10000"/>
                  <a:gd name="connsiteX387-2377" fmla="*/ 4246 w 10000"/>
                  <a:gd name="connsiteY387-2378" fmla="*/ 5951 h 10000"/>
                  <a:gd name="connsiteX388-2379" fmla="*/ 4278 w 10000"/>
                  <a:gd name="connsiteY388-2380" fmla="*/ 5982 h 10000"/>
                  <a:gd name="connsiteX389-2381" fmla="*/ 4312 w 10000"/>
                  <a:gd name="connsiteY389-2382" fmla="*/ 6011 h 10000"/>
                  <a:gd name="connsiteX390-2383" fmla="*/ 4350 w 10000"/>
                  <a:gd name="connsiteY390-2384" fmla="*/ 6037 h 10000"/>
                  <a:gd name="connsiteX391-2385" fmla="*/ 4387 w 10000"/>
                  <a:gd name="connsiteY391-2386" fmla="*/ 6058 h 10000"/>
                  <a:gd name="connsiteX392-2387" fmla="*/ 4422 w 10000"/>
                  <a:gd name="connsiteY392-2388" fmla="*/ 6078 h 10000"/>
                  <a:gd name="connsiteX393-2389" fmla="*/ 4455 w 10000"/>
                  <a:gd name="connsiteY393-2390" fmla="*/ 6093 h 10000"/>
                  <a:gd name="connsiteX394-2391" fmla="*/ 4490 w 10000"/>
                  <a:gd name="connsiteY394-2392" fmla="*/ 6101 h 10000"/>
                  <a:gd name="connsiteX395-2393" fmla="*/ 4520 w 10000"/>
                  <a:gd name="connsiteY395-2394" fmla="*/ 6107 h 10000"/>
                  <a:gd name="connsiteX396-2395" fmla="*/ 4554 w 10000"/>
                  <a:gd name="connsiteY396-2396" fmla="*/ 6107 h 10000"/>
                  <a:gd name="connsiteX397-2397" fmla="*/ 4583 w 10000"/>
                  <a:gd name="connsiteY397-2398" fmla="*/ 6103 h 10000"/>
                  <a:gd name="connsiteX398-2399" fmla="*/ 4615 w 10000"/>
                  <a:gd name="connsiteY398-2400" fmla="*/ 6099 h 10000"/>
                  <a:gd name="connsiteX399-2401" fmla="*/ 4643 w 10000"/>
                  <a:gd name="connsiteY399-2402" fmla="*/ 6088 h 10000"/>
                  <a:gd name="connsiteX400-2403" fmla="*/ 4672 w 10000"/>
                  <a:gd name="connsiteY400-2404" fmla="*/ 6074 h 10000"/>
                  <a:gd name="connsiteX401-2405" fmla="*/ 4698 w 10000"/>
                  <a:gd name="connsiteY401-2406" fmla="*/ 6058 h 10000"/>
                  <a:gd name="connsiteX402-2407" fmla="*/ 4727 w 10000"/>
                  <a:gd name="connsiteY402-2408" fmla="*/ 6039 h 10000"/>
                  <a:gd name="connsiteX403-2409" fmla="*/ 4754 w 10000"/>
                  <a:gd name="connsiteY403-2410" fmla="*/ 6015 h 10000"/>
                  <a:gd name="connsiteX404-2411" fmla="*/ 4782 w 10000"/>
                  <a:gd name="connsiteY404-2412" fmla="*/ 5992 h 10000"/>
                  <a:gd name="connsiteX405-2413" fmla="*/ 4805 w 10000"/>
                  <a:gd name="connsiteY405-2414" fmla="*/ 5964 h 10000"/>
                  <a:gd name="connsiteX406-2415" fmla="*/ 4834 w 10000"/>
                  <a:gd name="connsiteY406-2416" fmla="*/ 5933 h 10000"/>
                  <a:gd name="connsiteX407-2417" fmla="*/ 4859 w 10000"/>
                  <a:gd name="connsiteY407-2418" fmla="*/ 5896 h 10000"/>
                  <a:gd name="connsiteX408-2419" fmla="*/ 4882 w 10000"/>
                  <a:gd name="connsiteY408-2420" fmla="*/ 5861 h 10000"/>
                  <a:gd name="connsiteX409-2421" fmla="*/ 4931 w 10000"/>
                  <a:gd name="connsiteY409-2422" fmla="*/ 5783 h 10000"/>
                  <a:gd name="connsiteX410-2423" fmla="*/ 4981 w 10000"/>
                  <a:gd name="connsiteY410-2424" fmla="*/ 5697 h 10000"/>
                  <a:gd name="connsiteX411-2425" fmla="*/ 5033 w 10000"/>
                  <a:gd name="connsiteY411-2426" fmla="*/ 5605 h 10000"/>
                  <a:gd name="connsiteX412-2427" fmla="*/ 5083 w 10000"/>
                  <a:gd name="connsiteY412-2428" fmla="*/ 5505 h 10000"/>
                  <a:gd name="connsiteX413-2429" fmla="*/ 5134 w 10000"/>
                  <a:gd name="connsiteY413-2430" fmla="*/ 5400 h 10000"/>
                  <a:gd name="connsiteX414-2431" fmla="*/ 5241 w 10000"/>
                  <a:gd name="connsiteY414-2432" fmla="*/ 5181 h 10000"/>
                  <a:gd name="connsiteX415-2433" fmla="*/ 5353 w 10000"/>
                  <a:gd name="connsiteY415-2434" fmla="*/ 4964 h 10000"/>
                  <a:gd name="connsiteX416-2435" fmla="*/ 5405 w 10000"/>
                  <a:gd name="connsiteY416-2436" fmla="*/ 4862 h 10000"/>
                  <a:gd name="connsiteX417-2437" fmla="*/ 5497 w 10000"/>
                  <a:gd name="connsiteY417-2438" fmla="*/ 4667 h 10000"/>
                  <a:gd name="connsiteX418-2439" fmla="*/ 5537 w 10000"/>
                  <a:gd name="connsiteY418-2440" fmla="*/ 4577 h 10000"/>
                  <a:gd name="connsiteX419-2441" fmla="*/ 5572 w 10000"/>
                  <a:gd name="connsiteY419-2442" fmla="*/ 4489 h 10000"/>
                  <a:gd name="connsiteX420-2443" fmla="*/ 5585 w 10000"/>
                  <a:gd name="connsiteY420-2444" fmla="*/ 4446 h 10000"/>
                  <a:gd name="connsiteX421-2445" fmla="*/ 5597 w 10000"/>
                  <a:gd name="connsiteY421-2446" fmla="*/ 4405 h 10000"/>
                  <a:gd name="connsiteX422-2447" fmla="*/ 5608 w 10000"/>
                  <a:gd name="connsiteY422-2448" fmla="*/ 4366 h 10000"/>
                  <a:gd name="connsiteX423-2449" fmla="*/ 5617 w 10000"/>
                  <a:gd name="connsiteY423-2450" fmla="*/ 4325 h 10000"/>
                  <a:gd name="connsiteX424-2451" fmla="*/ 5622 w 10000"/>
                  <a:gd name="connsiteY424-2452" fmla="*/ 4286 h 10000"/>
                  <a:gd name="connsiteX425-2453" fmla="*/ 5624 w 10000"/>
                  <a:gd name="connsiteY425-2454" fmla="*/ 4249 h 10000"/>
                  <a:gd name="connsiteX426-2455" fmla="*/ 5626 w 10000"/>
                  <a:gd name="connsiteY426-2456" fmla="*/ 4213 h 10000"/>
                  <a:gd name="connsiteX427-2457" fmla="*/ 5624 w 10000"/>
                  <a:gd name="connsiteY427-2458" fmla="*/ 4178 h 10000"/>
                  <a:gd name="connsiteX428-2459" fmla="*/ 5618 w 10000"/>
                  <a:gd name="connsiteY428-2460" fmla="*/ 4141 h 10000"/>
                  <a:gd name="connsiteX429-2461" fmla="*/ 5611 w 10000"/>
                  <a:gd name="connsiteY429-2462" fmla="*/ 4108 h 10000"/>
                  <a:gd name="connsiteX430-2463" fmla="*/ 5601 w 10000"/>
                  <a:gd name="connsiteY430-2464" fmla="*/ 4075 h 10000"/>
                  <a:gd name="connsiteX431-2465" fmla="*/ 5586 w 10000"/>
                  <a:gd name="connsiteY431-2466" fmla="*/ 4045 h 10000"/>
                  <a:gd name="connsiteX432-2467" fmla="*/ 5570 w 10000"/>
                  <a:gd name="connsiteY432-2468" fmla="*/ 4014 h 10000"/>
                  <a:gd name="connsiteX433-2469" fmla="*/ 5549 w 10000"/>
                  <a:gd name="connsiteY433-2470" fmla="*/ 3985 h 10000"/>
                  <a:gd name="connsiteX434-2471" fmla="*/ 5526 w 10000"/>
                  <a:gd name="connsiteY434-2472" fmla="*/ 3957 h 10000"/>
                  <a:gd name="connsiteX435-2473" fmla="*/ 5497 w 10000"/>
                  <a:gd name="connsiteY435-2474" fmla="*/ 3930 h 10000"/>
                  <a:gd name="connsiteX436-2475" fmla="*/ 5467 w 10000"/>
                  <a:gd name="connsiteY436-2476" fmla="*/ 3903 h 10000"/>
                  <a:gd name="connsiteX437-2477" fmla="*/ 5432 w 10000"/>
                  <a:gd name="connsiteY437-2478" fmla="*/ 3879 h 10000"/>
                  <a:gd name="connsiteX438-2479" fmla="*/ 7341 w 10000"/>
                  <a:gd name="connsiteY438-2480" fmla="*/ 3897 h 10000"/>
                  <a:gd name="connsiteX439-2481" fmla="*/ 7341 w 10000"/>
                  <a:gd name="connsiteY439-2482" fmla="*/ 3897 h 10000"/>
                  <a:gd name="connsiteX440-2483" fmla="*/ 7266 w 10000"/>
                  <a:gd name="connsiteY440-2484" fmla="*/ 3815 h 10000"/>
                  <a:gd name="connsiteX441-2485" fmla="*/ 7188 w 10000"/>
                  <a:gd name="connsiteY441-2486" fmla="*/ 3740 h 10000"/>
                  <a:gd name="connsiteX442-2487" fmla="*/ 7108 w 10000"/>
                  <a:gd name="connsiteY442-2488" fmla="*/ 3666 h 10000"/>
                  <a:gd name="connsiteX443-2489" fmla="*/ 7024 w 10000"/>
                  <a:gd name="connsiteY443-2490" fmla="*/ 3598 h 10000"/>
                  <a:gd name="connsiteX444-2491" fmla="*/ 6982 w 10000"/>
                  <a:gd name="connsiteY444-2492" fmla="*/ 3563 h 10000"/>
                  <a:gd name="connsiteX445-2493" fmla="*/ 6939 w 10000"/>
                  <a:gd name="connsiteY445-2494" fmla="*/ 3533 h 10000"/>
                  <a:gd name="connsiteX446-2495" fmla="*/ 6893 w 10000"/>
                  <a:gd name="connsiteY446-2496" fmla="*/ 3504 h 10000"/>
                  <a:gd name="connsiteX447-2497" fmla="*/ 6848 w 10000"/>
                  <a:gd name="connsiteY447-2498" fmla="*/ 3473 h 10000"/>
                  <a:gd name="connsiteX448-2499" fmla="*/ 6802 w 10000"/>
                  <a:gd name="connsiteY448-2500" fmla="*/ 3447 h 10000"/>
                  <a:gd name="connsiteX449-2501" fmla="*/ 6756 w 10000"/>
                  <a:gd name="connsiteY449-2502" fmla="*/ 3422 h 10000"/>
                  <a:gd name="connsiteX450-2503" fmla="*/ 6709 w 10000"/>
                  <a:gd name="connsiteY450-2504" fmla="*/ 3395 h 10000"/>
                  <a:gd name="connsiteX451-2505" fmla="*/ 6661 w 10000"/>
                  <a:gd name="connsiteY451-2506" fmla="*/ 3371 h 10000"/>
                  <a:gd name="connsiteX452-2507" fmla="*/ 6613 w 10000"/>
                  <a:gd name="connsiteY452-2508" fmla="*/ 3348 h 10000"/>
                  <a:gd name="connsiteX453-2509" fmla="*/ 6563 w 10000"/>
                  <a:gd name="connsiteY453-2510" fmla="*/ 3326 h 10000"/>
                  <a:gd name="connsiteX454-2511" fmla="*/ 6515 w 10000"/>
                  <a:gd name="connsiteY454-2512" fmla="*/ 3307 h 10000"/>
                  <a:gd name="connsiteX455-2513" fmla="*/ 6466 w 10000"/>
                  <a:gd name="connsiteY455-2514" fmla="*/ 3289 h 10000"/>
                  <a:gd name="connsiteX456-2515" fmla="*/ 6416 w 10000"/>
                  <a:gd name="connsiteY456-2516" fmla="*/ 3273 h 10000"/>
                  <a:gd name="connsiteX457-2517" fmla="*/ 6364 w 10000"/>
                  <a:gd name="connsiteY457-2518" fmla="*/ 3254 h 10000"/>
                  <a:gd name="connsiteX458-2519" fmla="*/ 6313 w 10000"/>
                  <a:gd name="connsiteY458-2520" fmla="*/ 3240 h 10000"/>
                  <a:gd name="connsiteX459-2521" fmla="*/ 6261 w 10000"/>
                  <a:gd name="connsiteY459-2522" fmla="*/ 3230 h 10000"/>
                  <a:gd name="connsiteX460-2523" fmla="*/ 6209 w 10000"/>
                  <a:gd name="connsiteY460-2524" fmla="*/ 3217 h 10000"/>
                  <a:gd name="connsiteX461-2525" fmla="*/ 6156 w 10000"/>
                  <a:gd name="connsiteY461-2526" fmla="*/ 3207 h 10000"/>
                  <a:gd name="connsiteX462-2527" fmla="*/ 6101 w 10000"/>
                  <a:gd name="connsiteY462-2528" fmla="*/ 3199 h 10000"/>
                  <a:gd name="connsiteX463-2529" fmla="*/ 6047 w 10000"/>
                  <a:gd name="connsiteY463-2530" fmla="*/ 3191 h 10000"/>
                  <a:gd name="connsiteX464-2531" fmla="*/ 5994 w 10000"/>
                  <a:gd name="connsiteY464-2532" fmla="*/ 3187 h 10000"/>
                  <a:gd name="connsiteX465-2533" fmla="*/ 5941 w 10000"/>
                  <a:gd name="connsiteY465-2534" fmla="*/ 3180 h 10000"/>
                  <a:gd name="connsiteX466-2535" fmla="*/ 5885 w 10000"/>
                  <a:gd name="connsiteY466-2536" fmla="*/ 3178 h 10000"/>
                  <a:gd name="connsiteX467-2537" fmla="*/ 5830 w 10000"/>
                  <a:gd name="connsiteY467-2538" fmla="*/ 3178 h 10000"/>
                  <a:gd name="connsiteX468-2539" fmla="*/ 5775 w 10000"/>
                  <a:gd name="connsiteY468-2540" fmla="*/ 3178 h 10000"/>
                  <a:gd name="connsiteX469-2541" fmla="*/ 5720 w 10000"/>
                  <a:gd name="connsiteY469-2542" fmla="*/ 3180 h 10000"/>
                  <a:gd name="connsiteX470-2543" fmla="*/ 5665 w 10000"/>
                  <a:gd name="connsiteY470-2544" fmla="*/ 3187 h 10000"/>
                  <a:gd name="connsiteX471-2545" fmla="*/ 5611 w 10000"/>
                  <a:gd name="connsiteY471-2546" fmla="*/ 3191 h 10000"/>
                  <a:gd name="connsiteX472-2547" fmla="*/ 5558 w 10000"/>
                  <a:gd name="connsiteY472-2548" fmla="*/ 3199 h 10000"/>
                  <a:gd name="connsiteX473-2549" fmla="*/ 5505 w 10000"/>
                  <a:gd name="connsiteY473-2550" fmla="*/ 3207 h 10000"/>
                  <a:gd name="connsiteX474-2551" fmla="*/ 5453 w 10000"/>
                  <a:gd name="connsiteY474-2552" fmla="*/ 3217 h 10000"/>
                  <a:gd name="connsiteX475-2553" fmla="*/ 5400 w 10000"/>
                  <a:gd name="connsiteY475-2554" fmla="*/ 3230 h 10000"/>
                  <a:gd name="connsiteX476-2555" fmla="*/ 5348 w 10000"/>
                  <a:gd name="connsiteY476-2556" fmla="*/ 3240 h 10000"/>
                  <a:gd name="connsiteX477-2557" fmla="*/ 5296 w 10000"/>
                  <a:gd name="connsiteY477-2558" fmla="*/ 3254 h 10000"/>
                  <a:gd name="connsiteX478-2559" fmla="*/ 5246 w 10000"/>
                  <a:gd name="connsiteY478-2560" fmla="*/ 3273 h 10000"/>
                  <a:gd name="connsiteX479-2561" fmla="*/ 5195 w 10000"/>
                  <a:gd name="connsiteY479-2562" fmla="*/ 3289 h 10000"/>
                  <a:gd name="connsiteX480-2563" fmla="*/ 5145 w 10000"/>
                  <a:gd name="connsiteY480-2564" fmla="*/ 3307 h 10000"/>
                  <a:gd name="connsiteX481-2565" fmla="*/ 5095 w 10000"/>
                  <a:gd name="connsiteY481-2566" fmla="*/ 3326 h 10000"/>
                  <a:gd name="connsiteX482-2567" fmla="*/ 5047 w 10000"/>
                  <a:gd name="connsiteY482-2568" fmla="*/ 3348 h 10000"/>
                  <a:gd name="connsiteX483-2569" fmla="*/ 4997 w 10000"/>
                  <a:gd name="connsiteY483-2570" fmla="*/ 3371 h 10000"/>
                  <a:gd name="connsiteX484-2571" fmla="*/ 4951 w 10000"/>
                  <a:gd name="connsiteY484-2572" fmla="*/ 3395 h 10000"/>
                  <a:gd name="connsiteX485-2573" fmla="*/ 4903 w 10000"/>
                  <a:gd name="connsiteY485-2574" fmla="*/ 3422 h 10000"/>
                  <a:gd name="connsiteX486-2575" fmla="*/ 4859 w 10000"/>
                  <a:gd name="connsiteY486-2576" fmla="*/ 3447 h 10000"/>
                  <a:gd name="connsiteX487-2577" fmla="*/ 4812 w 10000"/>
                  <a:gd name="connsiteY487-2578" fmla="*/ 3473 h 10000"/>
                  <a:gd name="connsiteX488-2579" fmla="*/ 4766 w 10000"/>
                  <a:gd name="connsiteY488-2580" fmla="*/ 3504 h 10000"/>
                  <a:gd name="connsiteX489-2581" fmla="*/ 4723 w 10000"/>
                  <a:gd name="connsiteY489-2582" fmla="*/ 3533 h 10000"/>
                  <a:gd name="connsiteX490-2583" fmla="*/ 4679 w 10000"/>
                  <a:gd name="connsiteY490-2584" fmla="*/ 3563 h 10000"/>
                  <a:gd name="connsiteX491-2585" fmla="*/ 4636 w 10000"/>
                  <a:gd name="connsiteY491-2586" fmla="*/ 3598 h 10000"/>
                  <a:gd name="connsiteX492-2587" fmla="*/ 4552 w 10000"/>
                  <a:gd name="connsiteY492-2588" fmla="*/ 3666 h 10000"/>
                  <a:gd name="connsiteX493-2589" fmla="*/ 4471 w 10000"/>
                  <a:gd name="connsiteY493-2590" fmla="*/ 3740 h 10000"/>
                  <a:gd name="connsiteX494-2591" fmla="*/ 4394 w 10000"/>
                  <a:gd name="connsiteY494-2592" fmla="*/ 3815 h 10000"/>
                  <a:gd name="connsiteX495-2593" fmla="*/ 4321 w 10000"/>
                  <a:gd name="connsiteY495-2594" fmla="*/ 3897 h 10000"/>
                  <a:gd name="connsiteX496-2595" fmla="*/ 4248 w 10000"/>
                  <a:gd name="connsiteY496-2596" fmla="*/ 3983 h 10000"/>
                  <a:gd name="connsiteX497-2597" fmla="*/ 4182 w 10000"/>
                  <a:gd name="connsiteY497-2598" fmla="*/ 4073 h 10000"/>
                  <a:gd name="connsiteX498-2599" fmla="*/ 4118 w 10000"/>
                  <a:gd name="connsiteY498-2600" fmla="*/ 4165 h 10000"/>
                  <a:gd name="connsiteX499-2601" fmla="*/ 4058 w 10000"/>
                  <a:gd name="connsiteY499-2602" fmla="*/ 4262 h 10000"/>
                  <a:gd name="connsiteX500-2603" fmla="*/ 4031 w 10000"/>
                  <a:gd name="connsiteY500-2604" fmla="*/ 4311 h 10000"/>
                  <a:gd name="connsiteX501-2605" fmla="*/ 4004 w 10000"/>
                  <a:gd name="connsiteY501-2606" fmla="*/ 4360 h 10000"/>
                  <a:gd name="connsiteX502-2607" fmla="*/ 3978 w 10000"/>
                  <a:gd name="connsiteY502-2608" fmla="*/ 4413 h 10000"/>
                  <a:gd name="connsiteX503-2609" fmla="*/ 3953 w 10000"/>
                  <a:gd name="connsiteY503-2610" fmla="*/ 4464 h 10000"/>
                  <a:gd name="connsiteX504-2611" fmla="*/ 3928 w 10000"/>
                  <a:gd name="connsiteY504-2612" fmla="*/ 4518 h 10000"/>
                  <a:gd name="connsiteX505-2613" fmla="*/ 3905 w 10000"/>
                  <a:gd name="connsiteY505-2614" fmla="*/ 4569 h 10000"/>
                  <a:gd name="connsiteX506-2615" fmla="*/ 3883 w 10000"/>
                  <a:gd name="connsiteY506-2616" fmla="*/ 4624 h 10000"/>
                  <a:gd name="connsiteX507-2617" fmla="*/ 3862 w 10000"/>
                  <a:gd name="connsiteY507-2618" fmla="*/ 4680 h 10000"/>
                  <a:gd name="connsiteX508-2619" fmla="*/ 3842 w 10000"/>
                  <a:gd name="connsiteY508-2620" fmla="*/ 4735 h 10000"/>
                  <a:gd name="connsiteX509-2621" fmla="*/ 3825 w 10000"/>
                  <a:gd name="connsiteY509-2622" fmla="*/ 4790 h 10000"/>
                  <a:gd name="connsiteX510-2623" fmla="*/ 3807 w 10000"/>
                  <a:gd name="connsiteY510-2624" fmla="*/ 4847 h 10000"/>
                  <a:gd name="connsiteX511-2625" fmla="*/ 3789 w 10000"/>
                  <a:gd name="connsiteY511-2626" fmla="*/ 4905 h 10000"/>
                  <a:gd name="connsiteX512-2627" fmla="*/ 3775 w 10000"/>
                  <a:gd name="connsiteY512-2628" fmla="*/ 4962 h 10000"/>
                  <a:gd name="connsiteX513-2629" fmla="*/ 3760 w 10000"/>
                  <a:gd name="connsiteY513-2630" fmla="*/ 5022 h 10000"/>
                  <a:gd name="connsiteX514-2631" fmla="*/ 3748 w 10000"/>
                  <a:gd name="connsiteY514-2632" fmla="*/ 5081 h 10000"/>
                  <a:gd name="connsiteX515-2633" fmla="*/ 3737 w 10000"/>
                  <a:gd name="connsiteY515-2634" fmla="*/ 5140 h 10000"/>
                  <a:gd name="connsiteX516-2635" fmla="*/ 3727 w 10000"/>
                  <a:gd name="connsiteY516-2636" fmla="*/ 5200 h 10000"/>
                  <a:gd name="connsiteX517-2637" fmla="*/ 3720 w 10000"/>
                  <a:gd name="connsiteY517-2638" fmla="*/ 5261 h 10000"/>
                  <a:gd name="connsiteX518-2639" fmla="*/ 3711 w 10000"/>
                  <a:gd name="connsiteY518-2640" fmla="*/ 5325 h 10000"/>
                  <a:gd name="connsiteX519-2641" fmla="*/ 3705 w 10000"/>
                  <a:gd name="connsiteY519-2642" fmla="*/ 5386 h 10000"/>
                  <a:gd name="connsiteX520-2643" fmla="*/ 3700 w 10000"/>
                  <a:gd name="connsiteY520-2644" fmla="*/ 5447 h 10000"/>
                  <a:gd name="connsiteX521-2645" fmla="*/ 3696 w 10000"/>
                  <a:gd name="connsiteY521-2646" fmla="*/ 5509 h 10000"/>
                  <a:gd name="connsiteX522-2647" fmla="*/ 3695 w 10000"/>
                  <a:gd name="connsiteY522-2648" fmla="*/ 5572 h 10000"/>
                  <a:gd name="connsiteX523-2649" fmla="*/ 3695 w 10000"/>
                  <a:gd name="connsiteY523-2650" fmla="*/ 5636 h 10000"/>
                  <a:gd name="connsiteX524-2651" fmla="*/ 3695 w 10000"/>
                  <a:gd name="connsiteY524-2652" fmla="*/ 5699 h 10000"/>
                  <a:gd name="connsiteX525-2653" fmla="*/ 3696 w 10000"/>
                  <a:gd name="connsiteY525-2654" fmla="*/ 5761 h 10000"/>
                  <a:gd name="connsiteX526-2655" fmla="*/ 3700 w 10000"/>
                  <a:gd name="connsiteY526-2656" fmla="*/ 5826 h 10000"/>
                  <a:gd name="connsiteX527-2657" fmla="*/ 3705 w 10000"/>
                  <a:gd name="connsiteY527-2658" fmla="*/ 5888 h 10000"/>
                  <a:gd name="connsiteX528-2659" fmla="*/ 3711 w 10000"/>
                  <a:gd name="connsiteY528-2660" fmla="*/ 5949 h 10000"/>
                  <a:gd name="connsiteX529-2661" fmla="*/ 3720 w 10000"/>
                  <a:gd name="connsiteY529-2662" fmla="*/ 6011 h 10000"/>
                  <a:gd name="connsiteX530-2663" fmla="*/ 3727 w 10000"/>
                  <a:gd name="connsiteY530-2664" fmla="*/ 6070 h 10000"/>
                  <a:gd name="connsiteX531-2665" fmla="*/ 3737 w 10000"/>
                  <a:gd name="connsiteY531-2666" fmla="*/ 6131 h 10000"/>
                  <a:gd name="connsiteX532-2667" fmla="*/ 3748 w 10000"/>
                  <a:gd name="connsiteY532-2668" fmla="*/ 6191 h 10000"/>
                  <a:gd name="connsiteX533-2669" fmla="*/ 3760 w 10000"/>
                  <a:gd name="connsiteY533-2670" fmla="*/ 6250 h 10000"/>
                  <a:gd name="connsiteX534-2671" fmla="*/ 3775 w 10000"/>
                  <a:gd name="connsiteY534-2672" fmla="*/ 6308 h 10000"/>
                  <a:gd name="connsiteX535-2673" fmla="*/ 3789 w 10000"/>
                  <a:gd name="connsiteY535-2674" fmla="*/ 6367 h 10000"/>
                  <a:gd name="connsiteX536-2675" fmla="*/ 3807 w 10000"/>
                  <a:gd name="connsiteY536-2676" fmla="*/ 6424 h 10000"/>
                  <a:gd name="connsiteX537-2677" fmla="*/ 3825 w 10000"/>
                  <a:gd name="connsiteY537-2678" fmla="*/ 6482 h 10000"/>
                  <a:gd name="connsiteX538-2679" fmla="*/ 3842 w 10000"/>
                  <a:gd name="connsiteY538-2680" fmla="*/ 6537 h 10000"/>
                  <a:gd name="connsiteX539-2681" fmla="*/ 3862 w 10000"/>
                  <a:gd name="connsiteY539-2682" fmla="*/ 6594 h 10000"/>
                  <a:gd name="connsiteX540-2683" fmla="*/ 3883 w 10000"/>
                  <a:gd name="connsiteY540-2684" fmla="*/ 6648 h 10000"/>
                  <a:gd name="connsiteX541-2685" fmla="*/ 3905 w 10000"/>
                  <a:gd name="connsiteY541-2686" fmla="*/ 6701 h 10000"/>
                  <a:gd name="connsiteX542-2687" fmla="*/ 3928 w 10000"/>
                  <a:gd name="connsiteY542-2688" fmla="*/ 6754 h 10000"/>
                  <a:gd name="connsiteX543-2689" fmla="*/ 3953 w 10000"/>
                  <a:gd name="connsiteY543-2690" fmla="*/ 6807 h 10000"/>
                  <a:gd name="connsiteX544-2691" fmla="*/ 3978 w 10000"/>
                  <a:gd name="connsiteY544-2692" fmla="*/ 6861 h 10000"/>
                  <a:gd name="connsiteX545-2693" fmla="*/ 4004 w 10000"/>
                  <a:gd name="connsiteY545-2694" fmla="*/ 6910 h 10000"/>
                  <a:gd name="connsiteX546-2695" fmla="*/ 4031 w 10000"/>
                  <a:gd name="connsiteY546-2696" fmla="*/ 6959 h 10000"/>
                  <a:gd name="connsiteX547-2697" fmla="*/ 4058 w 10000"/>
                  <a:gd name="connsiteY547-2698" fmla="*/ 7010 h 10000"/>
                  <a:gd name="connsiteX548-2699" fmla="*/ 4118 w 10000"/>
                  <a:gd name="connsiteY548-2700" fmla="*/ 7106 h 10000"/>
                  <a:gd name="connsiteX549-2701" fmla="*/ 4182 w 10000"/>
                  <a:gd name="connsiteY549-2702" fmla="*/ 7200 h 10000"/>
                  <a:gd name="connsiteX550-2703" fmla="*/ 4248 w 10000"/>
                  <a:gd name="connsiteY550-2704" fmla="*/ 7289 h 10000"/>
                  <a:gd name="connsiteX551-2705" fmla="*/ 4321 w 10000"/>
                  <a:gd name="connsiteY551-2706" fmla="*/ 7373 h 10000"/>
                  <a:gd name="connsiteX552-2707" fmla="*/ 4394 w 10000"/>
                  <a:gd name="connsiteY552-2708" fmla="*/ 7454 h 10000"/>
                  <a:gd name="connsiteX553-2709" fmla="*/ 4471 w 10000"/>
                  <a:gd name="connsiteY553-2710" fmla="*/ 7532 h 10000"/>
                  <a:gd name="connsiteX554-2711" fmla="*/ 4552 w 10000"/>
                  <a:gd name="connsiteY554-2712" fmla="*/ 7606 h 10000"/>
                  <a:gd name="connsiteX555-2713" fmla="*/ 4636 w 10000"/>
                  <a:gd name="connsiteY555-2714" fmla="*/ 7674 h 10000"/>
                  <a:gd name="connsiteX556-2715" fmla="*/ 4679 w 10000"/>
                  <a:gd name="connsiteY556-2716" fmla="*/ 7706 h 10000"/>
                  <a:gd name="connsiteX557-2717" fmla="*/ 4723 w 10000"/>
                  <a:gd name="connsiteY557-2718" fmla="*/ 7737 h 10000"/>
                  <a:gd name="connsiteX558-2719" fmla="*/ 4766 w 10000"/>
                  <a:gd name="connsiteY558-2720" fmla="*/ 7768 h 10000"/>
                  <a:gd name="connsiteX559-2721" fmla="*/ 4812 w 10000"/>
                  <a:gd name="connsiteY559-2722" fmla="*/ 7796 h 10000"/>
                  <a:gd name="connsiteX560-2723" fmla="*/ 4859 w 10000"/>
                  <a:gd name="connsiteY560-2724" fmla="*/ 7825 h 10000"/>
                  <a:gd name="connsiteX561-2725" fmla="*/ 4903 w 10000"/>
                  <a:gd name="connsiteY561-2726" fmla="*/ 7852 h 10000"/>
                  <a:gd name="connsiteX562-2727" fmla="*/ 4951 w 10000"/>
                  <a:gd name="connsiteY562-2728" fmla="*/ 7878 h 10000"/>
                  <a:gd name="connsiteX563-2729" fmla="*/ 4997 w 10000"/>
                  <a:gd name="connsiteY563-2730" fmla="*/ 7901 h 10000"/>
                  <a:gd name="connsiteX564-2731" fmla="*/ 5047 w 10000"/>
                  <a:gd name="connsiteY564-2732" fmla="*/ 7923 h 10000"/>
                  <a:gd name="connsiteX565-2733" fmla="*/ 5095 w 10000"/>
                  <a:gd name="connsiteY565-2734" fmla="*/ 7944 h 10000"/>
                  <a:gd name="connsiteX566-2735" fmla="*/ 5145 w 10000"/>
                  <a:gd name="connsiteY566-2736" fmla="*/ 7964 h 10000"/>
                  <a:gd name="connsiteX567-2737" fmla="*/ 5195 w 10000"/>
                  <a:gd name="connsiteY567-2738" fmla="*/ 7985 h 10000"/>
                  <a:gd name="connsiteX568-2739" fmla="*/ 5246 w 10000"/>
                  <a:gd name="connsiteY568-2740" fmla="*/ 8001 h 10000"/>
                  <a:gd name="connsiteX569-2741" fmla="*/ 5296 w 10000"/>
                  <a:gd name="connsiteY569-2742" fmla="*/ 8016 h 10000"/>
                  <a:gd name="connsiteX570-2743" fmla="*/ 5348 w 10000"/>
                  <a:gd name="connsiteY570-2744" fmla="*/ 8032 h 10000"/>
                  <a:gd name="connsiteX571-2745" fmla="*/ 5400 w 10000"/>
                  <a:gd name="connsiteY571-2746" fmla="*/ 8044 h 10000"/>
                  <a:gd name="connsiteX572-2747" fmla="*/ 5453 w 10000"/>
                  <a:gd name="connsiteY572-2748" fmla="*/ 8057 h 10000"/>
                  <a:gd name="connsiteX573-2749" fmla="*/ 5505 w 10000"/>
                  <a:gd name="connsiteY573-2750" fmla="*/ 8065 h 10000"/>
                  <a:gd name="connsiteX574-2751" fmla="*/ 5558 w 10000"/>
                  <a:gd name="connsiteY574-2752" fmla="*/ 8075 h 10000"/>
                  <a:gd name="connsiteX575-2753" fmla="*/ 5611 w 10000"/>
                  <a:gd name="connsiteY575-2754" fmla="*/ 8081 h 10000"/>
                  <a:gd name="connsiteX576-2755" fmla="*/ 5665 w 10000"/>
                  <a:gd name="connsiteY576-2756" fmla="*/ 8087 h 10000"/>
                  <a:gd name="connsiteX577-2757" fmla="*/ 5720 w 10000"/>
                  <a:gd name="connsiteY577-2758" fmla="*/ 8091 h 10000"/>
                  <a:gd name="connsiteX578-2759" fmla="*/ 5775 w 10000"/>
                  <a:gd name="connsiteY578-2760" fmla="*/ 8093 h 10000"/>
                  <a:gd name="connsiteX579-2761" fmla="*/ 5830 w 10000"/>
                  <a:gd name="connsiteY579-2762" fmla="*/ 8093 h 10000"/>
                  <a:gd name="connsiteX580-2763" fmla="*/ 5885 w 10000"/>
                  <a:gd name="connsiteY580-2764" fmla="*/ 8093 h 10000"/>
                  <a:gd name="connsiteX581-2765" fmla="*/ 5941 w 10000"/>
                  <a:gd name="connsiteY581-2766" fmla="*/ 8091 h 10000"/>
                  <a:gd name="connsiteX582-2767" fmla="*/ 5994 w 10000"/>
                  <a:gd name="connsiteY582-2768" fmla="*/ 8087 h 10000"/>
                  <a:gd name="connsiteX583-2769" fmla="*/ 6047 w 10000"/>
                  <a:gd name="connsiteY583-2770" fmla="*/ 8081 h 10000"/>
                  <a:gd name="connsiteX584-2771" fmla="*/ 6101 w 10000"/>
                  <a:gd name="connsiteY584-2772" fmla="*/ 8075 h 10000"/>
                  <a:gd name="connsiteX585-2773" fmla="*/ 6156 w 10000"/>
                  <a:gd name="connsiteY585-2774" fmla="*/ 8065 h 10000"/>
                  <a:gd name="connsiteX586-2775" fmla="*/ 6209 w 10000"/>
                  <a:gd name="connsiteY586-2776" fmla="*/ 8057 h 10000"/>
                  <a:gd name="connsiteX587-2777" fmla="*/ 6261 w 10000"/>
                  <a:gd name="connsiteY587-2778" fmla="*/ 8044 h 10000"/>
                  <a:gd name="connsiteX588-2779" fmla="*/ 6313 w 10000"/>
                  <a:gd name="connsiteY588-2780" fmla="*/ 8032 h 10000"/>
                  <a:gd name="connsiteX589-2781" fmla="*/ 6364 w 10000"/>
                  <a:gd name="connsiteY589-2782" fmla="*/ 8016 h 10000"/>
                  <a:gd name="connsiteX590-2783" fmla="*/ 6416 w 10000"/>
                  <a:gd name="connsiteY590-2784" fmla="*/ 8001 h 10000"/>
                  <a:gd name="connsiteX591-2785" fmla="*/ 6466 w 10000"/>
                  <a:gd name="connsiteY591-2786" fmla="*/ 7985 h 10000"/>
                  <a:gd name="connsiteX592-2787" fmla="*/ 6515 w 10000"/>
                  <a:gd name="connsiteY592-2788" fmla="*/ 7964 h 10000"/>
                  <a:gd name="connsiteX593-2789" fmla="*/ 6563 w 10000"/>
                  <a:gd name="connsiteY593-2790" fmla="*/ 7944 h 10000"/>
                  <a:gd name="connsiteX594-2791" fmla="*/ 6613 w 10000"/>
                  <a:gd name="connsiteY594-2792" fmla="*/ 7923 h 10000"/>
                  <a:gd name="connsiteX595-2793" fmla="*/ 6661 w 10000"/>
                  <a:gd name="connsiteY595-2794" fmla="*/ 7901 h 10000"/>
                  <a:gd name="connsiteX596-2795" fmla="*/ 6709 w 10000"/>
                  <a:gd name="connsiteY596-2796" fmla="*/ 7878 h 10000"/>
                  <a:gd name="connsiteX597-2797" fmla="*/ 6756 w 10000"/>
                  <a:gd name="connsiteY597-2798" fmla="*/ 7852 h 10000"/>
                  <a:gd name="connsiteX598-2799" fmla="*/ 6802 w 10000"/>
                  <a:gd name="connsiteY598-2800" fmla="*/ 7825 h 10000"/>
                  <a:gd name="connsiteX599-2801" fmla="*/ 6848 w 10000"/>
                  <a:gd name="connsiteY599-2802" fmla="*/ 7796 h 10000"/>
                  <a:gd name="connsiteX600-2803" fmla="*/ 6893 w 10000"/>
                  <a:gd name="connsiteY600-2804" fmla="*/ 7768 h 10000"/>
                  <a:gd name="connsiteX601-2805" fmla="*/ 6939 w 10000"/>
                  <a:gd name="connsiteY601-2806" fmla="*/ 7737 h 10000"/>
                  <a:gd name="connsiteX602-2807" fmla="*/ 6982 w 10000"/>
                  <a:gd name="connsiteY602-2808" fmla="*/ 7706 h 10000"/>
                  <a:gd name="connsiteX603-2809" fmla="*/ 7024 w 10000"/>
                  <a:gd name="connsiteY603-2810" fmla="*/ 7674 h 10000"/>
                  <a:gd name="connsiteX604-2811" fmla="*/ 7108 w 10000"/>
                  <a:gd name="connsiteY604-2812" fmla="*/ 7606 h 10000"/>
                  <a:gd name="connsiteX605-2813" fmla="*/ 7188 w 10000"/>
                  <a:gd name="connsiteY605-2814" fmla="*/ 7532 h 10000"/>
                  <a:gd name="connsiteX606-2815" fmla="*/ 7266 w 10000"/>
                  <a:gd name="connsiteY606-2816" fmla="*/ 7454 h 10000"/>
                  <a:gd name="connsiteX607-2817" fmla="*/ 7341 w 10000"/>
                  <a:gd name="connsiteY607-2818" fmla="*/ 7373 h 10000"/>
                  <a:gd name="connsiteX608-2819" fmla="*/ 7411 w 10000"/>
                  <a:gd name="connsiteY608-2820" fmla="*/ 7289 h 10000"/>
                  <a:gd name="connsiteX609-2821" fmla="*/ 7478 w 10000"/>
                  <a:gd name="connsiteY609-2822" fmla="*/ 7200 h 10000"/>
                  <a:gd name="connsiteX610-2823" fmla="*/ 7601 w 10000"/>
                  <a:gd name="connsiteY610-2824" fmla="*/ 7010 h 10000"/>
                  <a:gd name="connsiteX611-2825" fmla="*/ 7628 w 10000"/>
                  <a:gd name="connsiteY611-2826" fmla="*/ 6959 h 10000"/>
                  <a:gd name="connsiteX612-2827" fmla="*/ 7658 w 10000"/>
                  <a:gd name="connsiteY612-2828" fmla="*/ 6910 h 10000"/>
                  <a:gd name="connsiteX613-2829" fmla="*/ 7683 w 10000"/>
                  <a:gd name="connsiteY613-2830" fmla="*/ 6861 h 10000"/>
                  <a:gd name="connsiteX614-2831" fmla="*/ 7710 w 10000"/>
                  <a:gd name="connsiteY614-2832" fmla="*/ 6807 h 10000"/>
                  <a:gd name="connsiteX615-2833" fmla="*/ 7731 w 10000"/>
                  <a:gd name="connsiteY615-2834" fmla="*/ 6754 h 10000"/>
                  <a:gd name="connsiteX616-2835" fmla="*/ 7754 w 10000"/>
                  <a:gd name="connsiteY616-2836" fmla="*/ 6701 h 10000"/>
                  <a:gd name="connsiteX617-2837" fmla="*/ 7777 w 10000"/>
                  <a:gd name="connsiteY617-2838" fmla="*/ 6648 h 10000"/>
                  <a:gd name="connsiteX618-2839" fmla="*/ 7799 w 10000"/>
                  <a:gd name="connsiteY618-2840" fmla="*/ 6594 h 10000"/>
                  <a:gd name="connsiteX619-2841" fmla="*/ 7818 w 10000"/>
                  <a:gd name="connsiteY619-2842" fmla="*/ 6537 h 10000"/>
                  <a:gd name="connsiteX620-2843" fmla="*/ 7838 w 10000"/>
                  <a:gd name="connsiteY620-2844" fmla="*/ 6482 h 10000"/>
                  <a:gd name="connsiteX621-2845" fmla="*/ 7854 w 10000"/>
                  <a:gd name="connsiteY621-2846" fmla="*/ 6424 h 10000"/>
                  <a:gd name="connsiteX622-2847" fmla="*/ 7870 w 10000"/>
                  <a:gd name="connsiteY622-2848" fmla="*/ 6367 h 10000"/>
                  <a:gd name="connsiteX623-2849" fmla="*/ 7884 w 10000"/>
                  <a:gd name="connsiteY623-2850" fmla="*/ 6308 h 10000"/>
                  <a:gd name="connsiteX624-2851" fmla="*/ 7898 w 10000"/>
                  <a:gd name="connsiteY624-2852" fmla="*/ 6250 h 10000"/>
                  <a:gd name="connsiteX625-2853" fmla="*/ 7911 w 10000"/>
                  <a:gd name="connsiteY625-2854" fmla="*/ 6191 h 10000"/>
                  <a:gd name="connsiteX626-2855" fmla="*/ 7921 w 10000"/>
                  <a:gd name="connsiteY626-2856" fmla="*/ 6131 h 10000"/>
                  <a:gd name="connsiteX627-2857" fmla="*/ 7932 w 10000"/>
                  <a:gd name="connsiteY627-2858" fmla="*/ 6070 h 10000"/>
                  <a:gd name="connsiteX628-2859" fmla="*/ 7941 w 10000"/>
                  <a:gd name="connsiteY628-2860" fmla="*/ 6011 h 10000"/>
                  <a:gd name="connsiteX629-2861" fmla="*/ 7948 w 10000"/>
                  <a:gd name="connsiteY629-2862" fmla="*/ 5949 h 10000"/>
                  <a:gd name="connsiteX630-2863" fmla="*/ 7955 w 10000"/>
                  <a:gd name="connsiteY630-2864" fmla="*/ 5888 h 10000"/>
                  <a:gd name="connsiteX631-2865" fmla="*/ 7959 w 10000"/>
                  <a:gd name="connsiteY631-2866" fmla="*/ 5826 h 10000"/>
                  <a:gd name="connsiteX632-2867" fmla="*/ 7962 w 10000"/>
                  <a:gd name="connsiteY632-2868" fmla="*/ 5761 h 10000"/>
                  <a:gd name="connsiteX633-2869" fmla="*/ 7966 w 10000"/>
                  <a:gd name="connsiteY633-2870" fmla="*/ 5699 h 10000"/>
                  <a:gd name="connsiteX634-2871" fmla="*/ 7966 w 10000"/>
                  <a:gd name="connsiteY634-2872" fmla="*/ 5636 h 10000"/>
                  <a:gd name="connsiteX635-2873" fmla="*/ 7966 w 10000"/>
                  <a:gd name="connsiteY635-2874" fmla="*/ 5572 h 10000"/>
                  <a:gd name="connsiteX636-2875" fmla="*/ 7962 w 10000"/>
                  <a:gd name="connsiteY636-2876" fmla="*/ 5509 h 10000"/>
                  <a:gd name="connsiteX637-2877" fmla="*/ 7959 w 10000"/>
                  <a:gd name="connsiteY637-2878" fmla="*/ 5447 h 10000"/>
                  <a:gd name="connsiteX638-2879" fmla="*/ 7955 w 10000"/>
                  <a:gd name="connsiteY638-2880" fmla="*/ 5386 h 10000"/>
                  <a:gd name="connsiteX639-2881" fmla="*/ 7948 w 10000"/>
                  <a:gd name="connsiteY639-2882" fmla="*/ 5325 h 10000"/>
                  <a:gd name="connsiteX640-2883" fmla="*/ 7941 w 10000"/>
                  <a:gd name="connsiteY640-2884" fmla="*/ 5261 h 10000"/>
                  <a:gd name="connsiteX641-2885" fmla="*/ 7932 w 10000"/>
                  <a:gd name="connsiteY641-2886" fmla="*/ 5200 h 10000"/>
                  <a:gd name="connsiteX642-2887" fmla="*/ 7921 w 10000"/>
                  <a:gd name="connsiteY642-2888" fmla="*/ 5140 h 10000"/>
                  <a:gd name="connsiteX643-2889" fmla="*/ 7911 w 10000"/>
                  <a:gd name="connsiteY643-2890" fmla="*/ 5081 h 10000"/>
                  <a:gd name="connsiteX644-2891" fmla="*/ 7898 w 10000"/>
                  <a:gd name="connsiteY644-2892" fmla="*/ 5022 h 10000"/>
                  <a:gd name="connsiteX645-2893" fmla="*/ 7884 w 10000"/>
                  <a:gd name="connsiteY645-2894" fmla="*/ 4962 h 10000"/>
                  <a:gd name="connsiteX646-2895" fmla="*/ 7870 w 10000"/>
                  <a:gd name="connsiteY646-2896" fmla="*/ 4905 h 10000"/>
                  <a:gd name="connsiteX647-2897" fmla="*/ 7854 w 10000"/>
                  <a:gd name="connsiteY647-2898" fmla="*/ 4847 h 10000"/>
                  <a:gd name="connsiteX648-2899" fmla="*/ 7838 w 10000"/>
                  <a:gd name="connsiteY648-2900" fmla="*/ 4790 h 10000"/>
                  <a:gd name="connsiteX649-2901" fmla="*/ 7818 w 10000"/>
                  <a:gd name="connsiteY649-2902" fmla="*/ 4735 h 10000"/>
                  <a:gd name="connsiteX650-2903" fmla="*/ 7799 w 10000"/>
                  <a:gd name="connsiteY650-2904" fmla="*/ 4680 h 10000"/>
                  <a:gd name="connsiteX651-2905" fmla="*/ 7777 w 10000"/>
                  <a:gd name="connsiteY651-2906" fmla="*/ 4624 h 10000"/>
                  <a:gd name="connsiteX652-2907" fmla="*/ 7754 w 10000"/>
                  <a:gd name="connsiteY652-2908" fmla="*/ 4569 h 10000"/>
                  <a:gd name="connsiteX653-2909" fmla="*/ 7731 w 10000"/>
                  <a:gd name="connsiteY653-2910" fmla="*/ 4518 h 10000"/>
                  <a:gd name="connsiteX654-2911" fmla="*/ 7710 w 10000"/>
                  <a:gd name="connsiteY654-2912" fmla="*/ 4464 h 10000"/>
                  <a:gd name="connsiteX655-2913" fmla="*/ 7683 w 10000"/>
                  <a:gd name="connsiteY655-2914" fmla="*/ 4413 h 10000"/>
                  <a:gd name="connsiteX656-2915" fmla="*/ 7658 w 10000"/>
                  <a:gd name="connsiteY656-2916" fmla="*/ 4360 h 10000"/>
                  <a:gd name="connsiteX657-2917" fmla="*/ 7628 w 10000"/>
                  <a:gd name="connsiteY657-2918" fmla="*/ 4311 h 10000"/>
                  <a:gd name="connsiteX658-2919" fmla="*/ 7601 w 10000"/>
                  <a:gd name="connsiteY658-2920" fmla="*/ 4262 h 10000"/>
                  <a:gd name="connsiteX659-2921" fmla="*/ 7542 w 10000"/>
                  <a:gd name="connsiteY659-2922" fmla="*/ 4165 h 10000"/>
                  <a:gd name="connsiteX660-2923" fmla="*/ 7478 w 10000"/>
                  <a:gd name="connsiteY660-2924" fmla="*/ 4073 h 10000"/>
                  <a:gd name="connsiteX661-2925" fmla="*/ 7411 w 10000"/>
                  <a:gd name="connsiteY661-2926" fmla="*/ 3983 h 10000"/>
                  <a:gd name="connsiteX662-2927" fmla="*/ 7341 w 10000"/>
                  <a:gd name="connsiteY662-2928" fmla="*/ 3897 h 10000"/>
                  <a:gd name="connsiteX663-2929" fmla="*/ 4205 w 10000"/>
                  <a:gd name="connsiteY663-2930" fmla="*/ 0 h 10000"/>
                  <a:gd name="connsiteX664-2931" fmla="*/ 3515 w 10000"/>
                  <a:gd name="connsiteY664-2932" fmla="*/ 1509 h 10000"/>
                  <a:gd name="connsiteX665-2933" fmla="*/ 1180 w 10000"/>
                  <a:gd name="connsiteY665-2934" fmla="*/ 1509 h 10000"/>
                  <a:gd name="connsiteX666-2935" fmla="*/ 1119 w 10000"/>
                  <a:gd name="connsiteY666-2936" fmla="*/ 1509 h 10000"/>
                  <a:gd name="connsiteX667-2937" fmla="*/ 1061 w 10000"/>
                  <a:gd name="connsiteY667-2938" fmla="*/ 1513 h 10000"/>
                  <a:gd name="connsiteX668-2939" fmla="*/ 1000 w 10000"/>
                  <a:gd name="connsiteY668-2940" fmla="*/ 1524 h 10000"/>
                  <a:gd name="connsiteX669-2941" fmla="*/ 943 w 10000"/>
                  <a:gd name="connsiteY669-2942" fmla="*/ 1536 h 10000"/>
                  <a:gd name="connsiteX670-2943" fmla="*/ 886 w 10000"/>
                  <a:gd name="connsiteY670-2944" fmla="*/ 1552 h 10000"/>
                  <a:gd name="connsiteX671-2945" fmla="*/ 831 w 10000"/>
                  <a:gd name="connsiteY671-2946" fmla="*/ 1569 h 10000"/>
                  <a:gd name="connsiteX672-2947" fmla="*/ 774 w 10000"/>
                  <a:gd name="connsiteY672-2948" fmla="*/ 1591 h 10000"/>
                  <a:gd name="connsiteX673-2949" fmla="*/ 721 w 10000"/>
                  <a:gd name="connsiteY673-2950" fmla="*/ 1616 h 10000"/>
                  <a:gd name="connsiteX674-2951" fmla="*/ 669 w 10000"/>
                  <a:gd name="connsiteY674-2952" fmla="*/ 1642 h 10000"/>
                  <a:gd name="connsiteX675-2953" fmla="*/ 618 w 10000"/>
                  <a:gd name="connsiteY675-2954" fmla="*/ 1673 h 10000"/>
                  <a:gd name="connsiteX676-2955" fmla="*/ 571 w 10000"/>
                  <a:gd name="connsiteY676-2956" fmla="*/ 1704 h 10000"/>
                  <a:gd name="connsiteX677-2957" fmla="*/ 521 w 10000"/>
                  <a:gd name="connsiteY677-2958" fmla="*/ 1741 h 10000"/>
                  <a:gd name="connsiteX678-2959" fmla="*/ 475 w 10000"/>
                  <a:gd name="connsiteY678-2960" fmla="*/ 1778 h 10000"/>
                  <a:gd name="connsiteX679-2961" fmla="*/ 431 w 10000"/>
                  <a:gd name="connsiteY679-2962" fmla="*/ 1819 h 10000"/>
                  <a:gd name="connsiteX680-2963" fmla="*/ 388 w 10000"/>
                  <a:gd name="connsiteY680-2964" fmla="*/ 1862 h 10000"/>
                  <a:gd name="connsiteX681-2965" fmla="*/ 347 w 10000"/>
                  <a:gd name="connsiteY681-2966" fmla="*/ 1907 h 10000"/>
                  <a:gd name="connsiteX682-2967" fmla="*/ 308 w 10000"/>
                  <a:gd name="connsiteY682-2968" fmla="*/ 1954 h 10000"/>
                  <a:gd name="connsiteX683-2969" fmla="*/ 271 w 10000"/>
                  <a:gd name="connsiteY683-2970" fmla="*/ 2005 h 10000"/>
                  <a:gd name="connsiteX684-2971" fmla="*/ 235 w 10000"/>
                  <a:gd name="connsiteY684-2972" fmla="*/ 2054 h 10000"/>
                  <a:gd name="connsiteX685-2973" fmla="*/ 203 w 10000"/>
                  <a:gd name="connsiteY685-2974" fmla="*/ 2109 h 10000"/>
                  <a:gd name="connsiteX686-2975" fmla="*/ 173 w 10000"/>
                  <a:gd name="connsiteY686-2976" fmla="*/ 2163 h 10000"/>
                  <a:gd name="connsiteX687-2977" fmla="*/ 142 w 10000"/>
                  <a:gd name="connsiteY687-2978" fmla="*/ 2220 h 10000"/>
                  <a:gd name="connsiteX688-2979" fmla="*/ 117 w 10000"/>
                  <a:gd name="connsiteY688-2980" fmla="*/ 2277 h 10000"/>
                  <a:gd name="connsiteX689-2981" fmla="*/ 93 w 10000"/>
                  <a:gd name="connsiteY689-2982" fmla="*/ 2339 h 10000"/>
                  <a:gd name="connsiteX690-2983" fmla="*/ 73 w 10000"/>
                  <a:gd name="connsiteY690-2984" fmla="*/ 2398 h 10000"/>
                  <a:gd name="connsiteX691-2985" fmla="*/ 53 w 10000"/>
                  <a:gd name="connsiteY691-2986" fmla="*/ 2464 h 10000"/>
                  <a:gd name="connsiteX692-2987" fmla="*/ 37 w 10000"/>
                  <a:gd name="connsiteY692-2988" fmla="*/ 2527 h 10000"/>
                  <a:gd name="connsiteX693-2989" fmla="*/ 25 w 10000"/>
                  <a:gd name="connsiteY693-2990" fmla="*/ 2591 h 10000"/>
                  <a:gd name="connsiteX694-2991" fmla="*/ 14 w 10000"/>
                  <a:gd name="connsiteY694-2992" fmla="*/ 2660 h 10000"/>
                  <a:gd name="connsiteX695-2993" fmla="*/ 7 w 10000"/>
                  <a:gd name="connsiteY695-2994" fmla="*/ 2728 h 10000"/>
                  <a:gd name="connsiteX696-2995" fmla="*/ 2 w 10000"/>
                  <a:gd name="connsiteY696-2996" fmla="*/ 2795 h 10000"/>
                  <a:gd name="connsiteX697-2997" fmla="*/ 0 w 10000"/>
                  <a:gd name="connsiteY697-2998" fmla="*/ 2865 h 10000"/>
                  <a:gd name="connsiteX698-2999" fmla="*/ 0 w 10000"/>
                  <a:gd name="connsiteY698-3000" fmla="*/ 8646 h 10000"/>
                  <a:gd name="connsiteX699-3001" fmla="*/ 2 w 10000"/>
                  <a:gd name="connsiteY699-3002" fmla="*/ 8714 h 10000"/>
                  <a:gd name="connsiteX700-3003" fmla="*/ 7 w 10000"/>
                  <a:gd name="connsiteY700-3004" fmla="*/ 8784 h 10000"/>
                  <a:gd name="connsiteX701-3005" fmla="*/ 14 w 10000"/>
                  <a:gd name="connsiteY701-3006" fmla="*/ 8849 h 10000"/>
                  <a:gd name="connsiteX702-3007" fmla="*/ 25 w 10000"/>
                  <a:gd name="connsiteY702-3008" fmla="*/ 8917 h 10000"/>
                  <a:gd name="connsiteX703-3009" fmla="*/ 37 w 10000"/>
                  <a:gd name="connsiteY703-3010" fmla="*/ 8982 h 10000"/>
                  <a:gd name="connsiteX704-3011" fmla="*/ 53 w 10000"/>
                  <a:gd name="connsiteY704-3012" fmla="*/ 9048 h 10000"/>
                  <a:gd name="connsiteX705-3013" fmla="*/ 73 w 10000"/>
                  <a:gd name="connsiteY705-3014" fmla="*/ 9109 h 10000"/>
                  <a:gd name="connsiteX706-3015" fmla="*/ 93 w 10000"/>
                  <a:gd name="connsiteY706-3016" fmla="*/ 9171 h 10000"/>
                  <a:gd name="connsiteX707-3017" fmla="*/ 117 w 10000"/>
                  <a:gd name="connsiteY707-3018" fmla="*/ 9230 h 10000"/>
                  <a:gd name="connsiteX708-3019" fmla="*/ 142 w 10000"/>
                  <a:gd name="connsiteY708-3020" fmla="*/ 9289 h 10000"/>
                  <a:gd name="connsiteX709-3021" fmla="*/ 173 w 10000"/>
                  <a:gd name="connsiteY709-3022" fmla="*/ 9347 h 10000"/>
                  <a:gd name="connsiteX710-3023" fmla="*/ 203 w 10000"/>
                  <a:gd name="connsiteY710-3024" fmla="*/ 9402 h 10000"/>
                  <a:gd name="connsiteX711-3025" fmla="*/ 235 w 10000"/>
                  <a:gd name="connsiteY711-3026" fmla="*/ 9453 h 10000"/>
                  <a:gd name="connsiteX712-3027" fmla="*/ 271 w 10000"/>
                  <a:gd name="connsiteY712-3028" fmla="*/ 9506 h 10000"/>
                  <a:gd name="connsiteX713-3029" fmla="*/ 308 w 10000"/>
                  <a:gd name="connsiteY713-3030" fmla="*/ 9556 h 10000"/>
                  <a:gd name="connsiteX714-3031" fmla="*/ 347 w 10000"/>
                  <a:gd name="connsiteY714-3032" fmla="*/ 9603 h 10000"/>
                  <a:gd name="connsiteX715-3033" fmla="*/ 388 w 10000"/>
                  <a:gd name="connsiteY715-3034" fmla="*/ 9650 h 10000"/>
                  <a:gd name="connsiteX716-3035" fmla="*/ 431 w 10000"/>
                  <a:gd name="connsiteY716-3036" fmla="*/ 9691 h 10000"/>
                  <a:gd name="connsiteX717-3037" fmla="*/ 475 w 10000"/>
                  <a:gd name="connsiteY717-3038" fmla="*/ 9732 h 10000"/>
                  <a:gd name="connsiteX718-3039" fmla="*/ 521 w 10000"/>
                  <a:gd name="connsiteY718-3040" fmla="*/ 9769 h 10000"/>
                  <a:gd name="connsiteX719-3041" fmla="*/ 571 w 10000"/>
                  <a:gd name="connsiteY719-3042" fmla="*/ 9803 h 10000"/>
                  <a:gd name="connsiteX720-3043" fmla="*/ 618 w 10000"/>
                  <a:gd name="connsiteY720-3044" fmla="*/ 9836 h 10000"/>
                  <a:gd name="connsiteX721-3045" fmla="*/ 669 w 10000"/>
                  <a:gd name="connsiteY721-3046" fmla="*/ 9867 h 10000"/>
                  <a:gd name="connsiteX722-3047" fmla="*/ 721 w 10000"/>
                  <a:gd name="connsiteY722-3048" fmla="*/ 9894 h 10000"/>
                  <a:gd name="connsiteX723-3049" fmla="*/ 774 w 10000"/>
                  <a:gd name="connsiteY723-3050" fmla="*/ 9918 h 10000"/>
                  <a:gd name="connsiteX724-3051" fmla="*/ 831 w 10000"/>
                  <a:gd name="connsiteY724-3052" fmla="*/ 9939 h 10000"/>
                  <a:gd name="connsiteX725-3053" fmla="*/ 886 w 10000"/>
                  <a:gd name="connsiteY725-3054" fmla="*/ 9957 h 10000"/>
                  <a:gd name="connsiteX726-3055" fmla="*/ 943 w 10000"/>
                  <a:gd name="connsiteY726-3056" fmla="*/ 9975 h 10000"/>
                  <a:gd name="connsiteX727-3057" fmla="*/ 1000 w 10000"/>
                  <a:gd name="connsiteY727-3058" fmla="*/ 9986 h 10000"/>
                  <a:gd name="connsiteX728-3059" fmla="*/ 1061 w 10000"/>
                  <a:gd name="connsiteY728-3060" fmla="*/ 9994 h 10000"/>
                  <a:gd name="connsiteX729-3061" fmla="*/ 1119 w 10000"/>
                  <a:gd name="connsiteY729-3062" fmla="*/ 10000 h 10000"/>
                  <a:gd name="connsiteX730-3063" fmla="*/ 1180 w 10000"/>
                  <a:gd name="connsiteY730-3064" fmla="*/ 10000 h 10000"/>
                  <a:gd name="connsiteX731-3065" fmla="*/ 8820 w 10000"/>
                  <a:gd name="connsiteY731-3066" fmla="*/ 10000 h 10000"/>
                  <a:gd name="connsiteX732-3067" fmla="*/ 8882 w 10000"/>
                  <a:gd name="connsiteY732-3068" fmla="*/ 10000 h 10000"/>
                  <a:gd name="connsiteX733-3069" fmla="*/ 8941 w 10000"/>
                  <a:gd name="connsiteY733-3070" fmla="*/ 9994 h 10000"/>
                  <a:gd name="connsiteX734-3071" fmla="*/ 9000 w 10000"/>
                  <a:gd name="connsiteY734-3072" fmla="*/ 9986 h 10000"/>
                  <a:gd name="connsiteX735-3073" fmla="*/ 9059 w 10000"/>
                  <a:gd name="connsiteY735-3074" fmla="*/ 9975 h 10000"/>
                  <a:gd name="connsiteX736-3075" fmla="*/ 9114 w 10000"/>
                  <a:gd name="connsiteY736-3076" fmla="*/ 9957 h 10000"/>
                  <a:gd name="connsiteX737-3077" fmla="*/ 9172 w 10000"/>
                  <a:gd name="connsiteY737-3078" fmla="*/ 9939 h 10000"/>
                  <a:gd name="connsiteX738-3079" fmla="*/ 9226 w 10000"/>
                  <a:gd name="connsiteY738-3080" fmla="*/ 9918 h 10000"/>
                  <a:gd name="connsiteX739-3081" fmla="*/ 9279 w 10000"/>
                  <a:gd name="connsiteY739-3082" fmla="*/ 9894 h 10000"/>
                  <a:gd name="connsiteX740-3083" fmla="*/ 9331 w 10000"/>
                  <a:gd name="connsiteY740-3084" fmla="*/ 9867 h 10000"/>
                  <a:gd name="connsiteX741-3085" fmla="*/ 9382 w 10000"/>
                  <a:gd name="connsiteY741-3086" fmla="*/ 9836 h 10000"/>
                  <a:gd name="connsiteX742-3087" fmla="*/ 9432 w 10000"/>
                  <a:gd name="connsiteY742-3088" fmla="*/ 9803 h 10000"/>
                  <a:gd name="connsiteX743-3089" fmla="*/ 9480 w 10000"/>
                  <a:gd name="connsiteY743-3090" fmla="*/ 9769 h 10000"/>
                  <a:gd name="connsiteX744-3091" fmla="*/ 9525 w 10000"/>
                  <a:gd name="connsiteY744-3092" fmla="*/ 9732 h 10000"/>
                  <a:gd name="connsiteX745-3093" fmla="*/ 9571 w 10000"/>
                  <a:gd name="connsiteY745-3094" fmla="*/ 9691 h 10000"/>
                  <a:gd name="connsiteX746-3095" fmla="*/ 9612 w 10000"/>
                  <a:gd name="connsiteY746-3096" fmla="*/ 9650 h 10000"/>
                  <a:gd name="connsiteX747-3097" fmla="*/ 9653 w 10000"/>
                  <a:gd name="connsiteY747-3098" fmla="*/ 9603 h 10000"/>
                  <a:gd name="connsiteX748-3099" fmla="*/ 9692 w 10000"/>
                  <a:gd name="connsiteY748-3100" fmla="*/ 9556 h 10000"/>
                  <a:gd name="connsiteX749-3101" fmla="*/ 9729 w 10000"/>
                  <a:gd name="connsiteY749-3102" fmla="*/ 9506 h 10000"/>
                  <a:gd name="connsiteX750-3103" fmla="*/ 9765 w 10000"/>
                  <a:gd name="connsiteY750-3104" fmla="*/ 9453 h 10000"/>
                  <a:gd name="connsiteX751-3105" fmla="*/ 9797 w 10000"/>
                  <a:gd name="connsiteY751-3106" fmla="*/ 9402 h 10000"/>
                  <a:gd name="connsiteX752-3107" fmla="*/ 9829 w 10000"/>
                  <a:gd name="connsiteY752-3108" fmla="*/ 9347 h 10000"/>
                  <a:gd name="connsiteX753-3109" fmla="*/ 9858 w 10000"/>
                  <a:gd name="connsiteY753-3110" fmla="*/ 9289 h 10000"/>
                  <a:gd name="connsiteX754-3111" fmla="*/ 9883 w 10000"/>
                  <a:gd name="connsiteY754-3112" fmla="*/ 9230 h 10000"/>
                  <a:gd name="connsiteX755-3113" fmla="*/ 9907 w 10000"/>
                  <a:gd name="connsiteY755-3114" fmla="*/ 9171 h 10000"/>
                  <a:gd name="connsiteX756-3115" fmla="*/ 9927 w 10000"/>
                  <a:gd name="connsiteY756-3116" fmla="*/ 9109 h 10000"/>
                  <a:gd name="connsiteX757-3117" fmla="*/ 9947 w 10000"/>
                  <a:gd name="connsiteY757-3118" fmla="*/ 9048 h 10000"/>
                  <a:gd name="connsiteX758-3119" fmla="*/ 9963 w 10000"/>
                  <a:gd name="connsiteY758-3120" fmla="*/ 8982 h 10000"/>
                  <a:gd name="connsiteX759-3121" fmla="*/ 9975 w 10000"/>
                  <a:gd name="connsiteY759-3122" fmla="*/ 8917 h 10000"/>
                  <a:gd name="connsiteX760-3123" fmla="*/ 9986 w 10000"/>
                  <a:gd name="connsiteY760-3124" fmla="*/ 8849 h 10000"/>
                  <a:gd name="connsiteX761-3125" fmla="*/ 9995 w 10000"/>
                  <a:gd name="connsiteY761-3126" fmla="*/ 8784 h 10000"/>
                  <a:gd name="connsiteX762-3127" fmla="*/ 9998 w 10000"/>
                  <a:gd name="connsiteY762-3128" fmla="*/ 8714 h 10000"/>
                  <a:gd name="connsiteX763-3129" fmla="*/ 10000 w 10000"/>
                  <a:gd name="connsiteY763-3130" fmla="*/ 8646 h 10000"/>
                  <a:gd name="connsiteX764-3131" fmla="*/ 10000 w 10000"/>
                  <a:gd name="connsiteY764-3132" fmla="*/ 2865 h 10000"/>
                  <a:gd name="connsiteX765-3133" fmla="*/ 9998 w 10000"/>
                  <a:gd name="connsiteY765-3134" fmla="*/ 2795 h 10000"/>
                  <a:gd name="connsiteX766-3135" fmla="*/ 9995 w 10000"/>
                  <a:gd name="connsiteY766-3136" fmla="*/ 2728 h 10000"/>
                  <a:gd name="connsiteX767-3137" fmla="*/ 9986 w 10000"/>
                  <a:gd name="connsiteY767-3138" fmla="*/ 2660 h 10000"/>
                  <a:gd name="connsiteX768-3139" fmla="*/ 9975 w 10000"/>
                  <a:gd name="connsiteY768-3140" fmla="*/ 2591 h 10000"/>
                  <a:gd name="connsiteX769-3141" fmla="*/ 9963 w 10000"/>
                  <a:gd name="connsiteY769-3142" fmla="*/ 2527 h 10000"/>
                  <a:gd name="connsiteX770-3143" fmla="*/ 9947 w 10000"/>
                  <a:gd name="connsiteY770-3144" fmla="*/ 2464 h 10000"/>
                  <a:gd name="connsiteX771-3145" fmla="*/ 9927 w 10000"/>
                  <a:gd name="connsiteY771-3146" fmla="*/ 2398 h 10000"/>
                  <a:gd name="connsiteX772-3147" fmla="*/ 9907 w 10000"/>
                  <a:gd name="connsiteY772-3148" fmla="*/ 2339 h 10000"/>
                  <a:gd name="connsiteX773-3149" fmla="*/ 9883 w 10000"/>
                  <a:gd name="connsiteY773-3150" fmla="*/ 2277 h 10000"/>
                  <a:gd name="connsiteX774-3151" fmla="*/ 9858 w 10000"/>
                  <a:gd name="connsiteY774-3152" fmla="*/ 2220 h 10000"/>
                  <a:gd name="connsiteX775-3153" fmla="*/ 9829 w 10000"/>
                  <a:gd name="connsiteY775-3154" fmla="*/ 2163 h 10000"/>
                  <a:gd name="connsiteX776-3155" fmla="*/ 9797 w 10000"/>
                  <a:gd name="connsiteY776-3156" fmla="*/ 2109 h 10000"/>
                  <a:gd name="connsiteX777-3157" fmla="*/ 9765 w 10000"/>
                  <a:gd name="connsiteY777-3158" fmla="*/ 2054 h 10000"/>
                  <a:gd name="connsiteX778-3159" fmla="*/ 9729 w 10000"/>
                  <a:gd name="connsiteY778-3160" fmla="*/ 2005 h 10000"/>
                  <a:gd name="connsiteX779-3161" fmla="*/ 9692 w 10000"/>
                  <a:gd name="connsiteY779-3162" fmla="*/ 1954 h 10000"/>
                  <a:gd name="connsiteX780-3163" fmla="*/ 9653 w 10000"/>
                  <a:gd name="connsiteY780-3164" fmla="*/ 1907 h 10000"/>
                  <a:gd name="connsiteX781-3165" fmla="*/ 9612 w 10000"/>
                  <a:gd name="connsiteY781-3166" fmla="*/ 1862 h 10000"/>
                  <a:gd name="connsiteX782-3167" fmla="*/ 9571 w 10000"/>
                  <a:gd name="connsiteY782-3168" fmla="*/ 1819 h 10000"/>
                  <a:gd name="connsiteX783-3169" fmla="*/ 9525 w 10000"/>
                  <a:gd name="connsiteY783-3170" fmla="*/ 1778 h 10000"/>
                  <a:gd name="connsiteX784-3171" fmla="*/ 9480 w 10000"/>
                  <a:gd name="connsiteY784-3172" fmla="*/ 1741 h 10000"/>
                  <a:gd name="connsiteX785-3173" fmla="*/ 9432 w 10000"/>
                  <a:gd name="connsiteY785-3174" fmla="*/ 1704 h 10000"/>
                  <a:gd name="connsiteX786-3175" fmla="*/ 9382 w 10000"/>
                  <a:gd name="connsiteY786-3176" fmla="*/ 1673 h 10000"/>
                  <a:gd name="connsiteX787-3177" fmla="*/ 9331 w 10000"/>
                  <a:gd name="connsiteY787-3178" fmla="*/ 1642 h 10000"/>
                  <a:gd name="connsiteX788-3179" fmla="*/ 9279 w 10000"/>
                  <a:gd name="connsiteY788-3180" fmla="*/ 1616 h 10000"/>
                  <a:gd name="connsiteX789-3181" fmla="*/ 9226 w 10000"/>
                  <a:gd name="connsiteY789-3182" fmla="*/ 1591 h 10000"/>
                  <a:gd name="connsiteX790-3183" fmla="*/ 9172 w 10000"/>
                  <a:gd name="connsiteY790-3184" fmla="*/ 1569 h 10000"/>
                  <a:gd name="connsiteX791-3185" fmla="*/ 9114 w 10000"/>
                  <a:gd name="connsiteY791-3186" fmla="*/ 1552 h 10000"/>
                  <a:gd name="connsiteX792-3187" fmla="*/ 9059 w 10000"/>
                  <a:gd name="connsiteY792-3188" fmla="*/ 1536 h 10000"/>
                  <a:gd name="connsiteX793-3189" fmla="*/ 9000 w 10000"/>
                  <a:gd name="connsiteY793-3190" fmla="*/ 1524 h 10000"/>
                  <a:gd name="connsiteX794-3191" fmla="*/ 8941 w 10000"/>
                  <a:gd name="connsiteY794-3192" fmla="*/ 1513 h 10000"/>
                  <a:gd name="connsiteX795-3193" fmla="*/ 8882 w 10000"/>
                  <a:gd name="connsiteY795-3194" fmla="*/ 1509 h 10000"/>
                  <a:gd name="connsiteX796-3195" fmla="*/ 8820 w 10000"/>
                  <a:gd name="connsiteY796-3196" fmla="*/ 1509 h 10000"/>
                  <a:gd name="connsiteX797-3197" fmla="*/ 8446 w 10000"/>
                  <a:gd name="connsiteY797-3198" fmla="*/ 1509 h 10000"/>
                  <a:gd name="connsiteX798-3199" fmla="*/ 7653 w 10000"/>
                  <a:gd name="connsiteY798-3200" fmla="*/ 0 h 10000"/>
                  <a:gd name="connsiteX799-3201" fmla="*/ 4205 w 10000"/>
                  <a:gd name="connsiteY799-3202" fmla="*/ 0 h 10000"/>
                  <a:gd name="connsiteX0-3203" fmla="*/ 2161 w 10000"/>
                  <a:gd name="connsiteY0-3204" fmla="*/ 80 h 10000"/>
                  <a:gd name="connsiteX1-3205" fmla="*/ 2161 w 10000"/>
                  <a:gd name="connsiteY1-3206" fmla="*/ 80 h 10000"/>
                  <a:gd name="connsiteX2-3207" fmla="*/ 2207 w 10000"/>
                  <a:gd name="connsiteY2-3208" fmla="*/ 80 h 10000"/>
                  <a:gd name="connsiteX3-3209" fmla="*/ 2253 w 10000"/>
                  <a:gd name="connsiteY3-3210" fmla="*/ 86 h 10000"/>
                  <a:gd name="connsiteX4-3211" fmla="*/ 2296 w 10000"/>
                  <a:gd name="connsiteY4-3212" fmla="*/ 90 h 10000"/>
                  <a:gd name="connsiteX5-3213" fmla="*/ 2338 w 10000"/>
                  <a:gd name="connsiteY5-3214" fmla="*/ 100 h 10000"/>
                  <a:gd name="connsiteX6-3215" fmla="*/ 2383 w 10000"/>
                  <a:gd name="connsiteY6-3216" fmla="*/ 109 h 10000"/>
                  <a:gd name="connsiteX7-3217" fmla="*/ 2426 w 10000"/>
                  <a:gd name="connsiteY7-3218" fmla="*/ 121 h 10000"/>
                  <a:gd name="connsiteX8-3219" fmla="*/ 2467 w 10000"/>
                  <a:gd name="connsiteY8-3220" fmla="*/ 135 h 10000"/>
                  <a:gd name="connsiteX9-3221" fmla="*/ 2506 w 10000"/>
                  <a:gd name="connsiteY9-3222" fmla="*/ 152 h 10000"/>
                  <a:gd name="connsiteX10-3223" fmla="*/ 2545 w 10000"/>
                  <a:gd name="connsiteY10-3224" fmla="*/ 170 h 10000"/>
                  <a:gd name="connsiteX11-3225" fmla="*/ 2584 w 10000"/>
                  <a:gd name="connsiteY11-3226" fmla="*/ 193 h 10000"/>
                  <a:gd name="connsiteX12-3227" fmla="*/ 2621 w 10000"/>
                  <a:gd name="connsiteY12-3228" fmla="*/ 213 h 10000"/>
                  <a:gd name="connsiteX13-3229" fmla="*/ 2659 w 10000"/>
                  <a:gd name="connsiteY13-3230" fmla="*/ 240 h 10000"/>
                  <a:gd name="connsiteX14-3231" fmla="*/ 2696 w 10000"/>
                  <a:gd name="connsiteY14-3232" fmla="*/ 264 h 10000"/>
                  <a:gd name="connsiteX15-3233" fmla="*/ 2730 w 10000"/>
                  <a:gd name="connsiteY15-3234" fmla="*/ 293 h 10000"/>
                  <a:gd name="connsiteX16-3235" fmla="*/ 2764 w 10000"/>
                  <a:gd name="connsiteY16-3236" fmla="*/ 322 h 10000"/>
                  <a:gd name="connsiteX17-3237" fmla="*/ 2796 w 10000"/>
                  <a:gd name="connsiteY17-3238" fmla="*/ 354 h 10000"/>
                  <a:gd name="connsiteX18-3239" fmla="*/ 2826 w 10000"/>
                  <a:gd name="connsiteY18-3240" fmla="*/ 385 h 10000"/>
                  <a:gd name="connsiteX19-3241" fmla="*/ 2858 w 10000"/>
                  <a:gd name="connsiteY19-3242" fmla="*/ 420 h 10000"/>
                  <a:gd name="connsiteX20-3243" fmla="*/ 2887 w 10000"/>
                  <a:gd name="connsiteY20-3244" fmla="*/ 457 h 10000"/>
                  <a:gd name="connsiteX21-3245" fmla="*/ 2913 w 10000"/>
                  <a:gd name="connsiteY21-3246" fmla="*/ 492 h 10000"/>
                  <a:gd name="connsiteX22-3247" fmla="*/ 2938 w 10000"/>
                  <a:gd name="connsiteY22-3248" fmla="*/ 530 h 10000"/>
                  <a:gd name="connsiteX23-3249" fmla="*/ 2963 w 10000"/>
                  <a:gd name="connsiteY23-3250" fmla="*/ 571 h 10000"/>
                  <a:gd name="connsiteX24-3251" fmla="*/ 2986 w 10000"/>
                  <a:gd name="connsiteY24-3252" fmla="*/ 610 h 10000"/>
                  <a:gd name="connsiteX25-3253" fmla="*/ 3008 w 10000"/>
                  <a:gd name="connsiteY25-3254" fmla="*/ 653 h 10000"/>
                  <a:gd name="connsiteX26-3255" fmla="*/ 3027 w 10000"/>
                  <a:gd name="connsiteY26-3256" fmla="*/ 696 h 10000"/>
                  <a:gd name="connsiteX27-3257" fmla="*/ 3045 w 10000"/>
                  <a:gd name="connsiteY27-3258" fmla="*/ 741 h 10000"/>
                  <a:gd name="connsiteX28-3259" fmla="*/ 3063 w 10000"/>
                  <a:gd name="connsiteY28-3260" fmla="*/ 786 h 10000"/>
                  <a:gd name="connsiteX29-3261" fmla="*/ 3077 w 10000"/>
                  <a:gd name="connsiteY29-3262" fmla="*/ 831 h 10000"/>
                  <a:gd name="connsiteX30-3263" fmla="*/ 3090 w 10000"/>
                  <a:gd name="connsiteY30-3264" fmla="*/ 879 h 10000"/>
                  <a:gd name="connsiteX31-3265" fmla="*/ 3102 w 10000"/>
                  <a:gd name="connsiteY31-3266" fmla="*/ 928 h 10000"/>
                  <a:gd name="connsiteX32-3267" fmla="*/ 3109 w 10000"/>
                  <a:gd name="connsiteY32-3268" fmla="*/ 977 h 10000"/>
                  <a:gd name="connsiteX33-3269" fmla="*/ 3118 w 10000"/>
                  <a:gd name="connsiteY33-3270" fmla="*/ 1026 h 10000"/>
                  <a:gd name="connsiteX34-3271" fmla="*/ 1207 w 10000"/>
                  <a:gd name="connsiteY34-3272" fmla="*/ 1026 h 10000"/>
                  <a:gd name="connsiteX35-3273" fmla="*/ 1214 w 10000"/>
                  <a:gd name="connsiteY35-3274" fmla="*/ 977 h 10000"/>
                  <a:gd name="connsiteX36-3275" fmla="*/ 1223 w 10000"/>
                  <a:gd name="connsiteY36-3276" fmla="*/ 928 h 10000"/>
                  <a:gd name="connsiteX37-3277" fmla="*/ 1233 w 10000"/>
                  <a:gd name="connsiteY37-3278" fmla="*/ 879 h 10000"/>
                  <a:gd name="connsiteX38-3279" fmla="*/ 1248 w 10000"/>
                  <a:gd name="connsiteY38-3280" fmla="*/ 831 h 10000"/>
                  <a:gd name="connsiteX39-3281" fmla="*/ 1262 w 10000"/>
                  <a:gd name="connsiteY39-3282" fmla="*/ 786 h 10000"/>
                  <a:gd name="connsiteX40-3283" fmla="*/ 1280 w 10000"/>
                  <a:gd name="connsiteY40-3284" fmla="*/ 741 h 10000"/>
                  <a:gd name="connsiteX41-3285" fmla="*/ 1296 w 10000"/>
                  <a:gd name="connsiteY41-3286" fmla="*/ 696 h 10000"/>
                  <a:gd name="connsiteX42-3287" fmla="*/ 1317 w 10000"/>
                  <a:gd name="connsiteY42-3288" fmla="*/ 653 h 10000"/>
                  <a:gd name="connsiteX43-3289" fmla="*/ 1337 w 10000"/>
                  <a:gd name="connsiteY43-3290" fmla="*/ 610 h 10000"/>
                  <a:gd name="connsiteX44-3291" fmla="*/ 1360 w 10000"/>
                  <a:gd name="connsiteY44-3292" fmla="*/ 571 h 10000"/>
                  <a:gd name="connsiteX45-3293" fmla="*/ 1385 w 10000"/>
                  <a:gd name="connsiteY45-3294" fmla="*/ 530 h 10000"/>
                  <a:gd name="connsiteX46-3295" fmla="*/ 1411 w 10000"/>
                  <a:gd name="connsiteY46-3296" fmla="*/ 492 h 10000"/>
                  <a:gd name="connsiteX47-3297" fmla="*/ 1438 w 10000"/>
                  <a:gd name="connsiteY47-3298" fmla="*/ 457 h 10000"/>
                  <a:gd name="connsiteX48-3299" fmla="*/ 1466 w 10000"/>
                  <a:gd name="connsiteY48-3300" fmla="*/ 420 h 10000"/>
                  <a:gd name="connsiteX49-3301" fmla="*/ 1497 w 10000"/>
                  <a:gd name="connsiteY49-3302" fmla="*/ 385 h 10000"/>
                  <a:gd name="connsiteX50-3303" fmla="*/ 1527 w 10000"/>
                  <a:gd name="connsiteY50-3304" fmla="*/ 354 h 10000"/>
                  <a:gd name="connsiteX51-3305" fmla="*/ 1561 w 10000"/>
                  <a:gd name="connsiteY51-3306" fmla="*/ 322 h 10000"/>
                  <a:gd name="connsiteX52-3307" fmla="*/ 1593 w 10000"/>
                  <a:gd name="connsiteY52-3308" fmla="*/ 293 h 10000"/>
                  <a:gd name="connsiteX53-3309" fmla="*/ 1628 w 10000"/>
                  <a:gd name="connsiteY53-3310" fmla="*/ 264 h 10000"/>
                  <a:gd name="connsiteX54-3311" fmla="*/ 1664 w 10000"/>
                  <a:gd name="connsiteY54-3312" fmla="*/ 240 h 10000"/>
                  <a:gd name="connsiteX55-3313" fmla="*/ 1701 w 10000"/>
                  <a:gd name="connsiteY55-3314" fmla="*/ 213 h 10000"/>
                  <a:gd name="connsiteX56-3315" fmla="*/ 1737 w 10000"/>
                  <a:gd name="connsiteY56-3316" fmla="*/ 193 h 10000"/>
                  <a:gd name="connsiteX57-3317" fmla="*/ 1778 w 10000"/>
                  <a:gd name="connsiteY57-3318" fmla="*/ 170 h 10000"/>
                  <a:gd name="connsiteX58-3319" fmla="*/ 1817 w 10000"/>
                  <a:gd name="connsiteY58-3320" fmla="*/ 152 h 10000"/>
                  <a:gd name="connsiteX59-3321" fmla="*/ 1858 w 10000"/>
                  <a:gd name="connsiteY59-3322" fmla="*/ 135 h 10000"/>
                  <a:gd name="connsiteX60-3323" fmla="*/ 1899 w 10000"/>
                  <a:gd name="connsiteY60-3324" fmla="*/ 121 h 10000"/>
                  <a:gd name="connsiteX61-3325" fmla="*/ 1940 w 10000"/>
                  <a:gd name="connsiteY61-3326" fmla="*/ 109 h 10000"/>
                  <a:gd name="connsiteX62-3327" fmla="*/ 1984 w 10000"/>
                  <a:gd name="connsiteY62-3328" fmla="*/ 100 h 10000"/>
                  <a:gd name="connsiteX63-3329" fmla="*/ 2027 w 10000"/>
                  <a:gd name="connsiteY63-3330" fmla="*/ 90 h 10000"/>
                  <a:gd name="connsiteX64-3331" fmla="*/ 2073 w 10000"/>
                  <a:gd name="connsiteY64-3332" fmla="*/ 86 h 10000"/>
                  <a:gd name="connsiteX65-3333" fmla="*/ 2116 w 10000"/>
                  <a:gd name="connsiteY65-3334" fmla="*/ 80 h 10000"/>
                  <a:gd name="connsiteX66-3335" fmla="*/ 2161 w 10000"/>
                  <a:gd name="connsiteY66-3336" fmla="*/ 80 h 10000"/>
                  <a:gd name="connsiteX67-3337" fmla="*/ 5830 w 10000"/>
                  <a:gd name="connsiteY67-3338" fmla="*/ 2038 h 10000"/>
                  <a:gd name="connsiteX68-3339" fmla="*/ 5830 w 10000"/>
                  <a:gd name="connsiteY68-3340" fmla="*/ 2038 h 10000"/>
                  <a:gd name="connsiteX69-3341" fmla="*/ 5912 w 10000"/>
                  <a:gd name="connsiteY69-3342" fmla="*/ 2040 h 10000"/>
                  <a:gd name="connsiteX70-3343" fmla="*/ 5992 w 10000"/>
                  <a:gd name="connsiteY70-3344" fmla="*/ 2042 h 10000"/>
                  <a:gd name="connsiteX71-3345" fmla="*/ 6070 w 10000"/>
                  <a:gd name="connsiteY71-3346" fmla="*/ 2050 h 10000"/>
                  <a:gd name="connsiteX72-3347" fmla="*/ 6149 w 10000"/>
                  <a:gd name="connsiteY72-3348" fmla="*/ 2056 h 10000"/>
                  <a:gd name="connsiteX73-3349" fmla="*/ 6227 w 10000"/>
                  <a:gd name="connsiteY73-3350" fmla="*/ 2066 h 10000"/>
                  <a:gd name="connsiteX74-3351" fmla="*/ 6305 w 10000"/>
                  <a:gd name="connsiteY74-3352" fmla="*/ 2081 h 10000"/>
                  <a:gd name="connsiteX75-3353" fmla="*/ 6382 w 10000"/>
                  <a:gd name="connsiteY75-3354" fmla="*/ 2095 h 10000"/>
                  <a:gd name="connsiteX76-3355" fmla="*/ 6460 w 10000"/>
                  <a:gd name="connsiteY76-3356" fmla="*/ 2111 h 10000"/>
                  <a:gd name="connsiteX77-3357" fmla="*/ 6535 w 10000"/>
                  <a:gd name="connsiteY77-3358" fmla="*/ 2130 h 10000"/>
                  <a:gd name="connsiteX78-3359" fmla="*/ 6611 w 10000"/>
                  <a:gd name="connsiteY78-3360" fmla="*/ 2152 h 10000"/>
                  <a:gd name="connsiteX79-3361" fmla="*/ 6686 w 10000"/>
                  <a:gd name="connsiteY79-3362" fmla="*/ 2175 h 10000"/>
                  <a:gd name="connsiteX80-3363" fmla="*/ 6761 w 10000"/>
                  <a:gd name="connsiteY80-3364" fmla="*/ 2199 h 10000"/>
                  <a:gd name="connsiteX81-3365" fmla="*/ 6832 w 10000"/>
                  <a:gd name="connsiteY81-3366" fmla="*/ 2228 h 10000"/>
                  <a:gd name="connsiteX82-3367" fmla="*/ 6905 w 10000"/>
                  <a:gd name="connsiteY82-3368" fmla="*/ 2257 h 10000"/>
                  <a:gd name="connsiteX83-3369" fmla="*/ 6975 w 10000"/>
                  <a:gd name="connsiteY83-3370" fmla="*/ 2288 h 10000"/>
                  <a:gd name="connsiteX84-3371" fmla="*/ 7048 w 10000"/>
                  <a:gd name="connsiteY84-3372" fmla="*/ 2320 h 10000"/>
                  <a:gd name="connsiteX85-3373" fmla="*/ 7115 w 10000"/>
                  <a:gd name="connsiteY85-3374" fmla="*/ 2355 h 10000"/>
                  <a:gd name="connsiteX86-3375" fmla="*/ 7186 w 10000"/>
                  <a:gd name="connsiteY86-3376" fmla="*/ 2394 h 10000"/>
                  <a:gd name="connsiteX87-3377" fmla="*/ 7252 w 10000"/>
                  <a:gd name="connsiteY87-3378" fmla="*/ 2433 h 10000"/>
                  <a:gd name="connsiteX88-3379" fmla="*/ 7320 w 10000"/>
                  <a:gd name="connsiteY88-3380" fmla="*/ 2472 h 10000"/>
                  <a:gd name="connsiteX89-3381" fmla="*/ 7387 w 10000"/>
                  <a:gd name="connsiteY89-3382" fmla="*/ 2515 h 10000"/>
                  <a:gd name="connsiteX90-3383" fmla="*/ 7452 w 10000"/>
                  <a:gd name="connsiteY90-3384" fmla="*/ 2558 h 10000"/>
                  <a:gd name="connsiteX91-3385" fmla="*/ 7514 w 10000"/>
                  <a:gd name="connsiteY91-3386" fmla="*/ 2605 h 10000"/>
                  <a:gd name="connsiteX92-3387" fmla="*/ 7578 w 10000"/>
                  <a:gd name="connsiteY92-3388" fmla="*/ 2654 h 10000"/>
                  <a:gd name="connsiteX93-3389" fmla="*/ 7638 w 10000"/>
                  <a:gd name="connsiteY93-3390" fmla="*/ 2701 h 10000"/>
                  <a:gd name="connsiteX94-3391" fmla="*/ 7701 w 10000"/>
                  <a:gd name="connsiteY94-3392" fmla="*/ 2752 h 10000"/>
                  <a:gd name="connsiteX95-3393" fmla="*/ 7761 w 10000"/>
                  <a:gd name="connsiteY95-3394" fmla="*/ 2806 h 10000"/>
                  <a:gd name="connsiteX96-3395" fmla="*/ 7818 w 10000"/>
                  <a:gd name="connsiteY96-3396" fmla="*/ 2861 h 10000"/>
                  <a:gd name="connsiteX97-3397" fmla="*/ 7877 w 10000"/>
                  <a:gd name="connsiteY97-3398" fmla="*/ 2914 h 10000"/>
                  <a:gd name="connsiteX98-3399" fmla="*/ 7932 w 10000"/>
                  <a:gd name="connsiteY98-3400" fmla="*/ 2972 h 10000"/>
                  <a:gd name="connsiteX99-3401" fmla="*/ 7985 w 10000"/>
                  <a:gd name="connsiteY99-3402" fmla="*/ 3031 h 10000"/>
                  <a:gd name="connsiteX100-3403" fmla="*/ 8039 w 10000"/>
                  <a:gd name="connsiteY100-3404" fmla="*/ 3090 h 10000"/>
                  <a:gd name="connsiteX101-3405" fmla="*/ 8094 w 10000"/>
                  <a:gd name="connsiteY101-3406" fmla="*/ 3152 h 10000"/>
                  <a:gd name="connsiteX102-3407" fmla="*/ 8142 w 10000"/>
                  <a:gd name="connsiteY102-3408" fmla="*/ 3217 h 10000"/>
                  <a:gd name="connsiteX103-3409" fmla="*/ 8194 w 10000"/>
                  <a:gd name="connsiteY103-3410" fmla="*/ 3281 h 10000"/>
                  <a:gd name="connsiteX104-3411" fmla="*/ 8242 w 10000"/>
                  <a:gd name="connsiteY104-3412" fmla="*/ 3348 h 10000"/>
                  <a:gd name="connsiteX105-3413" fmla="*/ 8290 w 10000"/>
                  <a:gd name="connsiteY105-3414" fmla="*/ 3414 h 10000"/>
                  <a:gd name="connsiteX106-3415" fmla="*/ 8334 w 10000"/>
                  <a:gd name="connsiteY106-3416" fmla="*/ 3484 h 10000"/>
                  <a:gd name="connsiteX107-3417" fmla="*/ 8379 w 10000"/>
                  <a:gd name="connsiteY107-3418" fmla="*/ 3553 h 10000"/>
                  <a:gd name="connsiteX108-3419" fmla="*/ 8421 w 10000"/>
                  <a:gd name="connsiteY108-3420" fmla="*/ 3623 h 10000"/>
                  <a:gd name="connsiteX109-3421" fmla="*/ 8462 w 10000"/>
                  <a:gd name="connsiteY109-3422" fmla="*/ 3696 h 10000"/>
                  <a:gd name="connsiteX110-3423" fmla="*/ 8505 w 10000"/>
                  <a:gd name="connsiteY110-3424" fmla="*/ 3770 h 10000"/>
                  <a:gd name="connsiteX111-3425" fmla="*/ 8541 w 10000"/>
                  <a:gd name="connsiteY111-3426" fmla="*/ 3844 h 10000"/>
                  <a:gd name="connsiteX112-3427" fmla="*/ 8578 w 10000"/>
                  <a:gd name="connsiteY112-3428" fmla="*/ 3920 h 10000"/>
                  <a:gd name="connsiteX113-3429" fmla="*/ 8614 w 10000"/>
                  <a:gd name="connsiteY113-3430" fmla="*/ 4000 h 10000"/>
                  <a:gd name="connsiteX114-3431" fmla="*/ 8647 w 10000"/>
                  <a:gd name="connsiteY114-3432" fmla="*/ 4075 h 10000"/>
                  <a:gd name="connsiteX115-3433" fmla="*/ 8679 w 10000"/>
                  <a:gd name="connsiteY115-3434" fmla="*/ 4155 h 10000"/>
                  <a:gd name="connsiteX116-3435" fmla="*/ 8712 w 10000"/>
                  <a:gd name="connsiteY116-3436" fmla="*/ 4235 h 10000"/>
                  <a:gd name="connsiteX117-3437" fmla="*/ 8740 w 10000"/>
                  <a:gd name="connsiteY117-3438" fmla="*/ 4317 h 10000"/>
                  <a:gd name="connsiteX118-3439" fmla="*/ 8767 w 10000"/>
                  <a:gd name="connsiteY118-3440" fmla="*/ 4399 h 10000"/>
                  <a:gd name="connsiteX119-3441" fmla="*/ 8792 w 10000"/>
                  <a:gd name="connsiteY119-3442" fmla="*/ 4481 h 10000"/>
                  <a:gd name="connsiteX120-3443" fmla="*/ 8817 w 10000"/>
                  <a:gd name="connsiteY120-3444" fmla="*/ 4565 h 10000"/>
                  <a:gd name="connsiteX121-3445" fmla="*/ 8836 w 10000"/>
                  <a:gd name="connsiteY121-3446" fmla="*/ 4651 h 10000"/>
                  <a:gd name="connsiteX122-3447" fmla="*/ 8857 w 10000"/>
                  <a:gd name="connsiteY122-3448" fmla="*/ 4737 h 10000"/>
                  <a:gd name="connsiteX123-3449" fmla="*/ 8877 w 10000"/>
                  <a:gd name="connsiteY123-3450" fmla="*/ 4825 h 10000"/>
                  <a:gd name="connsiteX124-3451" fmla="*/ 8893 w 10000"/>
                  <a:gd name="connsiteY124-3452" fmla="*/ 4909 h 10000"/>
                  <a:gd name="connsiteX125-3453" fmla="*/ 8907 w 10000"/>
                  <a:gd name="connsiteY125-3454" fmla="*/ 4997 h 10000"/>
                  <a:gd name="connsiteX126-3455" fmla="*/ 8920 w 10000"/>
                  <a:gd name="connsiteY126-3456" fmla="*/ 5089 h 10000"/>
                  <a:gd name="connsiteX127-3457" fmla="*/ 8930 w 10000"/>
                  <a:gd name="connsiteY127-3458" fmla="*/ 5179 h 10000"/>
                  <a:gd name="connsiteX128-3459" fmla="*/ 8941 w 10000"/>
                  <a:gd name="connsiteY128-3460" fmla="*/ 5269 h 10000"/>
                  <a:gd name="connsiteX129-3461" fmla="*/ 8946 w 10000"/>
                  <a:gd name="connsiteY129-3462" fmla="*/ 5359 h 10000"/>
                  <a:gd name="connsiteX130-3463" fmla="*/ 8954 w 10000"/>
                  <a:gd name="connsiteY130-3464" fmla="*/ 5450 h 10000"/>
                  <a:gd name="connsiteX131-3465" fmla="*/ 8955 w 10000"/>
                  <a:gd name="connsiteY131-3466" fmla="*/ 5542 h 10000"/>
                  <a:gd name="connsiteX132-3467" fmla="*/ 8957 w 10000"/>
                  <a:gd name="connsiteY132-3468" fmla="*/ 5636 h 10000"/>
                  <a:gd name="connsiteX133-3469" fmla="*/ 8955 w 10000"/>
                  <a:gd name="connsiteY133-3470" fmla="*/ 5728 h 10000"/>
                  <a:gd name="connsiteX134-3471" fmla="*/ 8954 w 10000"/>
                  <a:gd name="connsiteY134-3472" fmla="*/ 5820 h 10000"/>
                  <a:gd name="connsiteX135-3473" fmla="*/ 8946 w 10000"/>
                  <a:gd name="connsiteY135-3474" fmla="*/ 5912 h 10000"/>
                  <a:gd name="connsiteX136-3475" fmla="*/ 8941 w 10000"/>
                  <a:gd name="connsiteY136-3476" fmla="*/ 6005 h 10000"/>
                  <a:gd name="connsiteX137-3477" fmla="*/ 8930 w 10000"/>
                  <a:gd name="connsiteY137-3478" fmla="*/ 6095 h 10000"/>
                  <a:gd name="connsiteX138-3479" fmla="*/ 8920 w 10000"/>
                  <a:gd name="connsiteY138-3480" fmla="*/ 6185 h 10000"/>
                  <a:gd name="connsiteX139-3481" fmla="*/ 8907 w 10000"/>
                  <a:gd name="connsiteY139-3482" fmla="*/ 6273 h 10000"/>
                  <a:gd name="connsiteX140-3483" fmla="*/ 8893 w 10000"/>
                  <a:gd name="connsiteY140-3484" fmla="*/ 6361 h 10000"/>
                  <a:gd name="connsiteX141-3485" fmla="*/ 8877 w 10000"/>
                  <a:gd name="connsiteY141-3486" fmla="*/ 6449 h 10000"/>
                  <a:gd name="connsiteX142-3487" fmla="*/ 8857 w 10000"/>
                  <a:gd name="connsiteY142-3488" fmla="*/ 6535 h 10000"/>
                  <a:gd name="connsiteX143-3489" fmla="*/ 8836 w 10000"/>
                  <a:gd name="connsiteY143-3490" fmla="*/ 6619 h 10000"/>
                  <a:gd name="connsiteX144-3491" fmla="*/ 8817 w 10000"/>
                  <a:gd name="connsiteY144-3492" fmla="*/ 6705 h 10000"/>
                  <a:gd name="connsiteX145-3493" fmla="*/ 8792 w 10000"/>
                  <a:gd name="connsiteY145-3494" fmla="*/ 6791 h 10000"/>
                  <a:gd name="connsiteX146-3495" fmla="*/ 8767 w 10000"/>
                  <a:gd name="connsiteY146-3496" fmla="*/ 6871 h 10000"/>
                  <a:gd name="connsiteX147-3497" fmla="*/ 8740 w 10000"/>
                  <a:gd name="connsiteY147-3498" fmla="*/ 6955 h 10000"/>
                  <a:gd name="connsiteX148-3499" fmla="*/ 8712 w 10000"/>
                  <a:gd name="connsiteY148-3500" fmla="*/ 7035 h 10000"/>
                  <a:gd name="connsiteX149-3501" fmla="*/ 8679 w 10000"/>
                  <a:gd name="connsiteY149-3502" fmla="*/ 7117 h 10000"/>
                  <a:gd name="connsiteX150-3503" fmla="*/ 8647 w 10000"/>
                  <a:gd name="connsiteY150-3504" fmla="*/ 7194 h 10000"/>
                  <a:gd name="connsiteX151-3505" fmla="*/ 8614 w 10000"/>
                  <a:gd name="connsiteY151-3506" fmla="*/ 7274 h 10000"/>
                  <a:gd name="connsiteX152-3507" fmla="*/ 8578 w 10000"/>
                  <a:gd name="connsiteY152-3508" fmla="*/ 7350 h 10000"/>
                  <a:gd name="connsiteX153-3509" fmla="*/ 8541 w 10000"/>
                  <a:gd name="connsiteY153-3510" fmla="*/ 7426 h 10000"/>
                  <a:gd name="connsiteX154-3511" fmla="*/ 8505 w 10000"/>
                  <a:gd name="connsiteY154-3512" fmla="*/ 7502 h 10000"/>
                  <a:gd name="connsiteX155-3513" fmla="*/ 8462 w 10000"/>
                  <a:gd name="connsiteY155-3514" fmla="*/ 7575 h 10000"/>
                  <a:gd name="connsiteX156-3515" fmla="*/ 8421 w 10000"/>
                  <a:gd name="connsiteY156-3516" fmla="*/ 7647 h 10000"/>
                  <a:gd name="connsiteX157-3517" fmla="*/ 8379 w 10000"/>
                  <a:gd name="connsiteY157-3518" fmla="*/ 7719 h 10000"/>
                  <a:gd name="connsiteX158-3519" fmla="*/ 8334 w 10000"/>
                  <a:gd name="connsiteY158-3520" fmla="*/ 7790 h 10000"/>
                  <a:gd name="connsiteX159-3521" fmla="*/ 8290 w 10000"/>
                  <a:gd name="connsiteY159-3522" fmla="*/ 7856 h 10000"/>
                  <a:gd name="connsiteX160-3523" fmla="*/ 8242 w 10000"/>
                  <a:gd name="connsiteY160-3524" fmla="*/ 7925 h 10000"/>
                  <a:gd name="connsiteX161-3525" fmla="*/ 8194 w 10000"/>
                  <a:gd name="connsiteY161-3526" fmla="*/ 7989 h 10000"/>
                  <a:gd name="connsiteX162-3527" fmla="*/ 8142 w 10000"/>
                  <a:gd name="connsiteY162-3528" fmla="*/ 8057 h 10000"/>
                  <a:gd name="connsiteX163-3529" fmla="*/ 8094 w 10000"/>
                  <a:gd name="connsiteY163-3530" fmla="*/ 8118 h 10000"/>
                  <a:gd name="connsiteX164-3531" fmla="*/ 8039 w 10000"/>
                  <a:gd name="connsiteY164-3532" fmla="*/ 8179 h 10000"/>
                  <a:gd name="connsiteX165-3533" fmla="*/ 7985 w 10000"/>
                  <a:gd name="connsiteY165-3534" fmla="*/ 8239 h 10000"/>
                  <a:gd name="connsiteX166-3535" fmla="*/ 7932 w 10000"/>
                  <a:gd name="connsiteY166-3536" fmla="*/ 8298 h 10000"/>
                  <a:gd name="connsiteX167-3537" fmla="*/ 7877 w 10000"/>
                  <a:gd name="connsiteY167-3538" fmla="*/ 8356 h 10000"/>
                  <a:gd name="connsiteX168-3539" fmla="*/ 7818 w 10000"/>
                  <a:gd name="connsiteY168-3540" fmla="*/ 8413 h 10000"/>
                  <a:gd name="connsiteX169-3541" fmla="*/ 7761 w 10000"/>
                  <a:gd name="connsiteY169-3542" fmla="*/ 8466 h 10000"/>
                  <a:gd name="connsiteX170-3543" fmla="*/ 7701 w 10000"/>
                  <a:gd name="connsiteY170-3544" fmla="*/ 8519 h 10000"/>
                  <a:gd name="connsiteX171-3545" fmla="*/ 7638 w 10000"/>
                  <a:gd name="connsiteY171-3546" fmla="*/ 8569 h 10000"/>
                  <a:gd name="connsiteX172-3547" fmla="*/ 7578 w 10000"/>
                  <a:gd name="connsiteY172-3548" fmla="*/ 8620 h 10000"/>
                  <a:gd name="connsiteX173-3549" fmla="*/ 7514 w 10000"/>
                  <a:gd name="connsiteY173-3550" fmla="*/ 8667 h 10000"/>
                  <a:gd name="connsiteX174-3551" fmla="*/ 7452 w 10000"/>
                  <a:gd name="connsiteY174-3552" fmla="*/ 8712 h 10000"/>
                  <a:gd name="connsiteX175-3553" fmla="*/ 7387 w 10000"/>
                  <a:gd name="connsiteY175-3554" fmla="*/ 8757 h 10000"/>
                  <a:gd name="connsiteX176-3555" fmla="*/ 7320 w 10000"/>
                  <a:gd name="connsiteY176-3556" fmla="*/ 8800 h 10000"/>
                  <a:gd name="connsiteX177-3557" fmla="*/ 7252 w 10000"/>
                  <a:gd name="connsiteY177-3558" fmla="*/ 8841 h 10000"/>
                  <a:gd name="connsiteX178-3559" fmla="*/ 7186 w 10000"/>
                  <a:gd name="connsiteY178-3560" fmla="*/ 8878 h 10000"/>
                  <a:gd name="connsiteX179-3561" fmla="*/ 7115 w 10000"/>
                  <a:gd name="connsiteY179-3562" fmla="*/ 8917 h 10000"/>
                  <a:gd name="connsiteX180-3563" fmla="*/ 7048 w 10000"/>
                  <a:gd name="connsiteY180-3564" fmla="*/ 8949 h 10000"/>
                  <a:gd name="connsiteX181-3565" fmla="*/ 6975 w 10000"/>
                  <a:gd name="connsiteY181-3566" fmla="*/ 8982 h 10000"/>
                  <a:gd name="connsiteX182-3567" fmla="*/ 6905 w 10000"/>
                  <a:gd name="connsiteY182-3568" fmla="*/ 9015 h 10000"/>
                  <a:gd name="connsiteX183-3569" fmla="*/ 6832 w 10000"/>
                  <a:gd name="connsiteY183-3570" fmla="*/ 9046 h 10000"/>
                  <a:gd name="connsiteX184-3571" fmla="*/ 6761 w 10000"/>
                  <a:gd name="connsiteY184-3572" fmla="*/ 9070 h 10000"/>
                  <a:gd name="connsiteX185-3573" fmla="*/ 6686 w 10000"/>
                  <a:gd name="connsiteY185-3574" fmla="*/ 9097 h 10000"/>
                  <a:gd name="connsiteX186-3575" fmla="*/ 6611 w 10000"/>
                  <a:gd name="connsiteY186-3576" fmla="*/ 9121 h 10000"/>
                  <a:gd name="connsiteX187-3577" fmla="*/ 6535 w 10000"/>
                  <a:gd name="connsiteY187-3578" fmla="*/ 9142 h 10000"/>
                  <a:gd name="connsiteX188-3579" fmla="*/ 6460 w 10000"/>
                  <a:gd name="connsiteY188-3580" fmla="*/ 9162 h 10000"/>
                  <a:gd name="connsiteX189-3581" fmla="*/ 6382 w 10000"/>
                  <a:gd name="connsiteY189-3582" fmla="*/ 9179 h 10000"/>
                  <a:gd name="connsiteX190-3583" fmla="*/ 6305 w 10000"/>
                  <a:gd name="connsiteY190-3584" fmla="*/ 9193 h 10000"/>
                  <a:gd name="connsiteX191-3585" fmla="*/ 6227 w 10000"/>
                  <a:gd name="connsiteY191-3586" fmla="*/ 9203 h 10000"/>
                  <a:gd name="connsiteX192-3587" fmla="*/ 6149 w 10000"/>
                  <a:gd name="connsiteY192-3588" fmla="*/ 9214 h 10000"/>
                  <a:gd name="connsiteX193-3589" fmla="*/ 6070 w 10000"/>
                  <a:gd name="connsiteY193-3590" fmla="*/ 9224 h 10000"/>
                  <a:gd name="connsiteX194-3591" fmla="*/ 5992 w 10000"/>
                  <a:gd name="connsiteY194-3592" fmla="*/ 9228 h 10000"/>
                  <a:gd name="connsiteX195-3593" fmla="*/ 5912 w 10000"/>
                  <a:gd name="connsiteY195-3594" fmla="*/ 9232 h 10000"/>
                  <a:gd name="connsiteX196-3595" fmla="*/ 5830 w 10000"/>
                  <a:gd name="connsiteY196-3596" fmla="*/ 9232 h 10000"/>
                  <a:gd name="connsiteX197-3597" fmla="*/ 5750 w 10000"/>
                  <a:gd name="connsiteY197-3598" fmla="*/ 9232 h 10000"/>
                  <a:gd name="connsiteX198-3599" fmla="*/ 5670 w 10000"/>
                  <a:gd name="connsiteY198-3600" fmla="*/ 9228 h 10000"/>
                  <a:gd name="connsiteX199-3601" fmla="*/ 5588 w 10000"/>
                  <a:gd name="connsiteY199-3602" fmla="*/ 9224 h 10000"/>
                  <a:gd name="connsiteX200-3603" fmla="*/ 5510 w 10000"/>
                  <a:gd name="connsiteY200-3604" fmla="*/ 9214 h 10000"/>
                  <a:gd name="connsiteX201-3605" fmla="*/ 5432 w 10000"/>
                  <a:gd name="connsiteY201-3606" fmla="*/ 9203 h 10000"/>
                  <a:gd name="connsiteX202-3607" fmla="*/ 5353 w 10000"/>
                  <a:gd name="connsiteY202-3608" fmla="*/ 9193 h 10000"/>
                  <a:gd name="connsiteX203-3609" fmla="*/ 5277 w 10000"/>
                  <a:gd name="connsiteY203-3610" fmla="*/ 9179 h 10000"/>
                  <a:gd name="connsiteX204-3611" fmla="*/ 5200 w 10000"/>
                  <a:gd name="connsiteY204-3612" fmla="*/ 9162 h 10000"/>
                  <a:gd name="connsiteX205-3613" fmla="*/ 5124 w 10000"/>
                  <a:gd name="connsiteY205-3614" fmla="*/ 9142 h 10000"/>
                  <a:gd name="connsiteX206-3615" fmla="*/ 5049 w 10000"/>
                  <a:gd name="connsiteY206-3616" fmla="*/ 9121 h 10000"/>
                  <a:gd name="connsiteX207-3617" fmla="*/ 4974 w 10000"/>
                  <a:gd name="connsiteY207-3618" fmla="*/ 9097 h 10000"/>
                  <a:gd name="connsiteX208-3619" fmla="*/ 4901 w 10000"/>
                  <a:gd name="connsiteY208-3620" fmla="*/ 9070 h 10000"/>
                  <a:gd name="connsiteX209-3621" fmla="*/ 4826 w 10000"/>
                  <a:gd name="connsiteY209-3622" fmla="*/ 9046 h 10000"/>
                  <a:gd name="connsiteX210-3623" fmla="*/ 4754 w 10000"/>
                  <a:gd name="connsiteY210-3624" fmla="*/ 9015 h 10000"/>
                  <a:gd name="connsiteX211-3625" fmla="*/ 4684 w 10000"/>
                  <a:gd name="connsiteY211-3626" fmla="*/ 8982 h 10000"/>
                  <a:gd name="connsiteX212-3627" fmla="*/ 4615 w 10000"/>
                  <a:gd name="connsiteY212-3628" fmla="*/ 8949 h 10000"/>
                  <a:gd name="connsiteX213-3629" fmla="*/ 4544 w 10000"/>
                  <a:gd name="connsiteY213-3630" fmla="*/ 8917 h 10000"/>
                  <a:gd name="connsiteX214-3631" fmla="*/ 4476 w 10000"/>
                  <a:gd name="connsiteY214-3632" fmla="*/ 8878 h 10000"/>
                  <a:gd name="connsiteX215-3633" fmla="*/ 4406 w 10000"/>
                  <a:gd name="connsiteY215-3634" fmla="*/ 8841 h 10000"/>
                  <a:gd name="connsiteX216-3635" fmla="*/ 4339 w 10000"/>
                  <a:gd name="connsiteY216-3636" fmla="*/ 8800 h 10000"/>
                  <a:gd name="connsiteX217-3637" fmla="*/ 4275 w 10000"/>
                  <a:gd name="connsiteY217-3638" fmla="*/ 8757 h 10000"/>
                  <a:gd name="connsiteX218-3639" fmla="*/ 4209 w 10000"/>
                  <a:gd name="connsiteY218-3640" fmla="*/ 8712 h 10000"/>
                  <a:gd name="connsiteX219-3641" fmla="*/ 4145 w 10000"/>
                  <a:gd name="connsiteY219-3642" fmla="*/ 8667 h 10000"/>
                  <a:gd name="connsiteX220-3643" fmla="*/ 4083 w 10000"/>
                  <a:gd name="connsiteY220-3644" fmla="*/ 8620 h 10000"/>
                  <a:gd name="connsiteX221-3645" fmla="*/ 4020 w 10000"/>
                  <a:gd name="connsiteY221-3646" fmla="*/ 8569 h 10000"/>
                  <a:gd name="connsiteX222-3647" fmla="*/ 3960 w 10000"/>
                  <a:gd name="connsiteY222-3648" fmla="*/ 8519 h 10000"/>
                  <a:gd name="connsiteX223-3649" fmla="*/ 3901 w 10000"/>
                  <a:gd name="connsiteY223-3650" fmla="*/ 8466 h 10000"/>
                  <a:gd name="connsiteX224-3651" fmla="*/ 3841 w 10000"/>
                  <a:gd name="connsiteY224-3652" fmla="*/ 8413 h 10000"/>
                  <a:gd name="connsiteX225-3653" fmla="*/ 3784 w 10000"/>
                  <a:gd name="connsiteY225-3654" fmla="*/ 8356 h 10000"/>
                  <a:gd name="connsiteX226-3655" fmla="*/ 3727 w 10000"/>
                  <a:gd name="connsiteY226-3656" fmla="*/ 8298 h 10000"/>
                  <a:gd name="connsiteX227-3657" fmla="*/ 3673 w 10000"/>
                  <a:gd name="connsiteY227-3658" fmla="*/ 8239 h 10000"/>
                  <a:gd name="connsiteX228-3659" fmla="*/ 3620 w 10000"/>
                  <a:gd name="connsiteY228-3660" fmla="*/ 8179 h 10000"/>
                  <a:gd name="connsiteX229-3661" fmla="*/ 3566 w 10000"/>
                  <a:gd name="connsiteY229-3662" fmla="*/ 8118 h 10000"/>
                  <a:gd name="connsiteX230-3663" fmla="*/ 3517 w 10000"/>
                  <a:gd name="connsiteY230-3664" fmla="*/ 8057 h 10000"/>
                  <a:gd name="connsiteX231-3665" fmla="*/ 3467 w 10000"/>
                  <a:gd name="connsiteY231-3666" fmla="*/ 7989 h 10000"/>
                  <a:gd name="connsiteX232-3667" fmla="*/ 3417 w 10000"/>
                  <a:gd name="connsiteY232-3668" fmla="*/ 7925 h 10000"/>
                  <a:gd name="connsiteX233-3669" fmla="*/ 3371 w 10000"/>
                  <a:gd name="connsiteY233-3670" fmla="*/ 7856 h 10000"/>
                  <a:gd name="connsiteX234-3671" fmla="*/ 3324 w 10000"/>
                  <a:gd name="connsiteY234-3672" fmla="*/ 7790 h 10000"/>
                  <a:gd name="connsiteX235-3673" fmla="*/ 3282 w 10000"/>
                  <a:gd name="connsiteY235-3674" fmla="*/ 7719 h 10000"/>
                  <a:gd name="connsiteX236-3675" fmla="*/ 3237 w 10000"/>
                  <a:gd name="connsiteY236-3676" fmla="*/ 7647 h 10000"/>
                  <a:gd name="connsiteX237-3677" fmla="*/ 3196 w 10000"/>
                  <a:gd name="connsiteY237-3678" fmla="*/ 7575 h 10000"/>
                  <a:gd name="connsiteX238-3679" fmla="*/ 3157 w 10000"/>
                  <a:gd name="connsiteY238-3680" fmla="*/ 7502 h 10000"/>
                  <a:gd name="connsiteX239-3681" fmla="*/ 3118 w 10000"/>
                  <a:gd name="connsiteY239-3682" fmla="*/ 7426 h 10000"/>
                  <a:gd name="connsiteX240-3683" fmla="*/ 3081 w 10000"/>
                  <a:gd name="connsiteY240-3684" fmla="*/ 7350 h 10000"/>
                  <a:gd name="connsiteX241-3685" fmla="*/ 3045 w 10000"/>
                  <a:gd name="connsiteY241-3686" fmla="*/ 7274 h 10000"/>
                  <a:gd name="connsiteX242-3687" fmla="*/ 3013 w 10000"/>
                  <a:gd name="connsiteY242-3688" fmla="*/ 7194 h 10000"/>
                  <a:gd name="connsiteX243-3689" fmla="*/ 2979 w 10000"/>
                  <a:gd name="connsiteY243-3690" fmla="*/ 7117 h 10000"/>
                  <a:gd name="connsiteX244-3691" fmla="*/ 2951 w 10000"/>
                  <a:gd name="connsiteY244-3692" fmla="*/ 7035 h 10000"/>
                  <a:gd name="connsiteX245-3693" fmla="*/ 2922 w 10000"/>
                  <a:gd name="connsiteY245-3694" fmla="*/ 6955 h 10000"/>
                  <a:gd name="connsiteX246-3695" fmla="*/ 2892 w 10000"/>
                  <a:gd name="connsiteY246-3696" fmla="*/ 6871 h 10000"/>
                  <a:gd name="connsiteX247-3697" fmla="*/ 2869 w 10000"/>
                  <a:gd name="connsiteY247-3698" fmla="*/ 6791 h 10000"/>
                  <a:gd name="connsiteX248-3699" fmla="*/ 2846 w 10000"/>
                  <a:gd name="connsiteY248-3700" fmla="*/ 6705 h 10000"/>
                  <a:gd name="connsiteX249-3701" fmla="*/ 2823 w 10000"/>
                  <a:gd name="connsiteY249-3702" fmla="*/ 6619 h 10000"/>
                  <a:gd name="connsiteX250-3703" fmla="*/ 2801 w 10000"/>
                  <a:gd name="connsiteY250-3704" fmla="*/ 6535 h 10000"/>
                  <a:gd name="connsiteX251-3705" fmla="*/ 2783 w 10000"/>
                  <a:gd name="connsiteY251-3706" fmla="*/ 6449 h 10000"/>
                  <a:gd name="connsiteX252-3707" fmla="*/ 2767 w 10000"/>
                  <a:gd name="connsiteY252-3708" fmla="*/ 6361 h 10000"/>
                  <a:gd name="connsiteX253-3709" fmla="*/ 2753 w 10000"/>
                  <a:gd name="connsiteY253-3710" fmla="*/ 6273 h 10000"/>
                  <a:gd name="connsiteX254-3711" fmla="*/ 2741 w 10000"/>
                  <a:gd name="connsiteY254-3712" fmla="*/ 6185 h 10000"/>
                  <a:gd name="connsiteX255-3713" fmla="*/ 2730 w 10000"/>
                  <a:gd name="connsiteY255-3714" fmla="*/ 6095 h 10000"/>
                  <a:gd name="connsiteX256-3715" fmla="*/ 2719 w 10000"/>
                  <a:gd name="connsiteY256-3716" fmla="*/ 6005 h 10000"/>
                  <a:gd name="connsiteX257-3717" fmla="*/ 2712 w 10000"/>
                  <a:gd name="connsiteY257-3718" fmla="*/ 5912 h 10000"/>
                  <a:gd name="connsiteX258-3719" fmla="*/ 2709 w 10000"/>
                  <a:gd name="connsiteY258-3720" fmla="*/ 5820 h 10000"/>
                  <a:gd name="connsiteX259-3721" fmla="*/ 2705 w 10000"/>
                  <a:gd name="connsiteY259-3722" fmla="*/ 5728 h 10000"/>
                  <a:gd name="connsiteX260-3723" fmla="*/ 2705 w 10000"/>
                  <a:gd name="connsiteY260-3724" fmla="*/ 5636 h 10000"/>
                  <a:gd name="connsiteX261-3725" fmla="*/ 2705 w 10000"/>
                  <a:gd name="connsiteY261-3726" fmla="*/ 5542 h 10000"/>
                  <a:gd name="connsiteX262-3727" fmla="*/ 2709 w 10000"/>
                  <a:gd name="connsiteY262-3728" fmla="*/ 5450 h 10000"/>
                  <a:gd name="connsiteX263-3729" fmla="*/ 2712 w 10000"/>
                  <a:gd name="connsiteY263-3730" fmla="*/ 5359 h 10000"/>
                  <a:gd name="connsiteX264-3731" fmla="*/ 2719 w 10000"/>
                  <a:gd name="connsiteY264-3732" fmla="*/ 5269 h 10000"/>
                  <a:gd name="connsiteX265-3733" fmla="*/ 2730 w 10000"/>
                  <a:gd name="connsiteY265-3734" fmla="*/ 5179 h 10000"/>
                  <a:gd name="connsiteX266-3735" fmla="*/ 2741 w 10000"/>
                  <a:gd name="connsiteY266-3736" fmla="*/ 5089 h 10000"/>
                  <a:gd name="connsiteX267-3737" fmla="*/ 2753 w 10000"/>
                  <a:gd name="connsiteY267-3738" fmla="*/ 4997 h 10000"/>
                  <a:gd name="connsiteX268-3739" fmla="*/ 2767 w 10000"/>
                  <a:gd name="connsiteY268-3740" fmla="*/ 4909 h 10000"/>
                  <a:gd name="connsiteX269-3741" fmla="*/ 2783 w 10000"/>
                  <a:gd name="connsiteY269-3742" fmla="*/ 4825 h 10000"/>
                  <a:gd name="connsiteX270-3743" fmla="*/ 2801 w 10000"/>
                  <a:gd name="connsiteY270-3744" fmla="*/ 4737 h 10000"/>
                  <a:gd name="connsiteX271-3745" fmla="*/ 2823 w 10000"/>
                  <a:gd name="connsiteY271-3746" fmla="*/ 4651 h 10000"/>
                  <a:gd name="connsiteX272-3747" fmla="*/ 2846 w 10000"/>
                  <a:gd name="connsiteY272-3748" fmla="*/ 4565 h 10000"/>
                  <a:gd name="connsiteX273-3749" fmla="*/ 2869 w 10000"/>
                  <a:gd name="connsiteY273-3750" fmla="*/ 4481 h 10000"/>
                  <a:gd name="connsiteX274-3751" fmla="*/ 2892 w 10000"/>
                  <a:gd name="connsiteY274-3752" fmla="*/ 4399 h 10000"/>
                  <a:gd name="connsiteX275-3753" fmla="*/ 2922 w 10000"/>
                  <a:gd name="connsiteY275-3754" fmla="*/ 4317 h 10000"/>
                  <a:gd name="connsiteX276-3755" fmla="*/ 2951 w 10000"/>
                  <a:gd name="connsiteY276-3756" fmla="*/ 4235 h 10000"/>
                  <a:gd name="connsiteX277-3757" fmla="*/ 2979 w 10000"/>
                  <a:gd name="connsiteY277-3758" fmla="*/ 4155 h 10000"/>
                  <a:gd name="connsiteX278-3759" fmla="*/ 3013 w 10000"/>
                  <a:gd name="connsiteY278-3760" fmla="*/ 4075 h 10000"/>
                  <a:gd name="connsiteX279-3761" fmla="*/ 3045 w 10000"/>
                  <a:gd name="connsiteY279-3762" fmla="*/ 4000 h 10000"/>
                  <a:gd name="connsiteX280-3763" fmla="*/ 3081 w 10000"/>
                  <a:gd name="connsiteY280-3764" fmla="*/ 3920 h 10000"/>
                  <a:gd name="connsiteX281-3765" fmla="*/ 3118 w 10000"/>
                  <a:gd name="connsiteY281-3766" fmla="*/ 3844 h 10000"/>
                  <a:gd name="connsiteX282-3767" fmla="*/ 3157 w 10000"/>
                  <a:gd name="connsiteY282-3768" fmla="*/ 3770 h 10000"/>
                  <a:gd name="connsiteX283-3769" fmla="*/ 3196 w 10000"/>
                  <a:gd name="connsiteY283-3770" fmla="*/ 3696 h 10000"/>
                  <a:gd name="connsiteX284-3771" fmla="*/ 3237 w 10000"/>
                  <a:gd name="connsiteY284-3772" fmla="*/ 3623 h 10000"/>
                  <a:gd name="connsiteX285-3773" fmla="*/ 3282 w 10000"/>
                  <a:gd name="connsiteY285-3774" fmla="*/ 3553 h 10000"/>
                  <a:gd name="connsiteX286-3775" fmla="*/ 3324 w 10000"/>
                  <a:gd name="connsiteY286-3776" fmla="*/ 3484 h 10000"/>
                  <a:gd name="connsiteX287-3777" fmla="*/ 3371 w 10000"/>
                  <a:gd name="connsiteY287-3778" fmla="*/ 3414 h 10000"/>
                  <a:gd name="connsiteX288-3779" fmla="*/ 3417 w 10000"/>
                  <a:gd name="connsiteY288-3780" fmla="*/ 3348 h 10000"/>
                  <a:gd name="connsiteX289-3781" fmla="*/ 3467 w 10000"/>
                  <a:gd name="connsiteY289-3782" fmla="*/ 3281 h 10000"/>
                  <a:gd name="connsiteX290-3783" fmla="*/ 3517 w 10000"/>
                  <a:gd name="connsiteY290-3784" fmla="*/ 3217 h 10000"/>
                  <a:gd name="connsiteX291-3785" fmla="*/ 3566 w 10000"/>
                  <a:gd name="connsiteY291-3786" fmla="*/ 3152 h 10000"/>
                  <a:gd name="connsiteX292-3787" fmla="*/ 3620 w 10000"/>
                  <a:gd name="connsiteY292-3788" fmla="*/ 3090 h 10000"/>
                  <a:gd name="connsiteX293-3789" fmla="*/ 3673 w 10000"/>
                  <a:gd name="connsiteY293-3790" fmla="*/ 3031 h 10000"/>
                  <a:gd name="connsiteX294-3791" fmla="*/ 3727 w 10000"/>
                  <a:gd name="connsiteY294-3792" fmla="*/ 2972 h 10000"/>
                  <a:gd name="connsiteX295-3793" fmla="*/ 3784 w 10000"/>
                  <a:gd name="connsiteY295-3794" fmla="*/ 2914 h 10000"/>
                  <a:gd name="connsiteX296-3795" fmla="*/ 3841 w 10000"/>
                  <a:gd name="connsiteY296-3796" fmla="*/ 2861 h 10000"/>
                  <a:gd name="connsiteX297-3797" fmla="*/ 3901 w 10000"/>
                  <a:gd name="connsiteY297-3798" fmla="*/ 2806 h 10000"/>
                  <a:gd name="connsiteX298-3799" fmla="*/ 3960 w 10000"/>
                  <a:gd name="connsiteY298-3800" fmla="*/ 2752 h 10000"/>
                  <a:gd name="connsiteX299-3801" fmla="*/ 4020 w 10000"/>
                  <a:gd name="connsiteY299-3802" fmla="*/ 2701 h 10000"/>
                  <a:gd name="connsiteX300-3803" fmla="*/ 4083 w 10000"/>
                  <a:gd name="connsiteY300-3804" fmla="*/ 2654 h 10000"/>
                  <a:gd name="connsiteX301-3805" fmla="*/ 4145 w 10000"/>
                  <a:gd name="connsiteY301-3806" fmla="*/ 2605 h 10000"/>
                  <a:gd name="connsiteX302-3807" fmla="*/ 4209 w 10000"/>
                  <a:gd name="connsiteY302-3808" fmla="*/ 2558 h 10000"/>
                  <a:gd name="connsiteX303-3809" fmla="*/ 4275 w 10000"/>
                  <a:gd name="connsiteY303-3810" fmla="*/ 2515 h 10000"/>
                  <a:gd name="connsiteX304-3811" fmla="*/ 4339 w 10000"/>
                  <a:gd name="connsiteY304-3812" fmla="*/ 2472 h 10000"/>
                  <a:gd name="connsiteX305-3813" fmla="*/ 4406 w 10000"/>
                  <a:gd name="connsiteY305-3814" fmla="*/ 2433 h 10000"/>
                  <a:gd name="connsiteX306-3815" fmla="*/ 4476 w 10000"/>
                  <a:gd name="connsiteY306-3816" fmla="*/ 2394 h 10000"/>
                  <a:gd name="connsiteX307-3817" fmla="*/ 4544 w 10000"/>
                  <a:gd name="connsiteY307-3818" fmla="*/ 2355 h 10000"/>
                  <a:gd name="connsiteX308-3819" fmla="*/ 4615 w 10000"/>
                  <a:gd name="connsiteY308-3820" fmla="*/ 2320 h 10000"/>
                  <a:gd name="connsiteX309-3821" fmla="*/ 4684 w 10000"/>
                  <a:gd name="connsiteY309-3822" fmla="*/ 2288 h 10000"/>
                  <a:gd name="connsiteX310-3823" fmla="*/ 4754 w 10000"/>
                  <a:gd name="connsiteY310-3824" fmla="*/ 2257 h 10000"/>
                  <a:gd name="connsiteX311-3825" fmla="*/ 4826 w 10000"/>
                  <a:gd name="connsiteY311-3826" fmla="*/ 2228 h 10000"/>
                  <a:gd name="connsiteX312-3827" fmla="*/ 4901 w 10000"/>
                  <a:gd name="connsiteY312-3828" fmla="*/ 2199 h 10000"/>
                  <a:gd name="connsiteX313-3829" fmla="*/ 4974 w 10000"/>
                  <a:gd name="connsiteY313-3830" fmla="*/ 2175 h 10000"/>
                  <a:gd name="connsiteX314-3831" fmla="*/ 5049 w 10000"/>
                  <a:gd name="connsiteY314-3832" fmla="*/ 2152 h 10000"/>
                  <a:gd name="connsiteX315-3833" fmla="*/ 5124 w 10000"/>
                  <a:gd name="connsiteY315-3834" fmla="*/ 2130 h 10000"/>
                  <a:gd name="connsiteX316-3835" fmla="*/ 5200 w 10000"/>
                  <a:gd name="connsiteY316-3836" fmla="*/ 2111 h 10000"/>
                  <a:gd name="connsiteX317-3837" fmla="*/ 5277 w 10000"/>
                  <a:gd name="connsiteY317-3838" fmla="*/ 2095 h 10000"/>
                  <a:gd name="connsiteX318-3839" fmla="*/ 5353 w 10000"/>
                  <a:gd name="connsiteY318-3840" fmla="*/ 2081 h 10000"/>
                  <a:gd name="connsiteX319-3841" fmla="*/ 5432 w 10000"/>
                  <a:gd name="connsiteY319-3842" fmla="*/ 2066 h 10000"/>
                  <a:gd name="connsiteX320-3843" fmla="*/ 5510 w 10000"/>
                  <a:gd name="connsiteY320-3844" fmla="*/ 2056 h 10000"/>
                  <a:gd name="connsiteX321-3845" fmla="*/ 5588 w 10000"/>
                  <a:gd name="connsiteY321-3846" fmla="*/ 2050 h 10000"/>
                  <a:gd name="connsiteX322-3847" fmla="*/ 5670 w 10000"/>
                  <a:gd name="connsiteY322-3848" fmla="*/ 2042 h 10000"/>
                  <a:gd name="connsiteX323-3849" fmla="*/ 5750 w 10000"/>
                  <a:gd name="connsiteY323-3850" fmla="*/ 2040 h 10000"/>
                  <a:gd name="connsiteX324-3851" fmla="*/ 5830 w 10000"/>
                  <a:gd name="connsiteY324-3852" fmla="*/ 2038 h 10000"/>
                  <a:gd name="connsiteX325-3853" fmla="*/ 5432 w 10000"/>
                  <a:gd name="connsiteY325-3854" fmla="*/ 3879 h 10000"/>
                  <a:gd name="connsiteX326-3855" fmla="*/ 5432 w 10000"/>
                  <a:gd name="connsiteY326-3856" fmla="*/ 3879 h 10000"/>
                  <a:gd name="connsiteX327-3857" fmla="*/ 5394 w 10000"/>
                  <a:gd name="connsiteY327-3858" fmla="*/ 3854 h 10000"/>
                  <a:gd name="connsiteX328-3859" fmla="*/ 5355 w 10000"/>
                  <a:gd name="connsiteY328-3860" fmla="*/ 3836 h 10000"/>
                  <a:gd name="connsiteX329-3861" fmla="*/ 5316 w 10000"/>
                  <a:gd name="connsiteY329-3862" fmla="*/ 3819 h 10000"/>
                  <a:gd name="connsiteX330-3863" fmla="*/ 5277 w 10000"/>
                  <a:gd name="connsiteY330-3864" fmla="*/ 3805 h 10000"/>
                  <a:gd name="connsiteX331-3865" fmla="*/ 5236 w 10000"/>
                  <a:gd name="connsiteY331-3866" fmla="*/ 3793 h 10000"/>
                  <a:gd name="connsiteX332-3867" fmla="*/ 5195 w 10000"/>
                  <a:gd name="connsiteY332-3868" fmla="*/ 3785 h 10000"/>
                  <a:gd name="connsiteX333-3869" fmla="*/ 5154 w 10000"/>
                  <a:gd name="connsiteY333-3870" fmla="*/ 3780 h 10000"/>
                  <a:gd name="connsiteX334-3871" fmla="*/ 5109 w 10000"/>
                  <a:gd name="connsiteY334-3872" fmla="*/ 3778 h 10000"/>
                  <a:gd name="connsiteX335-3873" fmla="*/ 5069 w 10000"/>
                  <a:gd name="connsiteY335-3874" fmla="*/ 3778 h 10000"/>
                  <a:gd name="connsiteX336-3875" fmla="*/ 5026 w 10000"/>
                  <a:gd name="connsiteY336-3876" fmla="*/ 3780 h 10000"/>
                  <a:gd name="connsiteX337-3877" fmla="*/ 4981 w 10000"/>
                  <a:gd name="connsiteY337-3878" fmla="*/ 3787 h 10000"/>
                  <a:gd name="connsiteX338-3879" fmla="*/ 4939 w 10000"/>
                  <a:gd name="connsiteY338-3880" fmla="*/ 3797 h 10000"/>
                  <a:gd name="connsiteX339-3881" fmla="*/ 4894 w 10000"/>
                  <a:gd name="connsiteY339-3882" fmla="*/ 3807 h 10000"/>
                  <a:gd name="connsiteX340-3883" fmla="*/ 4851 w 10000"/>
                  <a:gd name="connsiteY340-3884" fmla="*/ 3821 h 10000"/>
                  <a:gd name="connsiteX341-3885" fmla="*/ 4810 w 10000"/>
                  <a:gd name="connsiteY341-3886" fmla="*/ 3838 h 10000"/>
                  <a:gd name="connsiteX342-3887" fmla="*/ 4766 w 10000"/>
                  <a:gd name="connsiteY342-3888" fmla="*/ 3856 h 10000"/>
                  <a:gd name="connsiteX343-3889" fmla="*/ 4723 w 10000"/>
                  <a:gd name="connsiteY343-3890" fmla="*/ 3881 h 10000"/>
                  <a:gd name="connsiteX344-3891" fmla="*/ 4682 w 10000"/>
                  <a:gd name="connsiteY344-3892" fmla="*/ 3903 h 10000"/>
                  <a:gd name="connsiteX345-3893" fmla="*/ 4641 w 10000"/>
                  <a:gd name="connsiteY345-3894" fmla="*/ 3930 h 10000"/>
                  <a:gd name="connsiteX346-3895" fmla="*/ 4599 w 10000"/>
                  <a:gd name="connsiteY346-3896" fmla="*/ 3959 h 10000"/>
                  <a:gd name="connsiteX347-3897" fmla="*/ 4558 w 10000"/>
                  <a:gd name="connsiteY347-3898" fmla="*/ 3989 h 10000"/>
                  <a:gd name="connsiteX348-3899" fmla="*/ 4519 w 10000"/>
                  <a:gd name="connsiteY348-3900" fmla="*/ 4026 h 10000"/>
                  <a:gd name="connsiteX349-3901" fmla="*/ 4479 w 10000"/>
                  <a:gd name="connsiteY349-3902" fmla="*/ 4061 h 10000"/>
                  <a:gd name="connsiteX350-3903" fmla="*/ 4440 w 10000"/>
                  <a:gd name="connsiteY350-3904" fmla="*/ 4100 h 10000"/>
                  <a:gd name="connsiteX351-3905" fmla="*/ 4403 w 10000"/>
                  <a:gd name="connsiteY351-3906" fmla="*/ 4139 h 10000"/>
                  <a:gd name="connsiteX352-3907" fmla="*/ 4367 w 10000"/>
                  <a:gd name="connsiteY352-3908" fmla="*/ 4182 h 10000"/>
                  <a:gd name="connsiteX353-3909" fmla="*/ 4330 w 10000"/>
                  <a:gd name="connsiteY353-3910" fmla="*/ 4227 h 10000"/>
                  <a:gd name="connsiteX354-3911" fmla="*/ 4298 w 10000"/>
                  <a:gd name="connsiteY354-3912" fmla="*/ 4272 h 10000"/>
                  <a:gd name="connsiteX355-3913" fmla="*/ 4264 w 10000"/>
                  <a:gd name="connsiteY355-3914" fmla="*/ 4323 h 10000"/>
                  <a:gd name="connsiteX356-3915" fmla="*/ 4234 w 10000"/>
                  <a:gd name="connsiteY356-3916" fmla="*/ 4372 h 10000"/>
                  <a:gd name="connsiteX357-3917" fmla="*/ 4204 w 10000"/>
                  <a:gd name="connsiteY357-3918" fmla="*/ 4428 h 10000"/>
                  <a:gd name="connsiteX358-3919" fmla="*/ 4173 w 10000"/>
                  <a:gd name="connsiteY358-3920" fmla="*/ 4481 h 10000"/>
                  <a:gd name="connsiteX359-3921" fmla="*/ 4147 w 10000"/>
                  <a:gd name="connsiteY359-3922" fmla="*/ 4536 h 10000"/>
                  <a:gd name="connsiteX360-3923" fmla="*/ 4122 w 10000"/>
                  <a:gd name="connsiteY360-3924" fmla="*/ 4593 h 10000"/>
                  <a:gd name="connsiteX361-3925" fmla="*/ 4099 w 10000"/>
                  <a:gd name="connsiteY361-3926" fmla="*/ 4651 h 10000"/>
                  <a:gd name="connsiteX362-3927" fmla="*/ 4079 w 10000"/>
                  <a:gd name="connsiteY362-3928" fmla="*/ 4708 h 10000"/>
                  <a:gd name="connsiteX363-3929" fmla="*/ 4059 w 10000"/>
                  <a:gd name="connsiteY363-3930" fmla="*/ 4766 h 10000"/>
                  <a:gd name="connsiteX364-3931" fmla="*/ 4045 w 10000"/>
                  <a:gd name="connsiteY364-3932" fmla="*/ 4825 h 10000"/>
                  <a:gd name="connsiteX365-3933" fmla="*/ 4031 w 10000"/>
                  <a:gd name="connsiteY365-3934" fmla="*/ 4882 h 10000"/>
                  <a:gd name="connsiteX366-3935" fmla="*/ 4019 w 10000"/>
                  <a:gd name="connsiteY366-3936" fmla="*/ 4938 h 10000"/>
                  <a:gd name="connsiteX367-3937" fmla="*/ 4011 w 10000"/>
                  <a:gd name="connsiteY367-3938" fmla="*/ 4995 h 10000"/>
                  <a:gd name="connsiteX368-3939" fmla="*/ 4002 w 10000"/>
                  <a:gd name="connsiteY368-3940" fmla="*/ 5052 h 10000"/>
                  <a:gd name="connsiteX369-3941" fmla="*/ 3995 w 10000"/>
                  <a:gd name="connsiteY369-3942" fmla="*/ 5110 h 10000"/>
                  <a:gd name="connsiteX370-3943" fmla="*/ 3994 w 10000"/>
                  <a:gd name="connsiteY370-3944" fmla="*/ 5167 h 10000"/>
                  <a:gd name="connsiteX371-3945" fmla="*/ 3992 w 10000"/>
                  <a:gd name="connsiteY371-3946" fmla="*/ 5222 h 10000"/>
                  <a:gd name="connsiteX372-3947" fmla="*/ 3994 w 10000"/>
                  <a:gd name="connsiteY372-3948" fmla="*/ 5275 h 10000"/>
                  <a:gd name="connsiteX373-3949" fmla="*/ 3995 w 10000"/>
                  <a:gd name="connsiteY373-3950" fmla="*/ 5331 h 10000"/>
                  <a:gd name="connsiteX374-3951" fmla="*/ 4001 w 10000"/>
                  <a:gd name="connsiteY374-3952" fmla="*/ 5384 h 10000"/>
                  <a:gd name="connsiteX375-3953" fmla="*/ 4008 w 10000"/>
                  <a:gd name="connsiteY375-3954" fmla="*/ 5435 h 10000"/>
                  <a:gd name="connsiteX376-3955" fmla="*/ 4017 w 10000"/>
                  <a:gd name="connsiteY376-3956" fmla="*/ 5488 h 10000"/>
                  <a:gd name="connsiteX377-3957" fmla="*/ 4027 w 10000"/>
                  <a:gd name="connsiteY377-3958" fmla="*/ 5538 h 10000"/>
                  <a:gd name="connsiteX378-3959" fmla="*/ 4042 w 10000"/>
                  <a:gd name="connsiteY378-3960" fmla="*/ 5585 h 10000"/>
                  <a:gd name="connsiteX379-3961" fmla="*/ 4056 w 10000"/>
                  <a:gd name="connsiteY379-3962" fmla="*/ 5632 h 10000"/>
                  <a:gd name="connsiteX380-3963" fmla="*/ 4072 w 10000"/>
                  <a:gd name="connsiteY380-3964" fmla="*/ 5681 h 10000"/>
                  <a:gd name="connsiteX381-3965" fmla="*/ 4091 w 10000"/>
                  <a:gd name="connsiteY381-3966" fmla="*/ 5724 h 10000"/>
                  <a:gd name="connsiteX382-3967" fmla="*/ 4111 w 10000"/>
                  <a:gd name="connsiteY382-3968" fmla="*/ 5765 h 10000"/>
                  <a:gd name="connsiteX383-3969" fmla="*/ 4134 w 10000"/>
                  <a:gd name="connsiteY383-3970" fmla="*/ 5808 h 10000"/>
                  <a:gd name="connsiteX384-3971" fmla="*/ 4159 w 10000"/>
                  <a:gd name="connsiteY384-3972" fmla="*/ 5847 h 10000"/>
                  <a:gd name="connsiteX385-3973" fmla="*/ 4186 w 10000"/>
                  <a:gd name="connsiteY385-3974" fmla="*/ 5886 h 10000"/>
                  <a:gd name="connsiteX386-3975" fmla="*/ 4214 w 10000"/>
                  <a:gd name="connsiteY386-3976" fmla="*/ 5918 h 10000"/>
                  <a:gd name="connsiteX387-3977" fmla="*/ 4246 w 10000"/>
                  <a:gd name="connsiteY387-3978" fmla="*/ 5951 h 10000"/>
                  <a:gd name="connsiteX388-3979" fmla="*/ 4278 w 10000"/>
                  <a:gd name="connsiteY388-3980" fmla="*/ 5982 h 10000"/>
                  <a:gd name="connsiteX389-3981" fmla="*/ 4312 w 10000"/>
                  <a:gd name="connsiteY389-3982" fmla="*/ 6011 h 10000"/>
                  <a:gd name="connsiteX390-3983" fmla="*/ 4350 w 10000"/>
                  <a:gd name="connsiteY390-3984" fmla="*/ 6037 h 10000"/>
                  <a:gd name="connsiteX391-3985" fmla="*/ 4387 w 10000"/>
                  <a:gd name="connsiteY391-3986" fmla="*/ 6058 h 10000"/>
                  <a:gd name="connsiteX392-3987" fmla="*/ 4422 w 10000"/>
                  <a:gd name="connsiteY392-3988" fmla="*/ 6078 h 10000"/>
                  <a:gd name="connsiteX393-3989" fmla="*/ 4455 w 10000"/>
                  <a:gd name="connsiteY393-3990" fmla="*/ 6093 h 10000"/>
                  <a:gd name="connsiteX394-3991" fmla="*/ 4490 w 10000"/>
                  <a:gd name="connsiteY394-3992" fmla="*/ 6101 h 10000"/>
                  <a:gd name="connsiteX395-3993" fmla="*/ 4520 w 10000"/>
                  <a:gd name="connsiteY395-3994" fmla="*/ 6107 h 10000"/>
                  <a:gd name="connsiteX396-3995" fmla="*/ 4554 w 10000"/>
                  <a:gd name="connsiteY396-3996" fmla="*/ 6107 h 10000"/>
                  <a:gd name="connsiteX397-3997" fmla="*/ 4583 w 10000"/>
                  <a:gd name="connsiteY397-3998" fmla="*/ 6103 h 10000"/>
                  <a:gd name="connsiteX398-3999" fmla="*/ 4615 w 10000"/>
                  <a:gd name="connsiteY398-4000" fmla="*/ 6099 h 10000"/>
                  <a:gd name="connsiteX399-4001" fmla="*/ 4643 w 10000"/>
                  <a:gd name="connsiteY399-4002" fmla="*/ 6088 h 10000"/>
                  <a:gd name="connsiteX400-4003" fmla="*/ 4672 w 10000"/>
                  <a:gd name="connsiteY400-4004" fmla="*/ 6074 h 10000"/>
                  <a:gd name="connsiteX401-4005" fmla="*/ 4698 w 10000"/>
                  <a:gd name="connsiteY401-4006" fmla="*/ 6058 h 10000"/>
                  <a:gd name="connsiteX402-4007" fmla="*/ 4727 w 10000"/>
                  <a:gd name="connsiteY402-4008" fmla="*/ 6039 h 10000"/>
                  <a:gd name="connsiteX403-4009" fmla="*/ 4754 w 10000"/>
                  <a:gd name="connsiteY403-4010" fmla="*/ 6015 h 10000"/>
                  <a:gd name="connsiteX404-4011" fmla="*/ 4782 w 10000"/>
                  <a:gd name="connsiteY404-4012" fmla="*/ 5992 h 10000"/>
                  <a:gd name="connsiteX405-4013" fmla="*/ 4805 w 10000"/>
                  <a:gd name="connsiteY405-4014" fmla="*/ 5964 h 10000"/>
                  <a:gd name="connsiteX406-4015" fmla="*/ 4834 w 10000"/>
                  <a:gd name="connsiteY406-4016" fmla="*/ 5933 h 10000"/>
                  <a:gd name="connsiteX407-4017" fmla="*/ 4859 w 10000"/>
                  <a:gd name="connsiteY407-4018" fmla="*/ 5896 h 10000"/>
                  <a:gd name="connsiteX408-4019" fmla="*/ 4882 w 10000"/>
                  <a:gd name="connsiteY408-4020" fmla="*/ 5861 h 10000"/>
                  <a:gd name="connsiteX409-4021" fmla="*/ 4931 w 10000"/>
                  <a:gd name="connsiteY409-4022" fmla="*/ 5783 h 10000"/>
                  <a:gd name="connsiteX410-4023" fmla="*/ 4981 w 10000"/>
                  <a:gd name="connsiteY410-4024" fmla="*/ 5697 h 10000"/>
                  <a:gd name="connsiteX411-4025" fmla="*/ 5033 w 10000"/>
                  <a:gd name="connsiteY411-4026" fmla="*/ 5605 h 10000"/>
                  <a:gd name="connsiteX412-4027" fmla="*/ 5083 w 10000"/>
                  <a:gd name="connsiteY412-4028" fmla="*/ 5505 h 10000"/>
                  <a:gd name="connsiteX413-4029" fmla="*/ 5134 w 10000"/>
                  <a:gd name="connsiteY413-4030" fmla="*/ 5400 h 10000"/>
                  <a:gd name="connsiteX414-4031" fmla="*/ 5241 w 10000"/>
                  <a:gd name="connsiteY414-4032" fmla="*/ 5181 h 10000"/>
                  <a:gd name="connsiteX415-4033" fmla="*/ 5353 w 10000"/>
                  <a:gd name="connsiteY415-4034" fmla="*/ 4964 h 10000"/>
                  <a:gd name="connsiteX416-4035" fmla="*/ 5405 w 10000"/>
                  <a:gd name="connsiteY416-4036" fmla="*/ 4862 h 10000"/>
                  <a:gd name="connsiteX417-4037" fmla="*/ 5497 w 10000"/>
                  <a:gd name="connsiteY417-4038" fmla="*/ 4667 h 10000"/>
                  <a:gd name="connsiteX418-4039" fmla="*/ 5537 w 10000"/>
                  <a:gd name="connsiteY418-4040" fmla="*/ 4577 h 10000"/>
                  <a:gd name="connsiteX419-4041" fmla="*/ 5572 w 10000"/>
                  <a:gd name="connsiteY419-4042" fmla="*/ 4489 h 10000"/>
                  <a:gd name="connsiteX420-4043" fmla="*/ 5585 w 10000"/>
                  <a:gd name="connsiteY420-4044" fmla="*/ 4446 h 10000"/>
                  <a:gd name="connsiteX421-4045" fmla="*/ 5597 w 10000"/>
                  <a:gd name="connsiteY421-4046" fmla="*/ 4405 h 10000"/>
                  <a:gd name="connsiteX422-4047" fmla="*/ 5608 w 10000"/>
                  <a:gd name="connsiteY422-4048" fmla="*/ 4366 h 10000"/>
                  <a:gd name="connsiteX423-4049" fmla="*/ 5617 w 10000"/>
                  <a:gd name="connsiteY423-4050" fmla="*/ 4325 h 10000"/>
                  <a:gd name="connsiteX424-4051" fmla="*/ 5622 w 10000"/>
                  <a:gd name="connsiteY424-4052" fmla="*/ 4286 h 10000"/>
                  <a:gd name="connsiteX425-4053" fmla="*/ 5624 w 10000"/>
                  <a:gd name="connsiteY425-4054" fmla="*/ 4249 h 10000"/>
                  <a:gd name="connsiteX426-4055" fmla="*/ 5626 w 10000"/>
                  <a:gd name="connsiteY426-4056" fmla="*/ 4213 h 10000"/>
                  <a:gd name="connsiteX427-4057" fmla="*/ 5624 w 10000"/>
                  <a:gd name="connsiteY427-4058" fmla="*/ 4178 h 10000"/>
                  <a:gd name="connsiteX428-4059" fmla="*/ 5618 w 10000"/>
                  <a:gd name="connsiteY428-4060" fmla="*/ 4141 h 10000"/>
                  <a:gd name="connsiteX429-4061" fmla="*/ 5611 w 10000"/>
                  <a:gd name="connsiteY429-4062" fmla="*/ 4108 h 10000"/>
                  <a:gd name="connsiteX430-4063" fmla="*/ 5601 w 10000"/>
                  <a:gd name="connsiteY430-4064" fmla="*/ 4075 h 10000"/>
                  <a:gd name="connsiteX431-4065" fmla="*/ 5586 w 10000"/>
                  <a:gd name="connsiteY431-4066" fmla="*/ 4045 h 10000"/>
                  <a:gd name="connsiteX432-4067" fmla="*/ 5570 w 10000"/>
                  <a:gd name="connsiteY432-4068" fmla="*/ 4014 h 10000"/>
                  <a:gd name="connsiteX433-4069" fmla="*/ 5549 w 10000"/>
                  <a:gd name="connsiteY433-4070" fmla="*/ 3985 h 10000"/>
                  <a:gd name="connsiteX434-4071" fmla="*/ 5526 w 10000"/>
                  <a:gd name="connsiteY434-4072" fmla="*/ 3957 h 10000"/>
                  <a:gd name="connsiteX435-4073" fmla="*/ 5497 w 10000"/>
                  <a:gd name="connsiteY435-4074" fmla="*/ 3930 h 10000"/>
                  <a:gd name="connsiteX436-4075" fmla="*/ 5467 w 10000"/>
                  <a:gd name="connsiteY436-4076" fmla="*/ 3903 h 10000"/>
                  <a:gd name="connsiteX437-4077" fmla="*/ 5432 w 10000"/>
                  <a:gd name="connsiteY437-4078" fmla="*/ 3879 h 10000"/>
                  <a:gd name="connsiteX438-4079" fmla="*/ 7341 w 10000"/>
                  <a:gd name="connsiteY438-4080" fmla="*/ 3897 h 10000"/>
                  <a:gd name="connsiteX439-4081" fmla="*/ 7341 w 10000"/>
                  <a:gd name="connsiteY439-4082" fmla="*/ 3897 h 10000"/>
                  <a:gd name="connsiteX440-4083" fmla="*/ 7266 w 10000"/>
                  <a:gd name="connsiteY440-4084" fmla="*/ 3815 h 10000"/>
                  <a:gd name="connsiteX441-4085" fmla="*/ 7188 w 10000"/>
                  <a:gd name="connsiteY441-4086" fmla="*/ 3740 h 10000"/>
                  <a:gd name="connsiteX442-4087" fmla="*/ 7108 w 10000"/>
                  <a:gd name="connsiteY442-4088" fmla="*/ 3666 h 10000"/>
                  <a:gd name="connsiteX443-4089" fmla="*/ 7024 w 10000"/>
                  <a:gd name="connsiteY443-4090" fmla="*/ 3598 h 10000"/>
                  <a:gd name="connsiteX444-4091" fmla="*/ 6982 w 10000"/>
                  <a:gd name="connsiteY444-4092" fmla="*/ 3563 h 10000"/>
                  <a:gd name="connsiteX445-4093" fmla="*/ 6939 w 10000"/>
                  <a:gd name="connsiteY445-4094" fmla="*/ 3533 h 10000"/>
                  <a:gd name="connsiteX446-4095" fmla="*/ 6893 w 10000"/>
                  <a:gd name="connsiteY446-4096" fmla="*/ 3504 h 10000"/>
                  <a:gd name="connsiteX447-4097" fmla="*/ 6848 w 10000"/>
                  <a:gd name="connsiteY447-4098" fmla="*/ 3473 h 10000"/>
                  <a:gd name="connsiteX448-4099" fmla="*/ 6802 w 10000"/>
                  <a:gd name="connsiteY448-4100" fmla="*/ 3447 h 10000"/>
                  <a:gd name="connsiteX449-4101" fmla="*/ 6756 w 10000"/>
                  <a:gd name="connsiteY449-4102" fmla="*/ 3422 h 10000"/>
                  <a:gd name="connsiteX450-4103" fmla="*/ 6709 w 10000"/>
                  <a:gd name="connsiteY450-4104" fmla="*/ 3395 h 10000"/>
                  <a:gd name="connsiteX451-4105" fmla="*/ 6661 w 10000"/>
                  <a:gd name="connsiteY451-4106" fmla="*/ 3371 h 10000"/>
                  <a:gd name="connsiteX452-4107" fmla="*/ 6613 w 10000"/>
                  <a:gd name="connsiteY452-4108" fmla="*/ 3348 h 10000"/>
                  <a:gd name="connsiteX453-4109" fmla="*/ 6563 w 10000"/>
                  <a:gd name="connsiteY453-4110" fmla="*/ 3326 h 10000"/>
                  <a:gd name="connsiteX454-4111" fmla="*/ 6515 w 10000"/>
                  <a:gd name="connsiteY454-4112" fmla="*/ 3307 h 10000"/>
                  <a:gd name="connsiteX455-4113" fmla="*/ 6466 w 10000"/>
                  <a:gd name="connsiteY455-4114" fmla="*/ 3289 h 10000"/>
                  <a:gd name="connsiteX456-4115" fmla="*/ 6416 w 10000"/>
                  <a:gd name="connsiteY456-4116" fmla="*/ 3273 h 10000"/>
                  <a:gd name="connsiteX457-4117" fmla="*/ 6364 w 10000"/>
                  <a:gd name="connsiteY457-4118" fmla="*/ 3254 h 10000"/>
                  <a:gd name="connsiteX458-4119" fmla="*/ 6313 w 10000"/>
                  <a:gd name="connsiteY458-4120" fmla="*/ 3240 h 10000"/>
                  <a:gd name="connsiteX459-4121" fmla="*/ 6261 w 10000"/>
                  <a:gd name="connsiteY459-4122" fmla="*/ 3230 h 10000"/>
                  <a:gd name="connsiteX460-4123" fmla="*/ 6209 w 10000"/>
                  <a:gd name="connsiteY460-4124" fmla="*/ 3217 h 10000"/>
                  <a:gd name="connsiteX461-4125" fmla="*/ 6156 w 10000"/>
                  <a:gd name="connsiteY461-4126" fmla="*/ 3207 h 10000"/>
                  <a:gd name="connsiteX462-4127" fmla="*/ 6101 w 10000"/>
                  <a:gd name="connsiteY462-4128" fmla="*/ 3199 h 10000"/>
                  <a:gd name="connsiteX463-4129" fmla="*/ 6047 w 10000"/>
                  <a:gd name="connsiteY463-4130" fmla="*/ 3191 h 10000"/>
                  <a:gd name="connsiteX464-4131" fmla="*/ 5994 w 10000"/>
                  <a:gd name="connsiteY464-4132" fmla="*/ 3187 h 10000"/>
                  <a:gd name="connsiteX465-4133" fmla="*/ 5941 w 10000"/>
                  <a:gd name="connsiteY465-4134" fmla="*/ 3180 h 10000"/>
                  <a:gd name="connsiteX466-4135" fmla="*/ 5885 w 10000"/>
                  <a:gd name="connsiteY466-4136" fmla="*/ 3178 h 10000"/>
                  <a:gd name="connsiteX467-4137" fmla="*/ 5830 w 10000"/>
                  <a:gd name="connsiteY467-4138" fmla="*/ 3178 h 10000"/>
                  <a:gd name="connsiteX468-4139" fmla="*/ 5775 w 10000"/>
                  <a:gd name="connsiteY468-4140" fmla="*/ 3178 h 10000"/>
                  <a:gd name="connsiteX469-4141" fmla="*/ 5720 w 10000"/>
                  <a:gd name="connsiteY469-4142" fmla="*/ 3180 h 10000"/>
                  <a:gd name="connsiteX470-4143" fmla="*/ 5665 w 10000"/>
                  <a:gd name="connsiteY470-4144" fmla="*/ 3187 h 10000"/>
                  <a:gd name="connsiteX471-4145" fmla="*/ 5611 w 10000"/>
                  <a:gd name="connsiteY471-4146" fmla="*/ 3191 h 10000"/>
                  <a:gd name="connsiteX472-4147" fmla="*/ 5558 w 10000"/>
                  <a:gd name="connsiteY472-4148" fmla="*/ 3199 h 10000"/>
                  <a:gd name="connsiteX473-4149" fmla="*/ 5505 w 10000"/>
                  <a:gd name="connsiteY473-4150" fmla="*/ 3207 h 10000"/>
                  <a:gd name="connsiteX474-4151" fmla="*/ 5453 w 10000"/>
                  <a:gd name="connsiteY474-4152" fmla="*/ 3217 h 10000"/>
                  <a:gd name="connsiteX475-4153" fmla="*/ 5400 w 10000"/>
                  <a:gd name="connsiteY475-4154" fmla="*/ 3230 h 10000"/>
                  <a:gd name="connsiteX476-4155" fmla="*/ 5348 w 10000"/>
                  <a:gd name="connsiteY476-4156" fmla="*/ 3240 h 10000"/>
                  <a:gd name="connsiteX477-4157" fmla="*/ 5296 w 10000"/>
                  <a:gd name="connsiteY477-4158" fmla="*/ 3254 h 10000"/>
                  <a:gd name="connsiteX478-4159" fmla="*/ 5246 w 10000"/>
                  <a:gd name="connsiteY478-4160" fmla="*/ 3273 h 10000"/>
                  <a:gd name="connsiteX479-4161" fmla="*/ 5195 w 10000"/>
                  <a:gd name="connsiteY479-4162" fmla="*/ 3289 h 10000"/>
                  <a:gd name="connsiteX480-4163" fmla="*/ 5145 w 10000"/>
                  <a:gd name="connsiteY480-4164" fmla="*/ 3307 h 10000"/>
                  <a:gd name="connsiteX481-4165" fmla="*/ 5095 w 10000"/>
                  <a:gd name="connsiteY481-4166" fmla="*/ 3326 h 10000"/>
                  <a:gd name="connsiteX482-4167" fmla="*/ 5047 w 10000"/>
                  <a:gd name="connsiteY482-4168" fmla="*/ 3348 h 10000"/>
                  <a:gd name="connsiteX483-4169" fmla="*/ 4997 w 10000"/>
                  <a:gd name="connsiteY483-4170" fmla="*/ 3371 h 10000"/>
                  <a:gd name="connsiteX484-4171" fmla="*/ 4951 w 10000"/>
                  <a:gd name="connsiteY484-4172" fmla="*/ 3395 h 10000"/>
                  <a:gd name="connsiteX485-4173" fmla="*/ 4903 w 10000"/>
                  <a:gd name="connsiteY485-4174" fmla="*/ 3422 h 10000"/>
                  <a:gd name="connsiteX486-4175" fmla="*/ 4859 w 10000"/>
                  <a:gd name="connsiteY486-4176" fmla="*/ 3447 h 10000"/>
                  <a:gd name="connsiteX487-4177" fmla="*/ 4812 w 10000"/>
                  <a:gd name="connsiteY487-4178" fmla="*/ 3473 h 10000"/>
                  <a:gd name="connsiteX488-4179" fmla="*/ 4766 w 10000"/>
                  <a:gd name="connsiteY488-4180" fmla="*/ 3504 h 10000"/>
                  <a:gd name="connsiteX489-4181" fmla="*/ 4723 w 10000"/>
                  <a:gd name="connsiteY489-4182" fmla="*/ 3533 h 10000"/>
                  <a:gd name="connsiteX490-4183" fmla="*/ 4679 w 10000"/>
                  <a:gd name="connsiteY490-4184" fmla="*/ 3563 h 10000"/>
                  <a:gd name="connsiteX491-4185" fmla="*/ 4636 w 10000"/>
                  <a:gd name="connsiteY491-4186" fmla="*/ 3598 h 10000"/>
                  <a:gd name="connsiteX492-4187" fmla="*/ 4552 w 10000"/>
                  <a:gd name="connsiteY492-4188" fmla="*/ 3666 h 10000"/>
                  <a:gd name="connsiteX493-4189" fmla="*/ 4471 w 10000"/>
                  <a:gd name="connsiteY493-4190" fmla="*/ 3740 h 10000"/>
                  <a:gd name="connsiteX494-4191" fmla="*/ 4394 w 10000"/>
                  <a:gd name="connsiteY494-4192" fmla="*/ 3815 h 10000"/>
                  <a:gd name="connsiteX495-4193" fmla="*/ 4321 w 10000"/>
                  <a:gd name="connsiteY495-4194" fmla="*/ 3897 h 10000"/>
                  <a:gd name="connsiteX496-4195" fmla="*/ 4248 w 10000"/>
                  <a:gd name="connsiteY496-4196" fmla="*/ 3983 h 10000"/>
                  <a:gd name="connsiteX497-4197" fmla="*/ 4182 w 10000"/>
                  <a:gd name="connsiteY497-4198" fmla="*/ 4073 h 10000"/>
                  <a:gd name="connsiteX498-4199" fmla="*/ 4118 w 10000"/>
                  <a:gd name="connsiteY498-4200" fmla="*/ 4165 h 10000"/>
                  <a:gd name="connsiteX499-4201" fmla="*/ 4058 w 10000"/>
                  <a:gd name="connsiteY499-4202" fmla="*/ 4262 h 10000"/>
                  <a:gd name="connsiteX500-4203" fmla="*/ 4031 w 10000"/>
                  <a:gd name="connsiteY500-4204" fmla="*/ 4311 h 10000"/>
                  <a:gd name="connsiteX501-4205" fmla="*/ 4004 w 10000"/>
                  <a:gd name="connsiteY501-4206" fmla="*/ 4360 h 10000"/>
                  <a:gd name="connsiteX502-4207" fmla="*/ 3978 w 10000"/>
                  <a:gd name="connsiteY502-4208" fmla="*/ 4413 h 10000"/>
                  <a:gd name="connsiteX503-4209" fmla="*/ 3953 w 10000"/>
                  <a:gd name="connsiteY503-4210" fmla="*/ 4464 h 10000"/>
                  <a:gd name="connsiteX504-4211" fmla="*/ 3928 w 10000"/>
                  <a:gd name="connsiteY504-4212" fmla="*/ 4518 h 10000"/>
                  <a:gd name="connsiteX505-4213" fmla="*/ 3905 w 10000"/>
                  <a:gd name="connsiteY505-4214" fmla="*/ 4569 h 10000"/>
                  <a:gd name="connsiteX506-4215" fmla="*/ 3883 w 10000"/>
                  <a:gd name="connsiteY506-4216" fmla="*/ 4624 h 10000"/>
                  <a:gd name="connsiteX507-4217" fmla="*/ 3862 w 10000"/>
                  <a:gd name="connsiteY507-4218" fmla="*/ 4680 h 10000"/>
                  <a:gd name="connsiteX508-4219" fmla="*/ 3842 w 10000"/>
                  <a:gd name="connsiteY508-4220" fmla="*/ 4735 h 10000"/>
                  <a:gd name="connsiteX509-4221" fmla="*/ 3825 w 10000"/>
                  <a:gd name="connsiteY509-4222" fmla="*/ 4790 h 10000"/>
                  <a:gd name="connsiteX510-4223" fmla="*/ 3807 w 10000"/>
                  <a:gd name="connsiteY510-4224" fmla="*/ 4847 h 10000"/>
                  <a:gd name="connsiteX511-4225" fmla="*/ 3789 w 10000"/>
                  <a:gd name="connsiteY511-4226" fmla="*/ 4905 h 10000"/>
                  <a:gd name="connsiteX512-4227" fmla="*/ 3775 w 10000"/>
                  <a:gd name="connsiteY512-4228" fmla="*/ 4962 h 10000"/>
                  <a:gd name="connsiteX513-4229" fmla="*/ 3760 w 10000"/>
                  <a:gd name="connsiteY513-4230" fmla="*/ 5022 h 10000"/>
                  <a:gd name="connsiteX514-4231" fmla="*/ 3748 w 10000"/>
                  <a:gd name="connsiteY514-4232" fmla="*/ 5081 h 10000"/>
                  <a:gd name="connsiteX515-4233" fmla="*/ 3737 w 10000"/>
                  <a:gd name="connsiteY515-4234" fmla="*/ 5140 h 10000"/>
                  <a:gd name="connsiteX516-4235" fmla="*/ 3727 w 10000"/>
                  <a:gd name="connsiteY516-4236" fmla="*/ 5200 h 10000"/>
                  <a:gd name="connsiteX517-4237" fmla="*/ 3720 w 10000"/>
                  <a:gd name="connsiteY517-4238" fmla="*/ 5261 h 10000"/>
                  <a:gd name="connsiteX518-4239" fmla="*/ 3711 w 10000"/>
                  <a:gd name="connsiteY518-4240" fmla="*/ 5325 h 10000"/>
                  <a:gd name="connsiteX519-4241" fmla="*/ 3705 w 10000"/>
                  <a:gd name="connsiteY519-4242" fmla="*/ 5386 h 10000"/>
                  <a:gd name="connsiteX520-4243" fmla="*/ 3700 w 10000"/>
                  <a:gd name="connsiteY520-4244" fmla="*/ 5447 h 10000"/>
                  <a:gd name="connsiteX521-4245" fmla="*/ 3696 w 10000"/>
                  <a:gd name="connsiteY521-4246" fmla="*/ 5509 h 10000"/>
                  <a:gd name="connsiteX522-4247" fmla="*/ 3695 w 10000"/>
                  <a:gd name="connsiteY522-4248" fmla="*/ 5572 h 10000"/>
                  <a:gd name="connsiteX523-4249" fmla="*/ 3695 w 10000"/>
                  <a:gd name="connsiteY523-4250" fmla="*/ 5636 h 10000"/>
                  <a:gd name="connsiteX524-4251" fmla="*/ 3695 w 10000"/>
                  <a:gd name="connsiteY524-4252" fmla="*/ 5699 h 10000"/>
                  <a:gd name="connsiteX525-4253" fmla="*/ 3696 w 10000"/>
                  <a:gd name="connsiteY525-4254" fmla="*/ 5761 h 10000"/>
                  <a:gd name="connsiteX526-4255" fmla="*/ 3700 w 10000"/>
                  <a:gd name="connsiteY526-4256" fmla="*/ 5826 h 10000"/>
                  <a:gd name="connsiteX527-4257" fmla="*/ 3705 w 10000"/>
                  <a:gd name="connsiteY527-4258" fmla="*/ 5888 h 10000"/>
                  <a:gd name="connsiteX528-4259" fmla="*/ 3711 w 10000"/>
                  <a:gd name="connsiteY528-4260" fmla="*/ 5949 h 10000"/>
                  <a:gd name="connsiteX529-4261" fmla="*/ 3720 w 10000"/>
                  <a:gd name="connsiteY529-4262" fmla="*/ 6011 h 10000"/>
                  <a:gd name="connsiteX530-4263" fmla="*/ 3727 w 10000"/>
                  <a:gd name="connsiteY530-4264" fmla="*/ 6070 h 10000"/>
                  <a:gd name="connsiteX531-4265" fmla="*/ 3737 w 10000"/>
                  <a:gd name="connsiteY531-4266" fmla="*/ 6131 h 10000"/>
                  <a:gd name="connsiteX532-4267" fmla="*/ 3748 w 10000"/>
                  <a:gd name="connsiteY532-4268" fmla="*/ 6191 h 10000"/>
                  <a:gd name="connsiteX533-4269" fmla="*/ 3760 w 10000"/>
                  <a:gd name="connsiteY533-4270" fmla="*/ 6250 h 10000"/>
                  <a:gd name="connsiteX534-4271" fmla="*/ 3775 w 10000"/>
                  <a:gd name="connsiteY534-4272" fmla="*/ 6308 h 10000"/>
                  <a:gd name="connsiteX535-4273" fmla="*/ 3789 w 10000"/>
                  <a:gd name="connsiteY535-4274" fmla="*/ 6367 h 10000"/>
                  <a:gd name="connsiteX536-4275" fmla="*/ 3807 w 10000"/>
                  <a:gd name="connsiteY536-4276" fmla="*/ 6424 h 10000"/>
                  <a:gd name="connsiteX537-4277" fmla="*/ 3825 w 10000"/>
                  <a:gd name="connsiteY537-4278" fmla="*/ 6482 h 10000"/>
                  <a:gd name="connsiteX538-4279" fmla="*/ 3842 w 10000"/>
                  <a:gd name="connsiteY538-4280" fmla="*/ 6537 h 10000"/>
                  <a:gd name="connsiteX539-4281" fmla="*/ 3862 w 10000"/>
                  <a:gd name="connsiteY539-4282" fmla="*/ 6594 h 10000"/>
                  <a:gd name="connsiteX540-4283" fmla="*/ 3883 w 10000"/>
                  <a:gd name="connsiteY540-4284" fmla="*/ 6648 h 10000"/>
                  <a:gd name="connsiteX541-4285" fmla="*/ 3905 w 10000"/>
                  <a:gd name="connsiteY541-4286" fmla="*/ 6701 h 10000"/>
                  <a:gd name="connsiteX542-4287" fmla="*/ 3928 w 10000"/>
                  <a:gd name="connsiteY542-4288" fmla="*/ 6754 h 10000"/>
                  <a:gd name="connsiteX543-4289" fmla="*/ 3953 w 10000"/>
                  <a:gd name="connsiteY543-4290" fmla="*/ 6807 h 10000"/>
                  <a:gd name="connsiteX544-4291" fmla="*/ 3978 w 10000"/>
                  <a:gd name="connsiteY544-4292" fmla="*/ 6861 h 10000"/>
                  <a:gd name="connsiteX545-4293" fmla="*/ 4004 w 10000"/>
                  <a:gd name="connsiteY545-4294" fmla="*/ 6910 h 10000"/>
                  <a:gd name="connsiteX546-4295" fmla="*/ 4031 w 10000"/>
                  <a:gd name="connsiteY546-4296" fmla="*/ 6959 h 10000"/>
                  <a:gd name="connsiteX547-4297" fmla="*/ 4058 w 10000"/>
                  <a:gd name="connsiteY547-4298" fmla="*/ 7010 h 10000"/>
                  <a:gd name="connsiteX548-4299" fmla="*/ 4118 w 10000"/>
                  <a:gd name="connsiteY548-4300" fmla="*/ 7106 h 10000"/>
                  <a:gd name="connsiteX549-4301" fmla="*/ 4182 w 10000"/>
                  <a:gd name="connsiteY549-4302" fmla="*/ 7200 h 10000"/>
                  <a:gd name="connsiteX550-4303" fmla="*/ 4248 w 10000"/>
                  <a:gd name="connsiteY550-4304" fmla="*/ 7289 h 10000"/>
                  <a:gd name="connsiteX551-4305" fmla="*/ 4321 w 10000"/>
                  <a:gd name="connsiteY551-4306" fmla="*/ 7373 h 10000"/>
                  <a:gd name="connsiteX552-4307" fmla="*/ 4394 w 10000"/>
                  <a:gd name="connsiteY552-4308" fmla="*/ 7454 h 10000"/>
                  <a:gd name="connsiteX553-4309" fmla="*/ 4471 w 10000"/>
                  <a:gd name="connsiteY553-4310" fmla="*/ 7532 h 10000"/>
                  <a:gd name="connsiteX554-4311" fmla="*/ 4552 w 10000"/>
                  <a:gd name="connsiteY554-4312" fmla="*/ 7606 h 10000"/>
                  <a:gd name="connsiteX555-4313" fmla="*/ 4636 w 10000"/>
                  <a:gd name="connsiteY555-4314" fmla="*/ 7674 h 10000"/>
                  <a:gd name="connsiteX556-4315" fmla="*/ 4679 w 10000"/>
                  <a:gd name="connsiteY556-4316" fmla="*/ 7706 h 10000"/>
                  <a:gd name="connsiteX557-4317" fmla="*/ 4723 w 10000"/>
                  <a:gd name="connsiteY557-4318" fmla="*/ 7737 h 10000"/>
                  <a:gd name="connsiteX558-4319" fmla="*/ 4766 w 10000"/>
                  <a:gd name="connsiteY558-4320" fmla="*/ 7768 h 10000"/>
                  <a:gd name="connsiteX559-4321" fmla="*/ 4812 w 10000"/>
                  <a:gd name="connsiteY559-4322" fmla="*/ 7796 h 10000"/>
                  <a:gd name="connsiteX560-4323" fmla="*/ 4859 w 10000"/>
                  <a:gd name="connsiteY560-4324" fmla="*/ 7825 h 10000"/>
                  <a:gd name="connsiteX561-4325" fmla="*/ 4903 w 10000"/>
                  <a:gd name="connsiteY561-4326" fmla="*/ 7852 h 10000"/>
                  <a:gd name="connsiteX562-4327" fmla="*/ 4951 w 10000"/>
                  <a:gd name="connsiteY562-4328" fmla="*/ 7878 h 10000"/>
                  <a:gd name="connsiteX563-4329" fmla="*/ 4997 w 10000"/>
                  <a:gd name="connsiteY563-4330" fmla="*/ 7901 h 10000"/>
                  <a:gd name="connsiteX564-4331" fmla="*/ 5047 w 10000"/>
                  <a:gd name="connsiteY564-4332" fmla="*/ 7923 h 10000"/>
                  <a:gd name="connsiteX565-4333" fmla="*/ 5095 w 10000"/>
                  <a:gd name="connsiteY565-4334" fmla="*/ 7944 h 10000"/>
                  <a:gd name="connsiteX566-4335" fmla="*/ 5145 w 10000"/>
                  <a:gd name="connsiteY566-4336" fmla="*/ 7964 h 10000"/>
                  <a:gd name="connsiteX567-4337" fmla="*/ 5195 w 10000"/>
                  <a:gd name="connsiteY567-4338" fmla="*/ 7985 h 10000"/>
                  <a:gd name="connsiteX568-4339" fmla="*/ 5246 w 10000"/>
                  <a:gd name="connsiteY568-4340" fmla="*/ 8001 h 10000"/>
                  <a:gd name="connsiteX569-4341" fmla="*/ 5296 w 10000"/>
                  <a:gd name="connsiteY569-4342" fmla="*/ 8016 h 10000"/>
                  <a:gd name="connsiteX570-4343" fmla="*/ 5348 w 10000"/>
                  <a:gd name="connsiteY570-4344" fmla="*/ 8032 h 10000"/>
                  <a:gd name="connsiteX571-4345" fmla="*/ 5400 w 10000"/>
                  <a:gd name="connsiteY571-4346" fmla="*/ 8044 h 10000"/>
                  <a:gd name="connsiteX572-4347" fmla="*/ 5453 w 10000"/>
                  <a:gd name="connsiteY572-4348" fmla="*/ 8057 h 10000"/>
                  <a:gd name="connsiteX573-4349" fmla="*/ 5505 w 10000"/>
                  <a:gd name="connsiteY573-4350" fmla="*/ 8065 h 10000"/>
                  <a:gd name="connsiteX574-4351" fmla="*/ 5558 w 10000"/>
                  <a:gd name="connsiteY574-4352" fmla="*/ 8075 h 10000"/>
                  <a:gd name="connsiteX575-4353" fmla="*/ 5611 w 10000"/>
                  <a:gd name="connsiteY575-4354" fmla="*/ 8081 h 10000"/>
                  <a:gd name="connsiteX576-4355" fmla="*/ 5665 w 10000"/>
                  <a:gd name="connsiteY576-4356" fmla="*/ 8087 h 10000"/>
                  <a:gd name="connsiteX577-4357" fmla="*/ 5720 w 10000"/>
                  <a:gd name="connsiteY577-4358" fmla="*/ 8091 h 10000"/>
                  <a:gd name="connsiteX578-4359" fmla="*/ 5775 w 10000"/>
                  <a:gd name="connsiteY578-4360" fmla="*/ 8093 h 10000"/>
                  <a:gd name="connsiteX579-4361" fmla="*/ 5830 w 10000"/>
                  <a:gd name="connsiteY579-4362" fmla="*/ 8093 h 10000"/>
                  <a:gd name="connsiteX580-4363" fmla="*/ 5885 w 10000"/>
                  <a:gd name="connsiteY580-4364" fmla="*/ 8093 h 10000"/>
                  <a:gd name="connsiteX581-4365" fmla="*/ 5941 w 10000"/>
                  <a:gd name="connsiteY581-4366" fmla="*/ 8091 h 10000"/>
                  <a:gd name="connsiteX582-4367" fmla="*/ 5994 w 10000"/>
                  <a:gd name="connsiteY582-4368" fmla="*/ 8087 h 10000"/>
                  <a:gd name="connsiteX583-4369" fmla="*/ 6047 w 10000"/>
                  <a:gd name="connsiteY583-4370" fmla="*/ 8081 h 10000"/>
                  <a:gd name="connsiteX584-4371" fmla="*/ 6101 w 10000"/>
                  <a:gd name="connsiteY584-4372" fmla="*/ 8075 h 10000"/>
                  <a:gd name="connsiteX585-4373" fmla="*/ 6156 w 10000"/>
                  <a:gd name="connsiteY585-4374" fmla="*/ 8065 h 10000"/>
                  <a:gd name="connsiteX586-4375" fmla="*/ 6209 w 10000"/>
                  <a:gd name="connsiteY586-4376" fmla="*/ 8057 h 10000"/>
                  <a:gd name="connsiteX587-4377" fmla="*/ 6261 w 10000"/>
                  <a:gd name="connsiteY587-4378" fmla="*/ 8044 h 10000"/>
                  <a:gd name="connsiteX588-4379" fmla="*/ 6313 w 10000"/>
                  <a:gd name="connsiteY588-4380" fmla="*/ 8032 h 10000"/>
                  <a:gd name="connsiteX589-4381" fmla="*/ 6364 w 10000"/>
                  <a:gd name="connsiteY589-4382" fmla="*/ 8016 h 10000"/>
                  <a:gd name="connsiteX590-4383" fmla="*/ 6416 w 10000"/>
                  <a:gd name="connsiteY590-4384" fmla="*/ 8001 h 10000"/>
                  <a:gd name="connsiteX591-4385" fmla="*/ 6466 w 10000"/>
                  <a:gd name="connsiteY591-4386" fmla="*/ 7985 h 10000"/>
                  <a:gd name="connsiteX592-4387" fmla="*/ 6515 w 10000"/>
                  <a:gd name="connsiteY592-4388" fmla="*/ 7964 h 10000"/>
                  <a:gd name="connsiteX593-4389" fmla="*/ 6563 w 10000"/>
                  <a:gd name="connsiteY593-4390" fmla="*/ 7944 h 10000"/>
                  <a:gd name="connsiteX594-4391" fmla="*/ 6613 w 10000"/>
                  <a:gd name="connsiteY594-4392" fmla="*/ 7923 h 10000"/>
                  <a:gd name="connsiteX595-4393" fmla="*/ 6661 w 10000"/>
                  <a:gd name="connsiteY595-4394" fmla="*/ 7901 h 10000"/>
                  <a:gd name="connsiteX596-4395" fmla="*/ 6709 w 10000"/>
                  <a:gd name="connsiteY596-4396" fmla="*/ 7878 h 10000"/>
                  <a:gd name="connsiteX597-4397" fmla="*/ 6756 w 10000"/>
                  <a:gd name="connsiteY597-4398" fmla="*/ 7852 h 10000"/>
                  <a:gd name="connsiteX598-4399" fmla="*/ 6802 w 10000"/>
                  <a:gd name="connsiteY598-4400" fmla="*/ 7825 h 10000"/>
                  <a:gd name="connsiteX599-4401" fmla="*/ 6848 w 10000"/>
                  <a:gd name="connsiteY599-4402" fmla="*/ 7796 h 10000"/>
                  <a:gd name="connsiteX600-4403" fmla="*/ 6893 w 10000"/>
                  <a:gd name="connsiteY600-4404" fmla="*/ 7768 h 10000"/>
                  <a:gd name="connsiteX601-4405" fmla="*/ 6939 w 10000"/>
                  <a:gd name="connsiteY601-4406" fmla="*/ 7737 h 10000"/>
                  <a:gd name="connsiteX602-4407" fmla="*/ 6982 w 10000"/>
                  <a:gd name="connsiteY602-4408" fmla="*/ 7706 h 10000"/>
                  <a:gd name="connsiteX603-4409" fmla="*/ 7024 w 10000"/>
                  <a:gd name="connsiteY603-4410" fmla="*/ 7674 h 10000"/>
                  <a:gd name="connsiteX604-4411" fmla="*/ 7108 w 10000"/>
                  <a:gd name="connsiteY604-4412" fmla="*/ 7606 h 10000"/>
                  <a:gd name="connsiteX605-4413" fmla="*/ 7188 w 10000"/>
                  <a:gd name="connsiteY605-4414" fmla="*/ 7532 h 10000"/>
                  <a:gd name="connsiteX606-4415" fmla="*/ 7266 w 10000"/>
                  <a:gd name="connsiteY606-4416" fmla="*/ 7454 h 10000"/>
                  <a:gd name="connsiteX607-4417" fmla="*/ 7341 w 10000"/>
                  <a:gd name="connsiteY607-4418" fmla="*/ 7373 h 10000"/>
                  <a:gd name="connsiteX608-4419" fmla="*/ 7411 w 10000"/>
                  <a:gd name="connsiteY608-4420" fmla="*/ 7289 h 10000"/>
                  <a:gd name="connsiteX609-4421" fmla="*/ 7601 w 10000"/>
                  <a:gd name="connsiteY609-4422" fmla="*/ 7010 h 10000"/>
                  <a:gd name="connsiteX610-4423" fmla="*/ 7628 w 10000"/>
                  <a:gd name="connsiteY610-4424" fmla="*/ 6959 h 10000"/>
                  <a:gd name="connsiteX611-4425" fmla="*/ 7658 w 10000"/>
                  <a:gd name="connsiteY611-4426" fmla="*/ 6910 h 10000"/>
                  <a:gd name="connsiteX612-4427" fmla="*/ 7683 w 10000"/>
                  <a:gd name="connsiteY612-4428" fmla="*/ 6861 h 10000"/>
                  <a:gd name="connsiteX613-4429" fmla="*/ 7710 w 10000"/>
                  <a:gd name="connsiteY613-4430" fmla="*/ 6807 h 10000"/>
                  <a:gd name="connsiteX614-4431" fmla="*/ 7731 w 10000"/>
                  <a:gd name="connsiteY614-4432" fmla="*/ 6754 h 10000"/>
                  <a:gd name="connsiteX615-4433" fmla="*/ 7754 w 10000"/>
                  <a:gd name="connsiteY615-4434" fmla="*/ 6701 h 10000"/>
                  <a:gd name="connsiteX616-4435" fmla="*/ 7777 w 10000"/>
                  <a:gd name="connsiteY616-4436" fmla="*/ 6648 h 10000"/>
                  <a:gd name="connsiteX617-4437" fmla="*/ 7799 w 10000"/>
                  <a:gd name="connsiteY617-4438" fmla="*/ 6594 h 10000"/>
                  <a:gd name="connsiteX618-4439" fmla="*/ 7818 w 10000"/>
                  <a:gd name="connsiteY618-4440" fmla="*/ 6537 h 10000"/>
                  <a:gd name="connsiteX619-4441" fmla="*/ 7838 w 10000"/>
                  <a:gd name="connsiteY619-4442" fmla="*/ 6482 h 10000"/>
                  <a:gd name="connsiteX620-4443" fmla="*/ 7854 w 10000"/>
                  <a:gd name="connsiteY620-4444" fmla="*/ 6424 h 10000"/>
                  <a:gd name="connsiteX621-4445" fmla="*/ 7870 w 10000"/>
                  <a:gd name="connsiteY621-4446" fmla="*/ 6367 h 10000"/>
                  <a:gd name="connsiteX622-4447" fmla="*/ 7884 w 10000"/>
                  <a:gd name="connsiteY622-4448" fmla="*/ 6308 h 10000"/>
                  <a:gd name="connsiteX623-4449" fmla="*/ 7898 w 10000"/>
                  <a:gd name="connsiteY623-4450" fmla="*/ 6250 h 10000"/>
                  <a:gd name="connsiteX624-4451" fmla="*/ 7911 w 10000"/>
                  <a:gd name="connsiteY624-4452" fmla="*/ 6191 h 10000"/>
                  <a:gd name="connsiteX625-4453" fmla="*/ 7921 w 10000"/>
                  <a:gd name="connsiteY625-4454" fmla="*/ 6131 h 10000"/>
                  <a:gd name="connsiteX626-4455" fmla="*/ 7932 w 10000"/>
                  <a:gd name="connsiteY626-4456" fmla="*/ 6070 h 10000"/>
                  <a:gd name="connsiteX627-4457" fmla="*/ 7941 w 10000"/>
                  <a:gd name="connsiteY627-4458" fmla="*/ 6011 h 10000"/>
                  <a:gd name="connsiteX628-4459" fmla="*/ 7948 w 10000"/>
                  <a:gd name="connsiteY628-4460" fmla="*/ 5949 h 10000"/>
                  <a:gd name="connsiteX629-4461" fmla="*/ 7955 w 10000"/>
                  <a:gd name="connsiteY629-4462" fmla="*/ 5888 h 10000"/>
                  <a:gd name="connsiteX630-4463" fmla="*/ 7959 w 10000"/>
                  <a:gd name="connsiteY630-4464" fmla="*/ 5826 h 10000"/>
                  <a:gd name="connsiteX631-4465" fmla="*/ 7962 w 10000"/>
                  <a:gd name="connsiteY631-4466" fmla="*/ 5761 h 10000"/>
                  <a:gd name="connsiteX632-4467" fmla="*/ 7966 w 10000"/>
                  <a:gd name="connsiteY632-4468" fmla="*/ 5699 h 10000"/>
                  <a:gd name="connsiteX633-4469" fmla="*/ 7966 w 10000"/>
                  <a:gd name="connsiteY633-4470" fmla="*/ 5636 h 10000"/>
                  <a:gd name="connsiteX634-4471" fmla="*/ 7966 w 10000"/>
                  <a:gd name="connsiteY634-4472" fmla="*/ 5572 h 10000"/>
                  <a:gd name="connsiteX635-4473" fmla="*/ 7962 w 10000"/>
                  <a:gd name="connsiteY635-4474" fmla="*/ 5509 h 10000"/>
                  <a:gd name="connsiteX636-4475" fmla="*/ 7959 w 10000"/>
                  <a:gd name="connsiteY636-4476" fmla="*/ 5447 h 10000"/>
                  <a:gd name="connsiteX637-4477" fmla="*/ 7955 w 10000"/>
                  <a:gd name="connsiteY637-4478" fmla="*/ 5386 h 10000"/>
                  <a:gd name="connsiteX638-4479" fmla="*/ 7948 w 10000"/>
                  <a:gd name="connsiteY638-4480" fmla="*/ 5325 h 10000"/>
                  <a:gd name="connsiteX639-4481" fmla="*/ 7941 w 10000"/>
                  <a:gd name="connsiteY639-4482" fmla="*/ 5261 h 10000"/>
                  <a:gd name="connsiteX640-4483" fmla="*/ 7932 w 10000"/>
                  <a:gd name="connsiteY640-4484" fmla="*/ 5200 h 10000"/>
                  <a:gd name="connsiteX641-4485" fmla="*/ 7921 w 10000"/>
                  <a:gd name="connsiteY641-4486" fmla="*/ 5140 h 10000"/>
                  <a:gd name="connsiteX642-4487" fmla="*/ 7911 w 10000"/>
                  <a:gd name="connsiteY642-4488" fmla="*/ 5081 h 10000"/>
                  <a:gd name="connsiteX643-4489" fmla="*/ 7898 w 10000"/>
                  <a:gd name="connsiteY643-4490" fmla="*/ 5022 h 10000"/>
                  <a:gd name="connsiteX644-4491" fmla="*/ 7884 w 10000"/>
                  <a:gd name="connsiteY644-4492" fmla="*/ 4962 h 10000"/>
                  <a:gd name="connsiteX645-4493" fmla="*/ 7870 w 10000"/>
                  <a:gd name="connsiteY645-4494" fmla="*/ 4905 h 10000"/>
                  <a:gd name="connsiteX646-4495" fmla="*/ 7854 w 10000"/>
                  <a:gd name="connsiteY646-4496" fmla="*/ 4847 h 10000"/>
                  <a:gd name="connsiteX647-4497" fmla="*/ 7838 w 10000"/>
                  <a:gd name="connsiteY647-4498" fmla="*/ 4790 h 10000"/>
                  <a:gd name="connsiteX648-4499" fmla="*/ 7818 w 10000"/>
                  <a:gd name="connsiteY648-4500" fmla="*/ 4735 h 10000"/>
                  <a:gd name="connsiteX649-4501" fmla="*/ 7799 w 10000"/>
                  <a:gd name="connsiteY649-4502" fmla="*/ 4680 h 10000"/>
                  <a:gd name="connsiteX650-4503" fmla="*/ 7777 w 10000"/>
                  <a:gd name="connsiteY650-4504" fmla="*/ 4624 h 10000"/>
                  <a:gd name="connsiteX651-4505" fmla="*/ 7754 w 10000"/>
                  <a:gd name="connsiteY651-4506" fmla="*/ 4569 h 10000"/>
                  <a:gd name="connsiteX652-4507" fmla="*/ 7731 w 10000"/>
                  <a:gd name="connsiteY652-4508" fmla="*/ 4518 h 10000"/>
                  <a:gd name="connsiteX653-4509" fmla="*/ 7710 w 10000"/>
                  <a:gd name="connsiteY653-4510" fmla="*/ 4464 h 10000"/>
                  <a:gd name="connsiteX654-4511" fmla="*/ 7683 w 10000"/>
                  <a:gd name="connsiteY654-4512" fmla="*/ 4413 h 10000"/>
                  <a:gd name="connsiteX655-4513" fmla="*/ 7658 w 10000"/>
                  <a:gd name="connsiteY655-4514" fmla="*/ 4360 h 10000"/>
                  <a:gd name="connsiteX656-4515" fmla="*/ 7628 w 10000"/>
                  <a:gd name="connsiteY656-4516" fmla="*/ 4311 h 10000"/>
                  <a:gd name="connsiteX657-4517" fmla="*/ 7601 w 10000"/>
                  <a:gd name="connsiteY657-4518" fmla="*/ 4262 h 10000"/>
                  <a:gd name="connsiteX658-4519" fmla="*/ 7542 w 10000"/>
                  <a:gd name="connsiteY658-4520" fmla="*/ 4165 h 10000"/>
                  <a:gd name="connsiteX659-4521" fmla="*/ 7478 w 10000"/>
                  <a:gd name="connsiteY659-4522" fmla="*/ 4073 h 10000"/>
                  <a:gd name="connsiteX660-4523" fmla="*/ 7411 w 10000"/>
                  <a:gd name="connsiteY660-4524" fmla="*/ 3983 h 10000"/>
                  <a:gd name="connsiteX661-4525" fmla="*/ 7341 w 10000"/>
                  <a:gd name="connsiteY661-4526" fmla="*/ 3897 h 10000"/>
                  <a:gd name="connsiteX662-4527" fmla="*/ 4205 w 10000"/>
                  <a:gd name="connsiteY662-4528" fmla="*/ 0 h 10000"/>
                  <a:gd name="connsiteX663-4529" fmla="*/ 3515 w 10000"/>
                  <a:gd name="connsiteY663-4530" fmla="*/ 1509 h 10000"/>
                  <a:gd name="connsiteX664-4531" fmla="*/ 1180 w 10000"/>
                  <a:gd name="connsiteY664-4532" fmla="*/ 1509 h 10000"/>
                  <a:gd name="connsiteX665-4533" fmla="*/ 1119 w 10000"/>
                  <a:gd name="connsiteY665-4534" fmla="*/ 1509 h 10000"/>
                  <a:gd name="connsiteX666-4535" fmla="*/ 1061 w 10000"/>
                  <a:gd name="connsiteY666-4536" fmla="*/ 1513 h 10000"/>
                  <a:gd name="connsiteX667-4537" fmla="*/ 1000 w 10000"/>
                  <a:gd name="connsiteY667-4538" fmla="*/ 1524 h 10000"/>
                  <a:gd name="connsiteX668-4539" fmla="*/ 943 w 10000"/>
                  <a:gd name="connsiteY668-4540" fmla="*/ 1536 h 10000"/>
                  <a:gd name="connsiteX669-4541" fmla="*/ 886 w 10000"/>
                  <a:gd name="connsiteY669-4542" fmla="*/ 1552 h 10000"/>
                  <a:gd name="connsiteX670-4543" fmla="*/ 831 w 10000"/>
                  <a:gd name="connsiteY670-4544" fmla="*/ 1569 h 10000"/>
                  <a:gd name="connsiteX671-4545" fmla="*/ 774 w 10000"/>
                  <a:gd name="connsiteY671-4546" fmla="*/ 1591 h 10000"/>
                  <a:gd name="connsiteX672-4547" fmla="*/ 721 w 10000"/>
                  <a:gd name="connsiteY672-4548" fmla="*/ 1616 h 10000"/>
                  <a:gd name="connsiteX673-4549" fmla="*/ 669 w 10000"/>
                  <a:gd name="connsiteY673-4550" fmla="*/ 1642 h 10000"/>
                  <a:gd name="connsiteX674-4551" fmla="*/ 618 w 10000"/>
                  <a:gd name="connsiteY674-4552" fmla="*/ 1673 h 10000"/>
                  <a:gd name="connsiteX675-4553" fmla="*/ 571 w 10000"/>
                  <a:gd name="connsiteY675-4554" fmla="*/ 1704 h 10000"/>
                  <a:gd name="connsiteX676-4555" fmla="*/ 521 w 10000"/>
                  <a:gd name="connsiteY676-4556" fmla="*/ 1741 h 10000"/>
                  <a:gd name="connsiteX677-4557" fmla="*/ 475 w 10000"/>
                  <a:gd name="connsiteY677-4558" fmla="*/ 1778 h 10000"/>
                  <a:gd name="connsiteX678-4559" fmla="*/ 431 w 10000"/>
                  <a:gd name="connsiteY678-4560" fmla="*/ 1819 h 10000"/>
                  <a:gd name="connsiteX679-4561" fmla="*/ 388 w 10000"/>
                  <a:gd name="connsiteY679-4562" fmla="*/ 1862 h 10000"/>
                  <a:gd name="connsiteX680-4563" fmla="*/ 347 w 10000"/>
                  <a:gd name="connsiteY680-4564" fmla="*/ 1907 h 10000"/>
                  <a:gd name="connsiteX681-4565" fmla="*/ 308 w 10000"/>
                  <a:gd name="connsiteY681-4566" fmla="*/ 1954 h 10000"/>
                  <a:gd name="connsiteX682-4567" fmla="*/ 271 w 10000"/>
                  <a:gd name="connsiteY682-4568" fmla="*/ 2005 h 10000"/>
                  <a:gd name="connsiteX683-4569" fmla="*/ 235 w 10000"/>
                  <a:gd name="connsiteY683-4570" fmla="*/ 2054 h 10000"/>
                  <a:gd name="connsiteX684-4571" fmla="*/ 203 w 10000"/>
                  <a:gd name="connsiteY684-4572" fmla="*/ 2109 h 10000"/>
                  <a:gd name="connsiteX685-4573" fmla="*/ 173 w 10000"/>
                  <a:gd name="connsiteY685-4574" fmla="*/ 2163 h 10000"/>
                  <a:gd name="connsiteX686-4575" fmla="*/ 142 w 10000"/>
                  <a:gd name="connsiteY686-4576" fmla="*/ 2220 h 10000"/>
                  <a:gd name="connsiteX687-4577" fmla="*/ 117 w 10000"/>
                  <a:gd name="connsiteY687-4578" fmla="*/ 2277 h 10000"/>
                  <a:gd name="connsiteX688-4579" fmla="*/ 93 w 10000"/>
                  <a:gd name="connsiteY688-4580" fmla="*/ 2339 h 10000"/>
                  <a:gd name="connsiteX689-4581" fmla="*/ 73 w 10000"/>
                  <a:gd name="connsiteY689-4582" fmla="*/ 2398 h 10000"/>
                  <a:gd name="connsiteX690-4583" fmla="*/ 53 w 10000"/>
                  <a:gd name="connsiteY690-4584" fmla="*/ 2464 h 10000"/>
                  <a:gd name="connsiteX691-4585" fmla="*/ 37 w 10000"/>
                  <a:gd name="connsiteY691-4586" fmla="*/ 2527 h 10000"/>
                  <a:gd name="connsiteX692-4587" fmla="*/ 25 w 10000"/>
                  <a:gd name="connsiteY692-4588" fmla="*/ 2591 h 10000"/>
                  <a:gd name="connsiteX693-4589" fmla="*/ 14 w 10000"/>
                  <a:gd name="connsiteY693-4590" fmla="*/ 2660 h 10000"/>
                  <a:gd name="connsiteX694-4591" fmla="*/ 7 w 10000"/>
                  <a:gd name="connsiteY694-4592" fmla="*/ 2728 h 10000"/>
                  <a:gd name="connsiteX695-4593" fmla="*/ 2 w 10000"/>
                  <a:gd name="connsiteY695-4594" fmla="*/ 2795 h 10000"/>
                  <a:gd name="connsiteX696-4595" fmla="*/ 0 w 10000"/>
                  <a:gd name="connsiteY696-4596" fmla="*/ 2865 h 10000"/>
                  <a:gd name="connsiteX697-4597" fmla="*/ 0 w 10000"/>
                  <a:gd name="connsiteY697-4598" fmla="*/ 8646 h 10000"/>
                  <a:gd name="connsiteX698-4599" fmla="*/ 2 w 10000"/>
                  <a:gd name="connsiteY698-4600" fmla="*/ 8714 h 10000"/>
                  <a:gd name="connsiteX699-4601" fmla="*/ 7 w 10000"/>
                  <a:gd name="connsiteY699-4602" fmla="*/ 8784 h 10000"/>
                  <a:gd name="connsiteX700-4603" fmla="*/ 14 w 10000"/>
                  <a:gd name="connsiteY700-4604" fmla="*/ 8849 h 10000"/>
                  <a:gd name="connsiteX701-4605" fmla="*/ 25 w 10000"/>
                  <a:gd name="connsiteY701-4606" fmla="*/ 8917 h 10000"/>
                  <a:gd name="connsiteX702-4607" fmla="*/ 37 w 10000"/>
                  <a:gd name="connsiteY702-4608" fmla="*/ 8982 h 10000"/>
                  <a:gd name="connsiteX703-4609" fmla="*/ 53 w 10000"/>
                  <a:gd name="connsiteY703-4610" fmla="*/ 9048 h 10000"/>
                  <a:gd name="connsiteX704-4611" fmla="*/ 73 w 10000"/>
                  <a:gd name="connsiteY704-4612" fmla="*/ 9109 h 10000"/>
                  <a:gd name="connsiteX705-4613" fmla="*/ 93 w 10000"/>
                  <a:gd name="connsiteY705-4614" fmla="*/ 9171 h 10000"/>
                  <a:gd name="connsiteX706-4615" fmla="*/ 117 w 10000"/>
                  <a:gd name="connsiteY706-4616" fmla="*/ 9230 h 10000"/>
                  <a:gd name="connsiteX707-4617" fmla="*/ 142 w 10000"/>
                  <a:gd name="connsiteY707-4618" fmla="*/ 9289 h 10000"/>
                  <a:gd name="connsiteX708-4619" fmla="*/ 173 w 10000"/>
                  <a:gd name="connsiteY708-4620" fmla="*/ 9347 h 10000"/>
                  <a:gd name="connsiteX709-4621" fmla="*/ 203 w 10000"/>
                  <a:gd name="connsiteY709-4622" fmla="*/ 9402 h 10000"/>
                  <a:gd name="connsiteX710-4623" fmla="*/ 235 w 10000"/>
                  <a:gd name="connsiteY710-4624" fmla="*/ 9453 h 10000"/>
                  <a:gd name="connsiteX711-4625" fmla="*/ 271 w 10000"/>
                  <a:gd name="connsiteY711-4626" fmla="*/ 9506 h 10000"/>
                  <a:gd name="connsiteX712-4627" fmla="*/ 308 w 10000"/>
                  <a:gd name="connsiteY712-4628" fmla="*/ 9556 h 10000"/>
                  <a:gd name="connsiteX713-4629" fmla="*/ 347 w 10000"/>
                  <a:gd name="connsiteY713-4630" fmla="*/ 9603 h 10000"/>
                  <a:gd name="connsiteX714-4631" fmla="*/ 388 w 10000"/>
                  <a:gd name="connsiteY714-4632" fmla="*/ 9650 h 10000"/>
                  <a:gd name="connsiteX715-4633" fmla="*/ 431 w 10000"/>
                  <a:gd name="connsiteY715-4634" fmla="*/ 9691 h 10000"/>
                  <a:gd name="connsiteX716-4635" fmla="*/ 475 w 10000"/>
                  <a:gd name="connsiteY716-4636" fmla="*/ 9732 h 10000"/>
                  <a:gd name="connsiteX717-4637" fmla="*/ 521 w 10000"/>
                  <a:gd name="connsiteY717-4638" fmla="*/ 9769 h 10000"/>
                  <a:gd name="connsiteX718-4639" fmla="*/ 571 w 10000"/>
                  <a:gd name="connsiteY718-4640" fmla="*/ 9803 h 10000"/>
                  <a:gd name="connsiteX719-4641" fmla="*/ 618 w 10000"/>
                  <a:gd name="connsiteY719-4642" fmla="*/ 9836 h 10000"/>
                  <a:gd name="connsiteX720-4643" fmla="*/ 669 w 10000"/>
                  <a:gd name="connsiteY720-4644" fmla="*/ 9867 h 10000"/>
                  <a:gd name="connsiteX721-4645" fmla="*/ 721 w 10000"/>
                  <a:gd name="connsiteY721-4646" fmla="*/ 9894 h 10000"/>
                  <a:gd name="connsiteX722-4647" fmla="*/ 774 w 10000"/>
                  <a:gd name="connsiteY722-4648" fmla="*/ 9918 h 10000"/>
                  <a:gd name="connsiteX723-4649" fmla="*/ 831 w 10000"/>
                  <a:gd name="connsiteY723-4650" fmla="*/ 9939 h 10000"/>
                  <a:gd name="connsiteX724-4651" fmla="*/ 886 w 10000"/>
                  <a:gd name="connsiteY724-4652" fmla="*/ 9957 h 10000"/>
                  <a:gd name="connsiteX725-4653" fmla="*/ 943 w 10000"/>
                  <a:gd name="connsiteY725-4654" fmla="*/ 9975 h 10000"/>
                  <a:gd name="connsiteX726-4655" fmla="*/ 1000 w 10000"/>
                  <a:gd name="connsiteY726-4656" fmla="*/ 9986 h 10000"/>
                  <a:gd name="connsiteX727-4657" fmla="*/ 1061 w 10000"/>
                  <a:gd name="connsiteY727-4658" fmla="*/ 9994 h 10000"/>
                  <a:gd name="connsiteX728-4659" fmla="*/ 1119 w 10000"/>
                  <a:gd name="connsiteY728-4660" fmla="*/ 10000 h 10000"/>
                  <a:gd name="connsiteX729-4661" fmla="*/ 1180 w 10000"/>
                  <a:gd name="connsiteY729-4662" fmla="*/ 10000 h 10000"/>
                  <a:gd name="connsiteX730-4663" fmla="*/ 8820 w 10000"/>
                  <a:gd name="connsiteY730-4664" fmla="*/ 10000 h 10000"/>
                  <a:gd name="connsiteX731-4665" fmla="*/ 8882 w 10000"/>
                  <a:gd name="connsiteY731-4666" fmla="*/ 10000 h 10000"/>
                  <a:gd name="connsiteX732-4667" fmla="*/ 8941 w 10000"/>
                  <a:gd name="connsiteY732-4668" fmla="*/ 9994 h 10000"/>
                  <a:gd name="connsiteX733-4669" fmla="*/ 9000 w 10000"/>
                  <a:gd name="connsiteY733-4670" fmla="*/ 9986 h 10000"/>
                  <a:gd name="connsiteX734-4671" fmla="*/ 9059 w 10000"/>
                  <a:gd name="connsiteY734-4672" fmla="*/ 9975 h 10000"/>
                  <a:gd name="connsiteX735-4673" fmla="*/ 9114 w 10000"/>
                  <a:gd name="connsiteY735-4674" fmla="*/ 9957 h 10000"/>
                  <a:gd name="connsiteX736-4675" fmla="*/ 9172 w 10000"/>
                  <a:gd name="connsiteY736-4676" fmla="*/ 9939 h 10000"/>
                  <a:gd name="connsiteX737-4677" fmla="*/ 9226 w 10000"/>
                  <a:gd name="connsiteY737-4678" fmla="*/ 9918 h 10000"/>
                  <a:gd name="connsiteX738-4679" fmla="*/ 9279 w 10000"/>
                  <a:gd name="connsiteY738-4680" fmla="*/ 9894 h 10000"/>
                  <a:gd name="connsiteX739-4681" fmla="*/ 9331 w 10000"/>
                  <a:gd name="connsiteY739-4682" fmla="*/ 9867 h 10000"/>
                  <a:gd name="connsiteX740-4683" fmla="*/ 9382 w 10000"/>
                  <a:gd name="connsiteY740-4684" fmla="*/ 9836 h 10000"/>
                  <a:gd name="connsiteX741-4685" fmla="*/ 9432 w 10000"/>
                  <a:gd name="connsiteY741-4686" fmla="*/ 9803 h 10000"/>
                  <a:gd name="connsiteX742-4687" fmla="*/ 9480 w 10000"/>
                  <a:gd name="connsiteY742-4688" fmla="*/ 9769 h 10000"/>
                  <a:gd name="connsiteX743-4689" fmla="*/ 9525 w 10000"/>
                  <a:gd name="connsiteY743-4690" fmla="*/ 9732 h 10000"/>
                  <a:gd name="connsiteX744-4691" fmla="*/ 9571 w 10000"/>
                  <a:gd name="connsiteY744-4692" fmla="*/ 9691 h 10000"/>
                  <a:gd name="connsiteX745-4693" fmla="*/ 9612 w 10000"/>
                  <a:gd name="connsiteY745-4694" fmla="*/ 9650 h 10000"/>
                  <a:gd name="connsiteX746-4695" fmla="*/ 9653 w 10000"/>
                  <a:gd name="connsiteY746-4696" fmla="*/ 9603 h 10000"/>
                  <a:gd name="connsiteX747-4697" fmla="*/ 9692 w 10000"/>
                  <a:gd name="connsiteY747-4698" fmla="*/ 9556 h 10000"/>
                  <a:gd name="connsiteX748-4699" fmla="*/ 9729 w 10000"/>
                  <a:gd name="connsiteY748-4700" fmla="*/ 9506 h 10000"/>
                  <a:gd name="connsiteX749-4701" fmla="*/ 9765 w 10000"/>
                  <a:gd name="connsiteY749-4702" fmla="*/ 9453 h 10000"/>
                  <a:gd name="connsiteX750-4703" fmla="*/ 9797 w 10000"/>
                  <a:gd name="connsiteY750-4704" fmla="*/ 9402 h 10000"/>
                  <a:gd name="connsiteX751-4705" fmla="*/ 9829 w 10000"/>
                  <a:gd name="connsiteY751-4706" fmla="*/ 9347 h 10000"/>
                  <a:gd name="connsiteX752-4707" fmla="*/ 9858 w 10000"/>
                  <a:gd name="connsiteY752-4708" fmla="*/ 9289 h 10000"/>
                  <a:gd name="connsiteX753-4709" fmla="*/ 9883 w 10000"/>
                  <a:gd name="connsiteY753-4710" fmla="*/ 9230 h 10000"/>
                  <a:gd name="connsiteX754-4711" fmla="*/ 9907 w 10000"/>
                  <a:gd name="connsiteY754-4712" fmla="*/ 9171 h 10000"/>
                  <a:gd name="connsiteX755-4713" fmla="*/ 9927 w 10000"/>
                  <a:gd name="connsiteY755-4714" fmla="*/ 9109 h 10000"/>
                  <a:gd name="connsiteX756-4715" fmla="*/ 9947 w 10000"/>
                  <a:gd name="connsiteY756-4716" fmla="*/ 9048 h 10000"/>
                  <a:gd name="connsiteX757-4717" fmla="*/ 9963 w 10000"/>
                  <a:gd name="connsiteY757-4718" fmla="*/ 8982 h 10000"/>
                  <a:gd name="connsiteX758-4719" fmla="*/ 9975 w 10000"/>
                  <a:gd name="connsiteY758-4720" fmla="*/ 8917 h 10000"/>
                  <a:gd name="connsiteX759-4721" fmla="*/ 9986 w 10000"/>
                  <a:gd name="connsiteY759-4722" fmla="*/ 8849 h 10000"/>
                  <a:gd name="connsiteX760-4723" fmla="*/ 9995 w 10000"/>
                  <a:gd name="connsiteY760-4724" fmla="*/ 8784 h 10000"/>
                  <a:gd name="connsiteX761-4725" fmla="*/ 9998 w 10000"/>
                  <a:gd name="connsiteY761-4726" fmla="*/ 8714 h 10000"/>
                  <a:gd name="connsiteX762-4727" fmla="*/ 10000 w 10000"/>
                  <a:gd name="connsiteY762-4728" fmla="*/ 8646 h 10000"/>
                  <a:gd name="connsiteX763-4729" fmla="*/ 10000 w 10000"/>
                  <a:gd name="connsiteY763-4730" fmla="*/ 2865 h 10000"/>
                  <a:gd name="connsiteX764-4731" fmla="*/ 9998 w 10000"/>
                  <a:gd name="connsiteY764-4732" fmla="*/ 2795 h 10000"/>
                  <a:gd name="connsiteX765-4733" fmla="*/ 9995 w 10000"/>
                  <a:gd name="connsiteY765-4734" fmla="*/ 2728 h 10000"/>
                  <a:gd name="connsiteX766-4735" fmla="*/ 9986 w 10000"/>
                  <a:gd name="connsiteY766-4736" fmla="*/ 2660 h 10000"/>
                  <a:gd name="connsiteX767-4737" fmla="*/ 9975 w 10000"/>
                  <a:gd name="connsiteY767-4738" fmla="*/ 2591 h 10000"/>
                  <a:gd name="connsiteX768-4739" fmla="*/ 9963 w 10000"/>
                  <a:gd name="connsiteY768-4740" fmla="*/ 2527 h 10000"/>
                  <a:gd name="connsiteX769-4741" fmla="*/ 9947 w 10000"/>
                  <a:gd name="connsiteY769-4742" fmla="*/ 2464 h 10000"/>
                  <a:gd name="connsiteX770-4743" fmla="*/ 9927 w 10000"/>
                  <a:gd name="connsiteY770-4744" fmla="*/ 2398 h 10000"/>
                  <a:gd name="connsiteX771-4745" fmla="*/ 9907 w 10000"/>
                  <a:gd name="connsiteY771-4746" fmla="*/ 2339 h 10000"/>
                  <a:gd name="connsiteX772-4747" fmla="*/ 9883 w 10000"/>
                  <a:gd name="connsiteY772-4748" fmla="*/ 2277 h 10000"/>
                  <a:gd name="connsiteX773-4749" fmla="*/ 9858 w 10000"/>
                  <a:gd name="connsiteY773-4750" fmla="*/ 2220 h 10000"/>
                  <a:gd name="connsiteX774-4751" fmla="*/ 9829 w 10000"/>
                  <a:gd name="connsiteY774-4752" fmla="*/ 2163 h 10000"/>
                  <a:gd name="connsiteX775-4753" fmla="*/ 9797 w 10000"/>
                  <a:gd name="connsiteY775-4754" fmla="*/ 2109 h 10000"/>
                  <a:gd name="connsiteX776-4755" fmla="*/ 9765 w 10000"/>
                  <a:gd name="connsiteY776-4756" fmla="*/ 2054 h 10000"/>
                  <a:gd name="connsiteX777-4757" fmla="*/ 9729 w 10000"/>
                  <a:gd name="connsiteY777-4758" fmla="*/ 2005 h 10000"/>
                  <a:gd name="connsiteX778-4759" fmla="*/ 9692 w 10000"/>
                  <a:gd name="connsiteY778-4760" fmla="*/ 1954 h 10000"/>
                  <a:gd name="connsiteX779-4761" fmla="*/ 9653 w 10000"/>
                  <a:gd name="connsiteY779-4762" fmla="*/ 1907 h 10000"/>
                  <a:gd name="connsiteX780-4763" fmla="*/ 9612 w 10000"/>
                  <a:gd name="connsiteY780-4764" fmla="*/ 1862 h 10000"/>
                  <a:gd name="connsiteX781-4765" fmla="*/ 9571 w 10000"/>
                  <a:gd name="connsiteY781-4766" fmla="*/ 1819 h 10000"/>
                  <a:gd name="connsiteX782-4767" fmla="*/ 9525 w 10000"/>
                  <a:gd name="connsiteY782-4768" fmla="*/ 1778 h 10000"/>
                  <a:gd name="connsiteX783-4769" fmla="*/ 9480 w 10000"/>
                  <a:gd name="connsiteY783-4770" fmla="*/ 1741 h 10000"/>
                  <a:gd name="connsiteX784-4771" fmla="*/ 9432 w 10000"/>
                  <a:gd name="connsiteY784-4772" fmla="*/ 1704 h 10000"/>
                  <a:gd name="connsiteX785-4773" fmla="*/ 9382 w 10000"/>
                  <a:gd name="connsiteY785-4774" fmla="*/ 1673 h 10000"/>
                  <a:gd name="connsiteX786-4775" fmla="*/ 9331 w 10000"/>
                  <a:gd name="connsiteY786-4776" fmla="*/ 1642 h 10000"/>
                  <a:gd name="connsiteX787-4777" fmla="*/ 9279 w 10000"/>
                  <a:gd name="connsiteY787-4778" fmla="*/ 1616 h 10000"/>
                  <a:gd name="connsiteX788-4779" fmla="*/ 9226 w 10000"/>
                  <a:gd name="connsiteY788-4780" fmla="*/ 1591 h 10000"/>
                  <a:gd name="connsiteX789-4781" fmla="*/ 9172 w 10000"/>
                  <a:gd name="connsiteY789-4782" fmla="*/ 1569 h 10000"/>
                  <a:gd name="connsiteX790-4783" fmla="*/ 9114 w 10000"/>
                  <a:gd name="connsiteY790-4784" fmla="*/ 1552 h 10000"/>
                  <a:gd name="connsiteX791-4785" fmla="*/ 9059 w 10000"/>
                  <a:gd name="connsiteY791-4786" fmla="*/ 1536 h 10000"/>
                  <a:gd name="connsiteX792-4787" fmla="*/ 9000 w 10000"/>
                  <a:gd name="connsiteY792-4788" fmla="*/ 1524 h 10000"/>
                  <a:gd name="connsiteX793-4789" fmla="*/ 8941 w 10000"/>
                  <a:gd name="connsiteY793-4790" fmla="*/ 1513 h 10000"/>
                  <a:gd name="connsiteX794-4791" fmla="*/ 8882 w 10000"/>
                  <a:gd name="connsiteY794-4792" fmla="*/ 1509 h 10000"/>
                  <a:gd name="connsiteX795-4793" fmla="*/ 8820 w 10000"/>
                  <a:gd name="connsiteY795-4794" fmla="*/ 1509 h 10000"/>
                  <a:gd name="connsiteX796-4795" fmla="*/ 8446 w 10000"/>
                  <a:gd name="connsiteY796-4796" fmla="*/ 1509 h 10000"/>
                  <a:gd name="connsiteX797-4797" fmla="*/ 7653 w 10000"/>
                  <a:gd name="connsiteY797-4798" fmla="*/ 0 h 10000"/>
                  <a:gd name="connsiteX798-4799" fmla="*/ 4205 w 10000"/>
                  <a:gd name="connsiteY798-4800" fmla="*/ 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  <a:cxn ang="0">
                    <a:pos x="connsiteX71-143" y="connsiteY71-144"/>
                  </a:cxn>
                  <a:cxn ang="0">
                    <a:pos x="connsiteX72-145" y="connsiteY72-146"/>
                  </a:cxn>
                  <a:cxn ang="0">
                    <a:pos x="connsiteX73-147" y="connsiteY73-148"/>
                  </a:cxn>
                  <a:cxn ang="0">
                    <a:pos x="connsiteX74-149" y="connsiteY74-150"/>
                  </a:cxn>
                  <a:cxn ang="0">
                    <a:pos x="connsiteX75-151" y="connsiteY75-152"/>
                  </a:cxn>
                  <a:cxn ang="0">
                    <a:pos x="connsiteX76-153" y="connsiteY76-154"/>
                  </a:cxn>
                  <a:cxn ang="0">
                    <a:pos x="connsiteX77-155" y="connsiteY77-156"/>
                  </a:cxn>
                  <a:cxn ang="0">
                    <a:pos x="connsiteX78-157" y="connsiteY78-158"/>
                  </a:cxn>
                  <a:cxn ang="0">
                    <a:pos x="connsiteX79-159" y="connsiteY79-160"/>
                  </a:cxn>
                  <a:cxn ang="0">
                    <a:pos x="connsiteX80-161" y="connsiteY80-162"/>
                  </a:cxn>
                  <a:cxn ang="0">
                    <a:pos x="connsiteX81-163" y="connsiteY81-164"/>
                  </a:cxn>
                  <a:cxn ang="0">
                    <a:pos x="connsiteX82-165" y="connsiteY82-166"/>
                  </a:cxn>
                  <a:cxn ang="0">
                    <a:pos x="connsiteX83-167" y="connsiteY83-168"/>
                  </a:cxn>
                  <a:cxn ang="0">
                    <a:pos x="connsiteX84-169" y="connsiteY84-170"/>
                  </a:cxn>
                  <a:cxn ang="0">
                    <a:pos x="connsiteX85-171" y="connsiteY85-172"/>
                  </a:cxn>
                  <a:cxn ang="0">
                    <a:pos x="connsiteX86-173" y="connsiteY86-174"/>
                  </a:cxn>
                  <a:cxn ang="0">
                    <a:pos x="connsiteX87-175" y="connsiteY87-176"/>
                  </a:cxn>
                  <a:cxn ang="0">
                    <a:pos x="connsiteX88-177" y="connsiteY88-178"/>
                  </a:cxn>
                  <a:cxn ang="0">
                    <a:pos x="connsiteX89-179" y="connsiteY89-180"/>
                  </a:cxn>
                  <a:cxn ang="0">
                    <a:pos x="connsiteX90-181" y="connsiteY90-182"/>
                  </a:cxn>
                  <a:cxn ang="0">
                    <a:pos x="connsiteX91-183" y="connsiteY91-184"/>
                  </a:cxn>
                  <a:cxn ang="0">
                    <a:pos x="connsiteX92-185" y="connsiteY92-186"/>
                  </a:cxn>
                  <a:cxn ang="0">
                    <a:pos x="connsiteX93-187" y="connsiteY93-188"/>
                  </a:cxn>
                  <a:cxn ang="0">
                    <a:pos x="connsiteX94-189" y="connsiteY94-190"/>
                  </a:cxn>
                  <a:cxn ang="0">
                    <a:pos x="connsiteX95-191" y="connsiteY95-192"/>
                  </a:cxn>
                  <a:cxn ang="0">
                    <a:pos x="connsiteX96-193" y="connsiteY96-194"/>
                  </a:cxn>
                  <a:cxn ang="0">
                    <a:pos x="connsiteX97-195" y="connsiteY97-196"/>
                  </a:cxn>
                  <a:cxn ang="0">
                    <a:pos x="connsiteX98-197" y="connsiteY98-198"/>
                  </a:cxn>
                  <a:cxn ang="0">
                    <a:pos x="connsiteX99-199" y="connsiteY99-200"/>
                  </a:cxn>
                  <a:cxn ang="0">
                    <a:pos x="connsiteX100-201" y="connsiteY100-202"/>
                  </a:cxn>
                  <a:cxn ang="0">
                    <a:pos x="connsiteX101-203" y="connsiteY101-204"/>
                  </a:cxn>
                  <a:cxn ang="0">
                    <a:pos x="connsiteX102-205" y="connsiteY102-206"/>
                  </a:cxn>
                  <a:cxn ang="0">
                    <a:pos x="connsiteX103-207" y="connsiteY103-208"/>
                  </a:cxn>
                  <a:cxn ang="0">
                    <a:pos x="connsiteX104-209" y="connsiteY104-210"/>
                  </a:cxn>
                  <a:cxn ang="0">
                    <a:pos x="connsiteX105-211" y="connsiteY105-212"/>
                  </a:cxn>
                  <a:cxn ang="0">
                    <a:pos x="connsiteX106-213" y="connsiteY106-214"/>
                  </a:cxn>
                  <a:cxn ang="0">
                    <a:pos x="connsiteX107-215" y="connsiteY107-216"/>
                  </a:cxn>
                  <a:cxn ang="0">
                    <a:pos x="connsiteX108-217" y="connsiteY108-218"/>
                  </a:cxn>
                  <a:cxn ang="0">
                    <a:pos x="connsiteX109-219" y="connsiteY109-220"/>
                  </a:cxn>
                  <a:cxn ang="0">
                    <a:pos x="connsiteX110-221" y="connsiteY110-222"/>
                  </a:cxn>
                  <a:cxn ang="0">
                    <a:pos x="connsiteX111-223" y="connsiteY111-224"/>
                  </a:cxn>
                  <a:cxn ang="0">
                    <a:pos x="connsiteX112-225" y="connsiteY112-226"/>
                  </a:cxn>
                  <a:cxn ang="0">
                    <a:pos x="connsiteX113-227" y="connsiteY113-228"/>
                  </a:cxn>
                  <a:cxn ang="0">
                    <a:pos x="connsiteX114-229" y="connsiteY114-230"/>
                  </a:cxn>
                  <a:cxn ang="0">
                    <a:pos x="connsiteX115-231" y="connsiteY115-232"/>
                  </a:cxn>
                  <a:cxn ang="0">
                    <a:pos x="connsiteX116-233" y="connsiteY116-234"/>
                  </a:cxn>
                  <a:cxn ang="0">
                    <a:pos x="connsiteX117-235" y="connsiteY117-236"/>
                  </a:cxn>
                  <a:cxn ang="0">
                    <a:pos x="connsiteX118-237" y="connsiteY118-238"/>
                  </a:cxn>
                  <a:cxn ang="0">
                    <a:pos x="connsiteX119-239" y="connsiteY119-240"/>
                  </a:cxn>
                  <a:cxn ang="0">
                    <a:pos x="connsiteX120-241" y="connsiteY120-242"/>
                  </a:cxn>
                  <a:cxn ang="0">
                    <a:pos x="connsiteX121-243" y="connsiteY121-244"/>
                  </a:cxn>
                  <a:cxn ang="0">
                    <a:pos x="connsiteX122-245" y="connsiteY122-246"/>
                  </a:cxn>
                  <a:cxn ang="0">
                    <a:pos x="connsiteX123-247" y="connsiteY123-248"/>
                  </a:cxn>
                  <a:cxn ang="0">
                    <a:pos x="connsiteX124-249" y="connsiteY124-250"/>
                  </a:cxn>
                  <a:cxn ang="0">
                    <a:pos x="connsiteX125-251" y="connsiteY125-252"/>
                  </a:cxn>
                  <a:cxn ang="0">
                    <a:pos x="connsiteX126-253" y="connsiteY126-254"/>
                  </a:cxn>
                  <a:cxn ang="0">
                    <a:pos x="connsiteX127-255" y="connsiteY127-256"/>
                  </a:cxn>
                  <a:cxn ang="0">
                    <a:pos x="connsiteX128-257" y="connsiteY128-258"/>
                  </a:cxn>
                  <a:cxn ang="0">
                    <a:pos x="connsiteX129-259" y="connsiteY129-260"/>
                  </a:cxn>
                  <a:cxn ang="0">
                    <a:pos x="connsiteX130-261" y="connsiteY130-262"/>
                  </a:cxn>
                  <a:cxn ang="0">
                    <a:pos x="connsiteX131-263" y="connsiteY131-264"/>
                  </a:cxn>
                  <a:cxn ang="0">
                    <a:pos x="connsiteX132-265" y="connsiteY132-266"/>
                  </a:cxn>
                  <a:cxn ang="0">
                    <a:pos x="connsiteX133-267" y="connsiteY133-268"/>
                  </a:cxn>
                  <a:cxn ang="0">
                    <a:pos x="connsiteX134-269" y="connsiteY134-270"/>
                  </a:cxn>
                  <a:cxn ang="0">
                    <a:pos x="connsiteX135-271" y="connsiteY135-272"/>
                  </a:cxn>
                  <a:cxn ang="0">
                    <a:pos x="connsiteX136-273" y="connsiteY136-274"/>
                  </a:cxn>
                  <a:cxn ang="0">
                    <a:pos x="connsiteX137-275" y="connsiteY137-276"/>
                  </a:cxn>
                  <a:cxn ang="0">
                    <a:pos x="connsiteX138-277" y="connsiteY138-278"/>
                  </a:cxn>
                  <a:cxn ang="0">
                    <a:pos x="connsiteX139-279" y="connsiteY139-280"/>
                  </a:cxn>
                  <a:cxn ang="0">
                    <a:pos x="connsiteX140-281" y="connsiteY140-282"/>
                  </a:cxn>
                  <a:cxn ang="0">
                    <a:pos x="connsiteX141-283" y="connsiteY141-284"/>
                  </a:cxn>
                  <a:cxn ang="0">
                    <a:pos x="connsiteX142-285" y="connsiteY142-286"/>
                  </a:cxn>
                  <a:cxn ang="0">
                    <a:pos x="connsiteX143-287" y="connsiteY143-288"/>
                  </a:cxn>
                  <a:cxn ang="0">
                    <a:pos x="connsiteX144-289" y="connsiteY144-290"/>
                  </a:cxn>
                  <a:cxn ang="0">
                    <a:pos x="connsiteX145-291" y="connsiteY145-292"/>
                  </a:cxn>
                  <a:cxn ang="0">
                    <a:pos x="connsiteX146-293" y="connsiteY146-294"/>
                  </a:cxn>
                  <a:cxn ang="0">
                    <a:pos x="connsiteX147-295" y="connsiteY147-296"/>
                  </a:cxn>
                  <a:cxn ang="0">
                    <a:pos x="connsiteX148-297" y="connsiteY148-298"/>
                  </a:cxn>
                  <a:cxn ang="0">
                    <a:pos x="connsiteX149-299" y="connsiteY149-300"/>
                  </a:cxn>
                  <a:cxn ang="0">
                    <a:pos x="connsiteX150-301" y="connsiteY150-302"/>
                  </a:cxn>
                  <a:cxn ang="0">
                    <a:pos x="connsiteX151-303" y="connsiteY151-304"/>
                  </a:cxn>
                  <a:cxn ang="0">
                    <a:pos x="connsiteX152-305" y="connsiteY152-306"/>
                  </a:cxn>
                  <a:cxn ang="0">
                    <a:pos x="connsiteX153-307" y="connsiteY153-308"/>
                  </a:cxn>
                  <a:cxn ang="0">
                    <a:pos x="connsiteX154-309" y="connsiteY154-310"/>
                  </a:cxn>
                  <a:cxn ang="0">
                    <a:pos x="connsiteX155-311" y="connsiteY155-312"/>
                  </a:cxn>
                  <a:cxn ang="0">
                    <a:pos x="connsiteX156-313" y="connsiteY156-314"/>
                  </a:cxn>
                  <a:cxn ang="0">
                    <a:pos x="connsiteX157-315" y="connsiteY157-316"/>
                  </a:cxn>
                  <a:cxn ang="0">
                    <a:pos x="connsiteX158-317" y="connsiteY158-318"/>
                  </a:cxn>
                  <a:cxn ang="0">
                    <a:pos x="connsiteX159-319" y="connsiteY159-320"/>
                  </a:cxn>
                  <a:cxn ang="0">
                    <a:pos x="connsiteX160-321" y="connsiteY160-322"/>
                  </a:cxn>
                  <a:cxn ang="0">
                    <a:pos x="connsiteX161-323" y="connsiteY161-324"/>
                  </a:cxn>
                  <a:cxn ang="0">
                    <a:pos x="connsiteX162-325" y="connsiteY162-326"/>
                  </a:cxn>
                  <a:cxn ang="0">
                    <a:pos x="connsiteX163-327" y="connsiteY163-328"/>
                  </a:cxn>
                  <a:cxn ang="0">
                    <a:pos x="connsiteX164-329" y="connsiteY164-330"/>
                  </a:cxn>
                  <a:cxn ang="0">
                    <a:pos x="connsiteX165-331" y="connsiteY165-332"/>
                  </a:cxn>
                  <a:cxn ang="0">
                    <a:pos x="connsiteX166-333" y="connsiteY166-334"/>
                  </a:cxn>
                  <a:cxn ang="0">
                    <a:pos x="connsiteX167-335" y="connsiteY167-336"/>
                  </a:cxn>
                  <a:cxn ang="0">
                    <a:pos x="connsiteX168-337" y="connsiteY168-338"/>
                  </a:cxn>
                  <a:cxn ang="0">
                    <a:pos x="connsiteX169-339" y="connsiteY169-340"/>
                  </a:cxn>
                  <a:cxn ang="0">
                    <a:pos x="connsiteX170-341" y="connsiteY170-342"/>
                  </a:cxn>
                  <a:cxn ang="0">
                    <a:pos x="connsiteX171-343" y="connsiteY171-344"/>
                  </a:cxn>
                  <a:cxn ang="0">
                    <a:pos x="connsiteX172-345" y="connsiteY172-346"/>
                  </a:cxn>
                  <a:cxn ang="0">
                    <a:pos x="connsiteX173-347" y="connsiteY173-348"/>
                  </a:cxn>
                  <a:cxn ang="0">
                    <a:pos x="connsiteX174-349" y="connsiteY174-350"/>
                  </a:cxn>
                  <a:cxn ang="0">
                    <a:pos x="connsiteX175-351" y="connsiteY175-352"/>
                  </a:cxn>
                  <a:cxn ang="0">
                    <a:pos x="connsiteX176-353" y="connsiteY176-354"/>
                  </a:cxn>
                  <a:cxn ang="0">
                    <a:pos x="connsiteX177-355" y="connsiteY177-356"/>
                  </a:cxn>
                  <a:cxn ang="0">
                    <a:pos x="connsiteX178-357" y="connsiteY178-358"/>
                  </a:cxn>
                  <a:cxn ang="0">
                    <a:pos x="connsiteX179-359" y="connsiteY179-360"/>
                  </a:cxn>
                  <a:cxn ang="0">
                    <a:pos x="connsiteX180-361" y="connsiteY180-362"/>
                  </a:cxn>
                  <a:cxn ang="0">
                    <a:pos x="connsiteX181-363" y="connsiteY181-364"/>
                  </a:cxn>
                  <a:cxn ang="0">
                    <a:pos x="connsiteX182-365" y="connsiteY182-366"/>
                  </a:cxn>
                  <a:cxn ang="0">
                    <a:pos x="connsiteX183-367" y="connsiteY183-368"/>
                  </a:cxn>
                  <a:cxn ang="0">
                    <a:pos x="connsiteX184-369" y="connsiteY184-370"/>
                  </a:cxn>
                  <a:cxn ang="0">
                    <a:pos x="connsiteX185-371" y="connsiteY185-372"/>
                  </a:cxn>
                  <a:cxn ang="0">
                    <a:pos x="connsiteX186-373" y="connsiteY186-374"/>
                  </a:cxn>
                  <a:cxn ang="0">
                    <a:pos x="connsiteX187-375" y="connsiteY187-376"/>
                  </a:cxn>
                  <a:cxn ang="0">
                    <a:pos x="connsiteX188-377" y="connsiteY188-378"/>
                  </a:cxn>
                  <a:cxn ang="0">
                    <a:pos x="connsiteX189-379" y="connsiteY189-380"/>
                  </a:cxn>
                  <a:cxn ang="0">
                    <a:pos x="connsiteX190-381" y="connsiteY190-382"/>
                  </a:cxn>
                  <a:cxn ang="0">
                    <a:pos x="connsiteX191-383" y="connsiteY191-384"/>
                  </a:cxn>
                  <a:cxn ang="0">
                    <a:pos x="connsiteX192-385" y="connsiteY192-386"/>
                  </a:cxn>
                  <a:cxn ang="0">
                    <a:pos x="connsiteX193-387" y="connsiteY193-388"/>
                  </a:cxn>
                  <a:cxn ang="0">
                    <a:pos x="connsiteX194-389" y="connsiteY194-390"/>
                  </a:cxn>
                  <a:cxn ang="0">
                    <a:pos x="connsiteX195-391" y="connsiteY195-392"/>
                  </a:cxn>
                  <a:cxn ang="0">
                    <a:pos x="connsiteX196-393" y="connsiteY196-394"/>
                  </a:cxn>
                  <a:cxn ang="0">
                    <a:pos x="connsiteX197-395" y="connsiteY197-396"/>
                  </a:cxn>
                  <a:cxn ang="0">
                    <a:pos x="connsiteX198-397" y="connsiteY198-398"/>
                  </a:cxn>
                  <a:cxn ang="0">
                    <a:pos x="connsiteX199-399" y="connsiteY199-400"/>
                  </a:cxn>
                  <a:cxn ang="0">
                    <a:pos x="connsiteX200-401" y="connsiteY200-402"/>
                  </a:cxn>
                  <a:cxn ang="0">
                    <a:pos x="connsiteX201-403" y="connsiteY201-404"/>
                  </a:cxn>
                  <a:cxn ang="0">
                    <a:pos x="connsiteX202-405" y="connsiteY202-406"/>
                  </a:cxn>
                  <a:cxn ang="0">
                    <a:pos x="connsiteX203-407" y="connsiteY203-408"/>
                  </a:cxn>
                  <a:cxn ang="0">
                    <a:pos x="connsiteX204-409" y="connsiteY204-410"/>
                  </a:cxn>
                  <a:cxn ang="0">
                    <a:pos x="connsiteX205-411" y="connsiteY205-412"/>
                  </a:cxn>
                  <a:cxn ang="0">
                    <a:pos x="connsiteX206-413" y="connsiteY206-414"/>
                  </a:cxn>
                  <a:cxn ang="0">
                    <a:pos x="connsiteX207-415" y="connsiteY207-416"/>
                  </a:cxn>
                  <a:cxn ang="0">
                    <a:pos x="connsiteX208-417" y="connsiteY208-418"/>
                  </a:cxn>
                  <a:cxn ang="0">
                    <a:pos x="connsiteX209-419" y="connsiteY209-420"/>
                  </a:cxn>
                  <a:cxn ang="0">
                    <a:pos x="connsiteX210-421" y="connsiteY210-422"/>
                  </a:cxn>
                  <a:cxn ang="0">
                    <a:pos x="connsiteX211-423" y="connsiteY211-424"/>
                  </a:cxn>
                  <a:cxn ang="0">
                    <a:pos x="connsiteX212-425" y="connsiteY212-426"/>
                  </a:cxn>
                  <a:cxn ang="0">
                    <a:pos x="connsiteX213-427" y="connsiteY213-428"/>
                  </a:cxn>
                  <a:cxn ang="0">
                    <a:pos x="connsiteX214-429" y="connsiteY214-430"/>
                  </a:cxn>
                  <a:cxn ang="0">
                    <a:pos x="connsiteX215-431" y="connsiteY215-432"/>
                  </a:cxn>
                  <a:cxn ang="0">
                    <a:pos x="connsiteX216-433" y="connsiteY216-434"/>
                  </a:cxn>
                  <a:cxn ang="0">
                    <a:pos x="connsiteX217-435" y="connsiteY217-436"/>
                  </a:cxn>
                  <a:cxn ang="0">
                    <a:pos x="connsiteX218-437" y="connsiteY218-438"/>
                  </a:cxn>
                  <a:cxn ang="0">
                    <a:pos x="connsiteX219-439" y="connsiteY219-440"/>
                  </a:cxn>
                  <a:cxn ang="0">
                    <a:pos x="connsiteX220-441" y="connsiteY220-442"/>
                  </a:cxn>
                  <a:cxn ang="0">
                    <a:pos x="connsiteX221-443" y="connsiteY221-444"/>
                  </a:cxn>
                  <a:cxn ang="0">
                    <a:pos x="connsiteX222-445" y="connsiteY222-446"/>
                  </a:cxn>
                  <a:cxn ang="0">
                    <a:pos x="connsiteX223-447" y="connsiteY223-448"/>
                  </a:cxn>
                  <a:cxn ang="0">
                    <a:pos x="connsiteX224-449" y="connsiteY224-450"/>
                  </a:cxn>
                  <a:cxn ang="0">
                    <a:pos x="connsiteX225-451" y="connsiteY225-452"/>
                  </a:cxn>
                  <a:cxn ang="0">
                    <a:pos x="connsiteX226-453" y="connsiteY226-454"/>
                  </a:cxn>
                  <a:cxn ang="0">
                    <a:pos x="connsiteX227-455" y="connsiteY227-456"/>
                  </a:cxn>
                  <a:cxn ang="0">
                    <a:pos x="connsiteX228-457" y="connsiteY228-458"/>
                  </a:cxn>
                  <a:cxn ang="0">
                    <a:pos x="connsiteX229-459" y="connsiteY229-460"/>
                  </a:cxn>
                  <a:cxn ang="0">
                    <a:pos x="connsiteX230-461" y="connsiteY230-462"/>
                  </a:cxn>
                  <a:cxn ang="0">
                    <a:pos x="connsiteX231-463" y="connsiteY231-464"/>
                  </a:cxn>
                  <a:cxn ang="0">
                    <a:pos x="connsiteX232-465" y="connsiteY232-466"/>
                  </a:cxn>
                  <a:cxn ang="0">
                    <a:pos x="connsiteX233-467" y="connsiteY233-468"/>
                  </a:cxn>
                  <a:cxn ang="0">
                    <a:pos x="connsiteX234-469" y="connsiteY234-470"/>
                  </a:cxn>
                  <a:cxn ang="0">
                    <a:pos x="connsiteX235-471" y="connsiteY235-472"/>
                  </a:cxn>
                  <a:cxn ang="0">
                    <a:pos x="connsiteX236-473" y="connsiteY236-474"/>
                  </a:cxn>
                  <a:cxn ang="0">
                    <a:pos x="connsiteX237-475" y="connsiteY237-476"/>
                  </a:cxn>
                  <a:cxn ang="0">
                    <a:pos x="connsiteX238-477" y="connsiteY238-478"/>
                  </a:cxn>
                  <a:cxn ang="0">
                    <a:pos x="connsiteX239-479" y="connsiteY239-480"/>
                  </a:cxn>
                  <a:cxn ang="0">
                    <a:pos x="connsiteX240-481" y="connsiteY240-482"/>
                  </a:cxn>
                  <a:cxn ang="0">
                    <a:pos x="connsiteX241-483" y="connsiteY241-484"/>
                  </a:cxn>
                  <a:cxn ang="0">
                    <a:pos x="connsiteX242-485" y="connsiteY242-486"/>
                  </a:cxn>
                  <a:cxn ang="0">
                    <a:pos x="connsiteX243-487" y="connsiteY243-488"/>
                  </a:cxn>
                  <a:cxn ang="0">
                    <a:pos x="connsiteX244-489" y="connsiteY244-490"/>
                  </a:cxn>
                  <a:cxn ang="0">
                    <a:pos x="connsiteX245-491" y="connsiteY245-492"/>
                  </a:cxn>
                  <a:cxn ang="0">
                    <a:pos x="connsiteX246-493" y="connsiteY246-494"/>
                  </a:cxn>
                  <a:cxn ang="0">
                    <a:pos x="connsiteX247-495" y="connsiteY247-496"/>
                  </a:cxn>
                  <a:cxn ang="0">
                    <a:pos x="connsiteX248-497" y="connsiteY248-498"/>
                  </a:cxn>
                  <a:cxn ang="0">
                    <a:pos x="connsiteX249-499" y="connsiteY249-500"/>
                  </a:cxn>
                  <a:cxn ang="0">
                    <a:pos x="connsiteX250-501" y="connsiteY250-502"/>
                  </a:cxn>
                  <a:cxn ang="0">
                    <a:pos x="connsiteX251-503" y="connsiteY251-504"/>
                  </a:cxn>
                  <a:cxn ang="0">
                    <a:pos x="connsiteX252-505" y="connsiteY252-506"/>
                  </a:cxn>
                  <a:cxn ang="0">
                    <a:pos x="connsiteX253-507" y="connsiteY253-508"/>
                  </a:cxn>
                  <a:cxn ang="0">
                    <a:pos x="connsiteX254-509" y="connsiteY254-510"/>
                  </a:cxn>
                  <a:cxn ang="0">
                    <a:pos x="connsiteX255-511" y="connsiteY255-512"/>
                  </a:cxn>
                  <a:cxn ang="0">
                    <a:pos x="connsiteX256-513" y="connsiteY256-514"/>
                  </a:cxn>
                  <a:cxn ang="0">
                    <a:pos x="connsiteX257-515" y="connsiteY257-516"/>
                  </a:cxn>
                  <a:cxn ang="0">
                    <a:pos x="connsiteX258-517" y="connsiteY258-518"/>
                  </a:cxn>
                  <a:cxn ang="0">
                    <a:pos x="connsiteX259-519" y="connsiteY259-520"/>
                  </a:cxn>
                  <a:cxn ang="0">
                    <a:pos x="connsiteX260-521" y="connsiteY260-522"/>
                  </a:cxn>
                  <a:cxn ang="0">
                    <a:pos x="connsiteX261-523" y="connsiteY261-524"/>
                  </a:cxn>
                  <a:cxn ang="0">
                    <a:pos x="connsiteX262-525" y="connsiteY262-526"/>
                  </a:cxn>
                  <a:cxn ang="0">
                    <a:pos x="connsiteX263-527" y="connsiteY263-528"/>
                  </a:cxn>
                  <a:cxn ang="0">
                    <a:pos x="connsiteX264-529" y="connsiteY264-530"/>
                  </a:cxn>
                  <a:cxn ang="0">
                    <a:pos x="connsiteX265-531" y="connsiteY265-532"/>
                  </a:cxn>
                  <a:cxn ang="0">
                    <a:pos x="connsiteX266-533" y="connsiteY266-534"/>
                  </a:cxn>
                  <a:cxn ang="0">
                    <a:pos x="connsiteX267-535" y="connsiteY267-536"/>
                  </a:cxn>
                  <a:cxn ang="0">
                    <a:pos x="connsiteX268-537" y="connsiteY268-538"/>
                  </a:cxn>
                  <a:cxn ang="0">
                    <a:pos x="connsiteX269-539" y="connsiteY269-540"/>
                  </a:cxn>
                  <a:cxn ang="0">
                    <a:pos x="connsiteX270-541" y="connsiteY270-542"/>
                  </a:cxn>
                  <a:cxn ang="0">
                    <a:pos x="connsiteX271-543" y="connsiteY271-544"/>
                  </a:cxn>
                  <a:cxn ang="0">
                    <a:pos x="connsiteX272-545" y="connsiteY272-546"/>
                  </a:cxn>
                  <a:cxn ang="0">
                    <a:pos x="connsiteX273-547" y="connsiteY273-548"/>
                  </a:cxn>
                  <a:cxn ang="0">
                    <a:pos x="connsiteX274-549" y="connsiteY274-550"/>
                  </a:cxn>
                  <a:cxn ang="0">
                    <a:pos x="connsiteX275-551" y="connsiteY275-552"/>
                  </a:cxn>
                  <a:cxn ang="0">
                    <a:pos x="connsiteX276-553" y="connsiteY276-554"/>
                  </a:cxn>
                  <a:cxn ang="0">
                    <a:pos x="connsiteX277-555" y="connsiteY277-556"/>
                  </a:cxn>
                  <a:cxn ang="0">
                    <a:pos x="connsiteX278-557" y="connsiteY278-558"/>
                  </a:cxn>
                  <a:cxn ang="0">
                    <a:pos x="connsiteX279-559" y="connsiteY279-560"/>
                  </a:cxn>
                  <a:cxn ang="0">
                    <a:pos x="connsiteX280-561" y="connsiteY280-562"/>
                  </a:cxn>
                  <a:cxn ang="0">
                    <a:pos x="connsiteX281-563" y="connsiteY281-564"/>
                  </a:cxn>
                  <a:cxn ang="0">
                    <a:pos x="connsiteX282-565" y="connsiteY282-566"/>
                  </a:cxn>
                  <a:cxn ang="0">
                    <a:pos x="connsiteX283-567" y="connsiteY283-568"/>
                  </a:cxn>
                  <a:cxn ang="0">
                    <a:pos x="connsiteX284-569" y="connsiteY284-570"/>
                  </a:cxn>
                  <a:cxn ang="0">
                    <a:pos x="connsiteX285-571" y="connsiteY285-572"/>
                  </a:cxn>
                  <a:cxn ang="0">
                    <a:pos x="connsiteX286-573" y="connsiteY286-574"/>
                  </a:cxn>
                  <a:cxn ang="0">
                    <a:pos x="connsiteX287-575" y="connsiteY287-576"/>
                  </a:cxn>
                  <a:cxn ang="0">
                    <a:pos x="connsiteX288-577" y="connsiteY288-578"/>
                  </a:cxn>
                  <a:cxn ang="0">
                    <a:pos x="connsiteX289-579" y="connsiteY289-580"/>
                  </a:cxn>
                  <a:cxn ang="0">
                    <a:pos x="connsiteX290-581" y="connsiteY290-582"/>
                  </a:cxn>
                  <a:cxn ang="0">
                    <a:pos x="connsiteX291-583" y="connsiteY291-584"/>
                  </a:cxn>
                  <a:cxn ang="0">
                    <a:pos x="connsiteX292-585" y="connsiteY292-586"/>
                  </a:cxn>
                  <a:cxn ang="0">
                    <a:pos x="connsiteX293-587" y="connsiteY293-588"/>
                  </a:cxn>
                  <a:cxn ang="0">
                    <a:pos x="connsiteX294-589" y="connsiteY294-590"/>
                  </a:cxn>
                  <a:cxn ang="0">
                    <a:pos x="connsiteX295-591" y="connsiteY295-592"/>
                  </a:cxn>
                  <a:cxn ang="0">
                    <a:pos x="connsiteX296-593" y="connsiteY296-594"/>
                  </a:cxn>
                  <a:cxn ang="0">
                    <a:pos x="connsiteX297-595" y="connsiteY297-596"/>
                  </a:cxn>
                  <a:cxn ang="0">
                    <a:pos x="connsiteX298-597" y="connsiteY298-598"/>
                  </a:cxn>
                  <a:cxn ang="0">
                    <a:pos x="connsiteX299-599" y="connsiteY299-600"/>
                  </a:cxn>
                  <a:cxn ang="0">
                    <a:pos x="connsiteX300-601" y="connsiteY300-602"/>
                  </a:cxn>
                  <a:cxn ang="0">
                    <a:pos x="connsiteX301-603" y="connsiteY301-604"/>
                  </a:cxn>
                  <a:cxn ang="0">
                    <a:pos x="connsiteX302-605" y="connsiteY302-606"/>
                  </a:cxn>
                  <a:cxn ang="0">
                    <a:pos x="connsiteX303-607" y="connsiteY303-608"/>
                  </a:cxn>
                  <a:cxn ang="0">
                    <a:pos x="connsiteX304-609" y="connsiteY304-610"/>
                  </a:cxn>
                  <a:cxn ang="0">
                    <a:pos x="connsiteX305-611" y="connsiteY305-612"/>
                  </a:cxn>
                  <a:cxn ang="0">
                    <a:pos x="connsiteX306-613" y="connsiteY306-614"/>
                  </a:cxn>
                  <a:cxn ang="0">
                    <a:pos x="connsiteX307-615" y="connsiteY307-616"/>
                  </a:cxn>
                  <a:cxn ang="0">
                    <a:pos x="connsiteX308-617" y="connsiteY308-618"/>
                  </a:cxn>
                  <a:cxn ang="0">
                    <a:pos x="connsiteX309-619" y="connsiteY309-620"/>
                  </a:cxn>
                  <a:cxn ang="0">
                    <a:pos x="connsiteX310-621" y="connsiteY310-622"/>
                  </a:cxn>
                  <a:cxn ang="0">
                    <a:pos x="connsiteX311-623" y="connsiteY311-624"/>
                  </a:cxn>
                  <a:cxn ang="0">
                    <a:pos x="connsiteX312-625" y="connsiteY312-626"/>
                  </a:cxn>
                  <a:cxn ang="0">
                    <a:pos x="connsiteX313-627" y="connsiteY313-628"/>
                  </a:cxn>
                  <a:cxn ang="0">
                    <a:pos x="connsiteX314-629" y="connsiteY314-630"/>
                  </a:cxn>
                  <a:cxn ang="0">
                    <a:pos x="connsiteX315-631" y="connsiteY315-632"/>
                  </a:cxn>
                  <a:cxn ang="0">
                    <a:pos x="connsiteX316-633" y="connsiteY316-634"/>
                  </a:cxn>
                  <a:cxn ang="0">
                    <a:pos x="connsiteX317-635" y="connsiteY317-636"/>
                  </a:cxn>
                  <a:cxn ang="0">
                    <a:pos x="connsiteX318-637" y="connsiteY318-638"/>
                  </a:cxn>
                  <a:cxn ang="0">
                    <a:pos x="connsiteX319-639" y="connsiteY319-640"/>
                  </a:cxn>
                  <a:cxn ang="0">
                    <a:pos x="connsiteX320-641" y="connsiteY320-642"/>
                  </a:cxn>
                  <a:cxn ang="0">
                    <a:pos x="connsiteX321-643" y="connsiteY321-644"/>
                  </a:cxn>
                  <a:cxn ang="0">
                    <a:pos x="connsiteX322-645" y="connsiteY322-646"/>
                  </a:cxn>
                  <a:cxn ang="0">
                    <a:pos x="connsiteX323-647" y="connsiteY323-648"/>
                  </a:cxn>
                  <a:cxn ang="0">
                    <a:pos x="connsiteX324-649" y="connsiteY324-650"/>
                  </a:cxn>
                  <a:cxn ang="0">
                    <a:pos x="connsiteX325-651" y="connsiteY325-652"/>
                  </a:cxn>
                  <a:cxn ang="0">
                    <a:pos x="connsiteX326-653" y="connsiteY326-654"/>
                  </a:cxn>
                  <a:cxn ang="0">
                    <a:pos x="connsiteX327-655" y="connsiteY327-656"/>
                  </a:cxn>
                  <a:cxn ang="0">
                    <a:pos x="connsiteX328-657" y="connsiteY328-658"/>
                  </a:cxn>
                  <a:cxn ang="0">
                    <a:pos x="connsiteX329-659" y="connsiteY329-660"/>
                  </a:cxn>
                  <a:cxn ang="0">
                    <a:pos x="connsiteX330-661" y="connsiteY330-662"/>
                  </a:cxn>
                  <a:cxn ang="0">
                    <a:pos x="connsiteX331-663" y="connsiteY331-664"/>
                  </a:cxn>
                  <a:cxn ang="0">
                    <a:pos x="connsiteX332-665" y="connsiteY332-666"/>
                  </a:cxn>
                  <a:cxn ang="0">
                    <a:pos x="connsiteX333-667" y="connsiteY333-668"/>
                  </a:cxn>
                  <a:cxn ang="0">
                    <a:pos x="connsiteX334-669" y="connsiteY334-670"/>
                  </a:cxn>
                  <a:cxn ang="0">
                    <a:pos x="connsiteX335-671" y="connsiteY335-672"/>
                  </a:cxn>
                  <a:cxn ang="0">
                    <a:pos x="connsiteX336-673" y="connsiteY336-674"/>
                  </a:cxn>
                  <a:cxn ang="0">
                    <a:pos x="connsiteX337-675" y="connsiteY337-676"/>
                  </a:cxn>
                  <a:cxn ang="0">
                    <a:pos x="connsiteX338-677" y="connsiteY338-678"/>
                  </a:cxn>
                  <a:cxn ang="0">
                    <a:pos x="connsiteX339-679" y="connsiteY339-680"/>
                  </a:cxn>
                  <a:cxn ang="0">
                    <a:pos x="connsiteX340-681" y="connsiteY340-682"/>
                  </a:cxn>
                  <a:cxn ang="0">
                    <a:pos x="connsiteX341-683" y="connsiteY341-684"/>
                  </a:cxn>
                  <a:cxn ang="0">
                    <a:pos x="connsiteX342-685" y="connsiteY342-686"/>
                  </a:cxn>
                  <a:cxn ang="0">
                    <a:pos x="connsiteX343-687" y="connsiteY343-688"/>
                  </a:cxn>
                  <a:cxn ang="0">
                    <a:pos x="connsiteX344-689" y="connsiteY344-690"/>
                  </a:cxn>
                  <a:cxn ang="0">
                    <a:pos x="connsiteX345-691" y="connsiteY345-692"/>
                  </a:cxn>
                  <a:cxn ang="0">
                    <a:pos x="connsiteX346-693" y="connsiteY346-694"/>
                  </a:cxn>
                  <a:cxn ang="0">
                    <a:pos x="connsiteX347-695" y="connsiteY347-696"/>
                  </a:cxn>
                  <a:cxn ang="0">
                    <a:pos x="connsiteX348-697" y="connsiteY348-698"/>
                  </a:cxn>
                  <a:cxn ang="0">
                    <a:pos x="connsiteX349-699" y="connsiteY349-700"/>
                  </a:cxn>
                  <a:cxn ang="0">
                    <a:pos x="connsiteX350-701" y="connsiteY350-702"/>
                  </a:cxn>
                  <a:cxn ang="0">
                    <a:pos x="connsiteX351-703" y="connsiteY351-704"/>
                  </a:cxn>
                  <a:cxn ang="0">
                    <a:pos x="connsiteX352-705" y="connsiteY352-706"/>
                  </a:cxn>
                  <a:cxn ang="0">
                    <a:pos x="connsiteX353-707" y="connsiteY353-708"/>
                  </a:cxn>
                  <a:cxn ang="0">
                    <a:pos x="connsiteX354-709" y="connsiteY354-710"/>
                  </a:cxn>
                  <a:cxn ang="0">
                    <a:pos x="connsiteX355-711" y="connsiteY355-712"/>
                  </a:cxn>
                  <a:cxn ang="0">
                    <a:pos x="connsiteX356-713" y="connsiteY356-714"/>
                  </a:cxn>
                  <a:cxn ang="0">
                    <a:pos x="connsiteX357-715" y="connsiteY357-716"/>
                  </a:cxn>
                  <a:cxn ang="0">
                    <a:pos x="connsiteX358-717" y="connsiteY358-718"/>
                  </a:cxn>
                  <a:cxn ang="0">
                    <a:pos x="connsiteX359-719" y="connsiteY359-720"/>
                  </a:cxn>
                  <a:cxn ang="0">
                    <a:pos x="connsiteX360-721" y="connsiteY360-722"/>
                  </a:cxn>
                  <a:cxn ang="0">
                    <a:pos x="connsiteX361-723" y="connsiteY361-724"/>
                  </a:cxn>
                  <a:cxn ang="0">
                    <a:pos x="connsiteX362-725" y="connsiteY362-726"/>
                  </a:cxn>
                  <a:cxn ang="0">
                    <a:pos x="connsiteX363-727" y="connsiteY363-728"/>
                  </a:cxn>
                  <a:cxn ang="0">
                    <a:pos x="connsiteX364-729" y="connsiteY364-730"/>
                  </a:cxn>
                  <a:cxn ang="0">
                    <a:pos x="connsiteX365-731" y="connsiteY365-732"/>
                  </a:cxn>
                  <a:cxn ang="0">
                    <a:pos x="connsiteX366-733" y="connsiteY366-734"/>
                  </a:cxn>
                  <a:cxn ang="0">
                    <a:pos x="connsiteX367-735" y="connsiteY367-736"/>
                  </a:cxn>
                  <a:cxn ang="0">
                    <a:pos x="connsiteX368-737" y="connsiteY368-738"/>
                  </a:cxn>
                  <a:cxn ang="0">
                    <a:pos x="connsiteX369-739" y="connsiteY369-740"/>
                  </a:cxn>
                  <a:cxn ang="0">
                    <a:pos x="connsiteX370-741" y="connsiteY370-742"/>
                  </a:cxn>
                  <a:cxn ang="0">
                    <a:pos x="connsiteX371-743" y="connsiteY371-744"/>
                  </a:cxn>
                  <a:cxn ang="0">
                    <a:pos x="connsiteX372-745" y="connsiteY372-746"/>
                  </a:cxn>
                  <a:cxn ang="0">
                    <a:pos x="connsiteX373-747" y="connsiteY373-748"/>
                  </a:cxn>
                  <a:cxn ang="0">
                    <a:pos x="connsiteX374-749" y="connsiteY374-750"/>
                  </a:cxn>
                  <a:cxn ang="0">
                    <a:pos x="connsiteX375-751" y="connsiteY375-752"/>
                  </a:cxn>
                  <a:cxn ang="0">
                    <a:pos x="connsiteX376-753" y="connsiteY376-754"/>
                  </a:cxn>
                  <a:cxn ang="0">
                    <a:pos x="connsiteX377-755" y="connsiteY377-756"/>
                  </a:cxn>
                  <a:cxn ang="0">
                    <a:pos x="connsiteX378-757" y="connsiteY378-758"/>
                  </a:cxn>
                  <a:cxn ang="0">
                    <a:pos x="connsiteX379-759" y="connsiteY379-760"/>
                  </a:cxn>
                  <a:cxn ang="0">
                    <a:pos x="connsiteX380-761" y="connsiteY380-762"/>
                  </a:cxn>
                  <a:cxn ang="0">
                    <a:pos x="connsiteX381-763" y="connsiteY381-764"/>
                  </a:cxn>
                  <a:cxn ang="0">
                    <a:pos x="connsiteX382-765" y="connsiteY382-766"/>
                  </a:cxn>
                  <a:cxn ang="0">
                    <a:pos x="connsiteX383-767" y="connsiteY383-768"/>
                  </a:cxn>
                  <a:cxn ang="0">
                    <a:pos x="connsiteX384-769" y="connsiteY384-770"/>
                  </a:cxn>
                  <a:cxn ang="0">
                    <a:pos x="connsiteX385-771" y="connsiteY385-772"/>
                  </a:cxn>
                  <a:cxn ang="0">
                    <a:pos x="connsiteX386-773" y="connsiteY386-774"/>
                  </a:cxn>
                  <a:cxn ang="0">
                    <a:pos x="connsiteX387-775" y="connsiteY387-776"/>
                  </a:cxn>
                  <a:cxn ang="0">
                    <a:pos x="connsiteX388-777" y="connsiteY388-778"/>
                  </a:cxn>
                  <a:cxn ang="0">
                    <a:pos x="connsiteX389-779" y="connsiteY389-780"/>
                  </a:cxn>
                  <a:cxn ang="0">
                    <a:pos x="connsiteX390-781" y="connsiteY390-782"/>
                  </a:cxn>
                  <a:cxn ang="0">
                    <a:pos x="connsiteX391-783" y="connsiteY391-784"/>
                  </a:cxn>
                  <a:cxn ang="0">
                    <a:pos x="connsiteX392-785" y="connsiteY392-786"/>
                  </a:cxn>
                  <a:cxn ang="0">
                    <a:pos x="connsiteX393-787" y="connsiteY393-788"/>
                  </a:cxn>
                  <a:cxn ang="0">
                    <a:pos x="connsiteX394-789" y="connsiteY394-790"/>
                  </a:cxn>
                  <a:cxn ang="0">
                    <a:pos x="connsiteX395-791" y="connsiteY395-792"/>
                  </a:cxn>
                  <a:cxn ang="0">
                    <a:pos x="connsiteX396-793" y="connsiteY396-794"/>
                  </a:cxn>
                  <a:cxn ang="0">
                    <a:pos x="connsiteX397-795" y="connsiteY397-796"/>
                  </a:cxn>
                  <a:cxn ang="0">
                    <a:pos x="connsiteX398-797" y="connsiteY398-798"/>
                  </a:cxn>
                  <a:cxn ang="0">
                    <a:pos x="connsiteX399-799" y="connsiteY399-800"/>
                  </a:cxn>
                  <a:cxn ang="0">
                    <a:pos x="connsiteX400-801" y="connsiteY400-802"/>
                  </a:cxn>
                  <a:cxn ang="0">
                    <a:pos x="connsiteX401-803" y="connsiteY401-804"/>
                  </a:cxn>
                  <a:cxn ang="0">
                    <a:pos x="connsiteX402-805" y="connsiteY402-806"/>
                  </a:cxn>
                  <a:cxn ang="0">
                    <a:pos x="connsiteX403-807" y="connsiteY403-808"/>
                  </a:cxn>
                  <a:cxn ang="0">
                    <a:pos x="connsiteX404-809" y="connsiteY404-810"/>
                  </a:cxn>
                  <a:cxn ang="0">
                    <a:pos x="connsiteX405-811" y="connsiteY405-812"/>
                  </a:cxn>
                  <a:cxn ang="0">
                    <a:pos x="connsiteX406-813" y="connsiteY406-814"/>
                  </a:cxn>
                  <a:cxn ang="0">
                    <a:pos x="connsiteX407-815" y="connsiteY407-816"/>
                  </a:cxn>
                  <a:cxn ang="0">
                    <a:pos x="connsiteX408-817" y="connsiteY408-818"/>
                  </a:cxn>
                  <a:cxn ang="0">
                    <a:pos x="connsiteX409-819" y="connsiteY409-820"/>
                  </a:cxn>
                  <a:cxn ang="0">
                    <a:pos x="connsiteX410-821" y="connsiteY410-822"/>
                  </a:cxn>
                  <a:cxn ang="0">
                    <a:pos x="connsiteX411-823" y="connsiteY411-824"/>
                  </a:cxn>
                  <a:cxn ang="0">
                    <a:pos x="connsiteX412-825" y="connsiteY412-826"/>
                  </a:cxn>
                  <a:cxn ang="0">
                    <a:pos x="connsiteX413-827" y="connsiteY413-828"/>
                  </a:cxn>
                  <a:cxn ang="0">
                    <a:pos x="connsiteX414-829" y="connsiteY414-830"/>
                  </a:cxn>
                  <a:cxn ang="0">
                    <a:pos x="connsiteX415-831" y="connsiteY415-832"/>
                  </a:cxn>
                  <a:cxn ang="0">
                    <a:pos x="connsiteX416-833" y="connsiteY416-834"/>
                  </a:cxn>
                  <a:cxn ang="0">
                    <a:pos x="connsiteX417-835" y="connsiteY417-836"/>
                  </a:cxn>
                  <a:cxn ang="0">
                    <a:pos x="connsiteX418-837" y="connsiteY418-838"/>
                  </a:cxn>
                  <a:cxn ang="0">
                    <a:pos x="connsiteX419-839" y="connsiteY419-840"/>
                  </a:cxn>
                  <a:cxn ang="0">
                    <a:pos x="connsiteX420-841" y="connsiteY420-842"/>
                  </a:cxn>
                  <a:cxn ang="0">
                    <a:pos x="connsiteX421-843" y="connsiteY421-844"/>
                  </a:cxn>
                  <a:cxn ang="0">
                    <a:pos x="connsiteX422-845" y="connsiteY422-846"/>
                  </a:cxn>
                  <a:cxn ang="0">
                    <a:pos x="connsiteX423-847" y="connsiteY423-848"/>
                  </a:cxn>
                  <a:cxn ang="0">
                    <a:pos x="connsiteX424-849" y="connsiteY424-850"/>
                  </a:cxn>
                  <a:cxn ang="0">
                    <a:pos x="connsiteX425-851" y="connsiteY425-852"/>
                  </a:cxn>
                  <a:cxn ang="0">
                    <a:pos x="connsiteX426-853" y="connsiteY426-854"/>
                  </a:cxn>
                  <a:cxn ang="0">
                    <a:pos x="connsiteX427-855" y="connsiteY427-856"/>
                  </a:cxn>
                  <a:cxn ang="0">
                    <a:pos x="connsiteX428-857" y="connsiteY428-858"/>
                  </a:cxn>
                  <a:cxn ang="0">
                    <a:pos x="connsiteX429-859" y="connsiteY429-860"/>
                  </a:cxn>
                  <a:cxn ang="0">
                    <a:pos x="connsiteX430-861" y="connsiteY430-862"/>
                  </a:cxn>
                  <a:cxn ang="0">
                    <a:pos x="connsiteX431-863" y="connsiteY431-864"/>
                  </a:cxn>
                  <a:cxn ang="0">
                    <a:pos x="connsiteX432-865" y="connsiteY432-866"/>
                  </a:cxn>
                  <a:cxn ang="0">
                    <a:pos x="connsiteX433-867" y="connsiteY433-868"/>
                  </a:cxn>
                  <a:cxn ang="0">
                    <a:pos x="connsiteX434-869" y="connsiteY434-870"/>
                  </a:cxn>
                  <a:cxn ang="0">
                    <a:pos x="connsiteX435-871" y="connsiteY435-872"/>
                  </a:cxn>
                  <a:cxn ang="0">
                    <a:pos x="connsiteX436-873" y="connsiteY436-874"/>
                  </a:cxn>
                  <a:cxn ang="0">
                    <a:pos x="connsiteX437-875" y="connsiteY437-876"/>
                  </a:cxn>
                  <a:cxn ang="0">
                    <a:pos x="connsiteX438-877" y="connsiteY438-878"/>
                  </a:cxn>
                  <a:cxn ang="0">
                    <a:pos x="connsiteX439-879" y="connsiteY439-880"/>
                  </a:cxn>
                  <a:cxn ang="0">
                    <a:pos x="connsiteX440-881" y="connsiteY440-882"/>
                  </a:cxn>
                  <a:cxn ang="0">
                    <a:pos x="connsiteX441-883" y="connsiteY441-884"/>
                  </a:cxn>
                  <a:cxn ang="0">
                    <a:pos x="connsiteX442-885" y="connsiteY442-886"/>
                  </a:cxn>
                  <a:cxn ang="0">
                    <a:pos x="connsiteX443-887" y="connsiteY443-888"/>
                  </a:cxn>
                  <a:cxn ang="0">
                    <a:pos x="connsiteX444-889" y="connsiteY444-890"/>
                  </a:cxn>
                  <a:cxn ang="0">
                    <a:pos x="connsiteX445-891" y="connsiteY445-892"/>
                  </a:cxn>
                  <a:cxn ang="0">
                    <a:pos x="connsiteX446-893" y="connsiteY446-894"/>
                  </a:cxn>
                  <a:cxn ang="0">
                    <a:pos x="connsiteX447-895" y="connsiteY447-896"/>
                  </a:cxn>
                  <a:cxn ang="0">
                    <a:pos x="connsiteX448-897" y="connsiteY448-898"/>
                  </a:cxn>
                  <a:cxn ang="0">
                    <a:pos x="connsiteX449-899" y="connsiteY449-900"/>
                  </a:cxn>
                  <a:cxn ang="0">
                    <a:pos x="connsiteX450-901" y="connsiteY450-902"/>
                  </a:cxn>
                  <a:cxn ang="0">
                    <a:pos x="connsiteX451-903" y="connsiteY451-904"/>
                  </a:cxn>
                  <a:cxn ang="0">
                    <a:pos x="connsiteX452-905" y="connsiteY452-906"/>
                  </a:cxn>
                  <a:cxn ang="0">
                    <a:pos x="connsiteX453-907" y="connsiteY453-908"/>
                  </a:cxn>
                  <a:cxn ang="0">
                    <a:pos x="connsiteX454-909" y="connsiteY454-910"/>
                  </a:cxn>
                  <a:cxn ang="0">
                    <a:pos x="connsiteX455-911" y="connsiteY455-912"/>
                  </a:cxn>
                  <a:cxn ang="0">
                    <a:pos x="connsiteX456-913" y="connsiteY456-914"/>
                  </a:cxn>
                  <a:cxn ang="0">
                    <a:pos x="connsiteX457-915" y="connsiteY457-916"/>
                  </a:cxn>
                  <a:cxn ang="0">
                    <a:pos x="connsiteX458-917" y="connsiteY458-918"/>
                  </a:cxn>
                  <a:cxn ang="0">
                    <a:pos x="connsiteX459-919" y="connsiteY459-920"/>
                  </a:cxn>
                  <a:cxn ang="0">
                    <a:pos x="connsiteX460-921" y="connsiteY460-922"/>
                  </a:cxn>
                  <a:cxn ang="0">
                    <a:pos x="connsiteX461-923" y="connsiteY461-924"/>
                  </a:cxn>
                  <a:cxn ang="0">
                    <a:pos x="connsiteX462-925" y="connsiteY462-926"/>
                  </a:cxn>
                  <a:cxn ang="0">
                    <a:pos x="connsiteX463-927" y="connsiteY463-928"/>
                  </a:cxn>
                  <a:cxn ang="0">
                    <a:pos x="connsiteX464-929" y="connsiteY464-930"/>
                  </a:cxn>
                  <a:cxn ang="0">
                    <a:pos x="connsiteX465-931" y="connsiteY465-932"/>
                  </a:cxn>
                  <a:cxn ang="0">
                    <a:pos x="connsiteX466-933" y="connsiteY466-934"/>
                  </a:cxn>
                  <a:cxn ang="0">
                    <a:pos x="connsiteX467-935" y="connsiteY467-936"/>
                  </a:cxn>
                  <a:cxn ang="0">
                    <a:pos x="connsiteX468-937" y="connsiteY468-938"/>
                  </a:cxn>
                  <a:cxn ang="0">
                    <a:pos x="connsiteX469-939" y="connsiteY469-940"/>
                  </a:cxn>
                  <a:cxn ang="0">
                    <a:pos x="connsiteX470-941" y="connsiteY470-942"/>
                  </a:cxn>
                  <a:cxn ang="0">
                    <a:pos x="connsiteX471-943" y="connsiteY471-944"/>
                  </a:cxn>
                  <a:cxn ang="0">
                    <a:pos x="connsiteX472-945" y="connsiteY472-946"/>
                  </a:cxn>
                  <a:cxn ang="0">
                    <a:pos x="connsiteX473-947" y="connsiteY473-948"/>
                  </a:cxn>
                  <a:cxn ang="0">
                    <a:pos x="connsiteX474-949" y="connsiteY474-950"/>
                  </a:cxn>
                  <a:cxn ang="0">
                    <a:pos x="connsiteX475-951" y="connsiteY475-952"/>
                  </a:cxn>
                  <a:cxn ang="0">
                    <a:pos x="connsiteX476-953" y="connsiteY476-954"/>
                  </a:cxn>
                  <a:cxn ang="0">
                    <a:pos x="connsiteX477-955" y="connsiteY477-956"/>
                  </a:cxn>
                  <a:cxn ang="0">
                    <a:pos x="connsiteX478-957" y="connsiteY478-958"/>
                  </a:cxn>
                  <a:cxn ang="0">
                    <a:pos x="connsiteX479-959" y="connsiteY479-960"/>
                  </a:cxn>
                  <a:cxn ang="0">
                    <a:pos x="connsiteX480-961" y="connsiteY480-962"/>
                  </a:cxn>
                  <a:cxn ang="0">
                    <a:pos x="connsiteX481-963" y="connsiteY481-964"/>
                  </a:cxn>
                  <a:cxn ang="0">
                    <a:pos x="connsiteX482-965" y="connsiteY482-966"/>
                  </a:cxn>
                  <a:cxn ang="0">
                    <a:pos x="connsiteX483-967" y="connsiteY483-968"/>
                  </a:cxn>
                  <a:cxn ang="0">
                    <a:pos x="connsiteX484-969" y="connsiteY484-970"/>
                  </a:cxn>
                  <a:cxn ang="0">
                    <a:pos x="connsiteX485-971" y="connsiteY485-972"/>
                  </a:cxn>
                  <a:cxn ang="0">
                    <a:pos x="connsiteX486-973" y="connsiteY486-974"/>
                  </a:cxn>
                  <a:cxn ang="0">
                    <a:pos x="connsiteX487-975" y="connsiteY487-976"/>
                  </a:cxn>
                  <a:cxn ang="0">
                    <a:pos x="connsiteX488-977" y="connsiteY488-978"/>
                  </a:cxn>
                  <a:cxn ang="0">
                    <a:pos x="connsiteX489-979" y="connsiteY489-980"/>
                  </a:cxn>
                  <a:cxn ang="0">
                    <a:pos x="connsiteX490-981" y="connsiteY490-982"/>
                  </a:cxn>
                  <a:cxn ang="0">
                    <a:pos x="connsiteX491-983" y="connsiteY491-984"/>
                  </a:cxn>
                  <a:cxn ang="0">
                    <a:pos x="connsiteX492-985" y="connsiteY492-986"/>
                  </a:cxn>
                  <a:cxn ang="0">
                    <a:pos x="connsiteX493-987" y="connsiteY493-988"/>
                  </a:cxn>
                  <a:cxn ang="0">
                    <a:pos x="connsiteX494-989" y="connsiteY494-990"/>
                  </a:cxn>
                  <a:cxn ang="0">
                    <a:pos x="connsiteX495-991" y="connsiteY495-992"/>
                  </a:cxn>
                  <a:cxn ang="0">
                    <a:pos x="connsiteX496-993" y="connsiteY496-994"/>
                  </a:cxn>
                  <a:cxn ang="0">
                    <a:pos x="connsiteX497-995" y="connsiteY497-996"/>
                  </a:cxn>
                  <a:cxn ang="0">
                    <a:pos x="connsiteX498-997" y="connsiteY498-998"/>
                  </a:cxn>
                  <a:cxn ang="0">
                    <a:pos x="connsiteX499-999" y="connsiteY499-1000"/>
                  </a:cxn>
                  <a:cxn ang="0">
                    <a:pos x="connsiteX500-1001" y="connsiteY500-1002"/>
                  </a:cxn>
                  <a:cxn ang="0">
                    <a:pos x="connsiteX501-1003" y="connsiteY501-1004"/>
                  </a:cxn>
                  <a:cxn ang="0">
                    <a:pos x="connsiteX502-1005" y="connsiteY502-1006"/>
                  </a:cxn>
                  <a:cxn ang="0">
                    <a:pos x="connsiteX503-1007" y="connsiteY503-1008"/>
                  </a:cxn>
                  <a:cxn ang="0">
                    <a:pos x="connsiteX504-1009" y="connsiteY504-1010"/>
                  </a:cxn>
                  <a:cxn ang="0">
                    <a:pos x="connsiteX505-1011" y="connsiteY505-1012"/>
                  </a:cxn>
                  <a:cxn ang="0">
                    <a:pos x="connsiteX506-1013" y="connsiteY506-1014"/>
                  </a:cxn>
                  <a:cxn ang="0">
                    <a:pos x="connsiteX507-1015" y="connsiteY507-1016"/>
                  </a:cxn>
                  <a:cxn ang="0">
                    <a:pos x="connsiteX508-1017" y="connsiteY508-1018"/>
                  </a:cxn>
                  <a:cxn ang="0">
                    <a:pos x="connsiteX509-1019" y="connsiteY509-1020"/>
                  </a:cxn>
                  <a:cxn ang="0">
                    <a:pos x="connsiteX510-1021" y="connsiteY510-1022"/>
                  </a:cxn>
                  <a:cxn ang="0">
                    <a:pos x="connsiteX511-1023" y="connsiteY511-1024"/>
                  </a:cxn>
                  <a:cxn ang="0">
                    <a:pos x="connsiteX512-1025" y="connsiteY512-1026"/>
                  </a:cxn>
                  <a:cxn ang="0">
                    <a:pos x="connsiteX513-1027" y="connsiteY513-1028"/>
                  </a:cxn>
                  <a:cxn ang="0">
                    <a:pos x="connsiteX514-1029" y="connsiteY514-1030"/>
                  </a:cxn>
                  <a:cxn ang="0">
                    <a:pos x="connsiteX515-1031" y="connsiteY515-1032"/>
                  </a:cxn>
                  <a:cxn ang="0">
                    <a:pos x="connsiteX516-1033" y="connsiteY516-1034"/>
                  </a:cxn>
                  <a:cxn ang="0">
                    <a:pos x="connsiteX517-1035" y="connsiteY517-1036"/>
                  </a:cxn>
                  <a:cxn ang="0">
                    <a:pos x="connsiteX518-1037" y="connsiteY518-1038"/>
                  </a:cxn>
                  <a:cxn ang="0">
                    <a:pos x="connsiteX519-1039" y="connsiteY519-1040"/>
                  </a:cxn>
                  <a:cxn ang="0">
                    <a:pos x="connsiteX520-1041" y="connsiteY520-1042"/>
                  </a:cxn>
                  <a:cxn ang="0">
                    <a:pos x="connsiteX521-1043" y="connsiteY521-1044"/>
                  </a:cxn>
                  <a:cxn ang="0">
                    <a:pos x="connsiteX522-1045" y="connsiteY522-1046"/>
                  </a:cxn>
                  <a:cxn ang="0">
                    <a:pos x="connsiteX523-1047" y="connsiteY523-1048"/>
                  </a:cxn>
                  <a:cxn ang="0">
                    <a:pos x="connsiteX524-1049" y="connsiteY524-1050"/>
                  </a:cxn>
                  <a:cxn ang="0">
                    <a:pos x="connsiteX525-1051" y="connsiteY525-1052"/>
                  </a:cxn>
                  <a:cxn ang="0">
                    <a:pos x="connsiteX526-1053" y="connsiteY526-1054"/>
                  </a:cxn>
                  <a:cxn ang="0">
                    <a:pos x="connsiteX527-1055" y="connsiteY527-1056"/>
                  </a:cxn>
                  <a:cxn ang="0">
                    <a:pos x="connsiteX528-1057" y="connsiteY528-1058"/>
                  </a:cxn>
                  <a:cxn ang="0">
                    <a:pos x="connsiteX529-1059" y="connsiteY529-1060"/>
                  </a:cxn>
                  <a:cxn ang="0">
                    <a:pos x="connsiteX530-1061" y="connsiteY530-1062"/>
                  </a:cxn>
                  <a:cxn ang="0">
                    <a:pos x="connsiteX531-1063" y="connsiteY531-1064"/>
                  </a:cxn>
                  <a:cxn ang="0">
                    <a:pos x="connsiteX532-1065" y="connsiteY532-1066"/>
                  </a:cxn>
                  <a:cxn ang="0">
                    <a:pos x="connsiteX533-1067" y="connsiteY533-1068"/>
                  </a:cxn>
                  <a:cxn ang="0">
                    <a:pos x="connsiteX534-1069" y="connsiteY534-1070"/>
                  </a:cxn>
                  <a:cxn ang="0">
                    <a:pos x="connsiteX535-1071" y="connsiteY535-1072"/>
                  </a:cxn>
                  <a:cxn ang="0">
                    <a:pos x="connsiteX536-1073" y="connsiteY536-1074"/>
                  </a:cxn>
                  <a:cxn ang="0">
                    <a:pos x="connsiteX537-1075" y="connsiteY537-1076"/>
                  </a:cxn>
                  <a:cxn ang="0">
                    <a:pos x="connsiteX538-1077" y="connsiteY538-1078"/>
                  </a:cxn>
                  <a:cxn ang="0">
                    <a:pos x="connsiteX539-1079" y="connsiteY539-1080"/>
                  </a:cxn>
                  <a:cxn ang="0">
                    <a:pos x="connsiteX540-1081" y="connsiteY540-1082"/>
                  </a:cxn>
                  <a:cxn ang="0">
                    <a:pos x="connsiteX541-1083" y="connsiteY541-1084"/>
                  </a:cxn>
                  <a:cxn ang="0">
                    <a:pos x="connsiteX542-1085" y="connsiteY542-1086"/>
                  </a:cxn>
                  <a:cxn ang="0">
                    <a:pos x="connsiteX543-1087" y="connsiteY543-1088"/>
                  </a:cxn>
                  <a:cxn ang="0">
                    <a:pos x="connsiteX544-1089" y="connsiteY544-1090"/>
                  </a:cxn>
                  <a:cxn ang="0">
                    <a:pos x="connsiteX545-1091" y="connsiteY545-1092"/>
                  </a:cxn>
                  <a:cxn ang="0">
                    <a:pos x="connsiteX546-1093" y="connsiteY546-1094"/>
                  </a:cxn>
                  <a:cxn ang="0">
                    <a:pos x="connsiteX547-1095" y="connsiteY547-1096"/>
                  </a:cxn>
                  <a:cxn ang="0">
                    <a:pos x="connsiteX548-1097" y="connsiteY548-1098"/>
                  </a:cxn>
                  <a:cxn ang="0">
                    <a:pos x="connsiteX549-1099" y="connsiteY549-1100"/>
                  </a:cxn>
                  <a:cxn ang="0">
                    <a:pos x="connsiteX550-1101" y="connsiteY550-1102"/>
                  </a:cxn>
                  <a:cxn ang="0">
                    <a:pos x="connsiteX551-1103" y="connsiteY551-1104"/>
                  </a:cxn>
                  <a:cxn ang="0">
                    <a:pos x="connsiteX552-1105" y="connsiteY552-1106"/>
                  </a:cxn>
                  <a:cxn ang="0">
                    <a:pos x="connsiteX553-1107" y="connsiteY553-1108"/>
                  </a:cxn>
                  <a:cxn ang="0">
                    <a:pos x="connsiteX554-1109" y="connsiteY554-1110"/>
                  </a:cxn>
                  <a:cxn ang="0">
                    <a:pos x="connsiteX555-1111" y="connsiteY555-1112"/>
                  </a:cxn>
                  <a:cxn ang="0">
                    <a:pos x="connsiteX556-1113" y="connsiteY556-1114"/>
                  </a:cxn>
                  <a:cxn ang="0">
                    <a:pos x="connsiteX557-1115" y="connsiteY557-1116"/>
                  </a:cxn>
                  <a:cxn ang="0">
                    <a:pos x="connsiteX558-1117" y="connsiteY558-1118"/>
                  </a:cxn>
                  <a:cxn ang="0">
                    <a:pos x="connsiteX559-1119" y="connsiteY559-1120"/>
                  </a:cxn>
                  <a:cxn ang="0">
                    <a:pos x="connsiteX560-1121" y="connsiteY560-1122"/>
                  </a:cxn>
                  <a:cxn ang="0">
                    <a:pos x="connsiteX561-1123" y="connsiteY561-1124"/>
                  </a:cxn>
                  <a:cxn ang="0">
                    <a:pos x="connsiteX562-1125" y="connsiteY562-1126"/>
                  </a:cxn>
                  <a:cxn ang="0">
                    <a:pos x="connsiteX563-1127" y="connsiteY563-1128"/>
                  </a:cxn>
                  <a:cxn ang="0">
                    <a:pos x="connsiteX564-1129" y="connsiteY564-1130"/>
                  </a:cxn>
                  <a:cxn ang="0">
                    <a:pos x="connsiteX565-1131" y="connsiteY565-1132"/>
                  </a:cxn>
                  <a:cxn ang="0">
                    <a:pos x="connsiteX566-1133" y="connsiteY566-1134"/>
                  </a:cxn>
                  <a:cxn ang="0">
                    <a:pos x="connsiteX567-1135" y="connsiteY567-1136"/>
                  </a:cxn>
                  <a:cxn ang="0">
                    <a:pos x="connsiteX568-1137" y="connsiteY568-1138"/>
                  </a:cxn>
                  <a:cxn ang="0">
                    <a:pos x="connsiteX569-1139" y="connsiteY569-1140"/>
                  </a:cxn>
                  <a:cxn ang="0">
                    <a:pos x="connsiteX570-1141" y="connsiteY570-1142"/>
                  </a:cxn>
                  <a:cxn ang="0">
                    <a:pos x="connsiteX571-1143" y="connsiteY571-1144"/>
                  </a:cxn>
                  <a:cxn ang="0">
                    <a:pos x="connsiteX572-1145" y="connsiteY572-1146"/>
                  </a:cxn>
                  <a:cxn ang="0">
                    <a:pos x="connsiteX573-1147" y="connsiteY573-1148"/>
                  </a:cxn>
                  <a:cxn ang="0">
                    <a:pos x="connsiteX574-1149" y="connsiteY574-1150"/>
                  </a:cxn>
                  <a:cxn ang="0">
                    <a:pos x="connsiteX575-1151" y="connsiteY575-1152"/>
                  </a:cxn>
                  <a:cxn ang="0">
                    <a:pos x="connsiteX576-1153" y="connsiteY576-1154"/>
                  </a:cxn>
                  <a:cxn ang="0">
                    <a:pos x="connsiteX577-1155" y="connsiteY577-1156"/>
                  </a:cxn>
                  <a:cxn ang="0">
                    <a:pos x="connsiteX578-1157" y="connsiteY578-1158"/>
                  </a:cxn>
                  <a:cxn ang="0">
                    <a:pos x="connsiteX579-1159" y="connsiteY579-1160"/>
                  </a:cxn>
                  <a:cxn ang="0">
                    <a:pos x="connsiteX580-1161" y="connsiteY580-1162"/>
                  </a:cxn>
                  <a:cxn ang="0">
                    <a:pos x="connsiteX581-1163" y="connsiteY581-1164"/>
                  </a:cxn>
                  <a:cxn ang="0">
                    <a:pos x="connsiteX582-1165" y="connsiteY582-1166"/>
                  </a:cxn>
                  <a:cxn ang="0">
                    <a:pos x="connsiteX583-1167" y="connsiteY583-1168"/>
                  </a:cxn>
                  <a:cxn ang="0">
                    <a:pos x="connsiteX584-1169" y="connsiteY584-1170"/>
                  </a:cxn>
                  <a:cxn ang="0">
                    <a:pos x="connsiteX585-1171" y="connsiteY585-1172"/>
                  </a:cxn>
                  <a:cxn ang="0">
                    <a:pos x="connsiteX586-1173" y="connsiteY586-1174"/>
                  </a:cxn>
                  <a:cxn ang="0">
                    <a:pos x="connsiteX587-1175" y="connsiteY587-1176"/>
                  </a:cxn>
                  <a:cxn ang="0">
                    <a:pos x="connsiteX588-1177" y="connsiteY588-1178"/>
                  </a:cxn>
                  <a:cxn ang="0">
                    <a:pos x="connsiteX589-1179" y="connsiteY589-1180"/>
                  </a:cxn>
                  <a:cxn ang="0">
                    <a:pos x="connsiteX590-1181" y="connsiteY590-1182"/>
                  </a:cxn>
                  <a:cxn ang="0">
                    <a:pos x="connsiteX591-1183" y="connsiteY591-1184"/>
                  </a:cxn>
                  <a:cxn ang="0">
                    <a:pos x="connsiteX592-1185" y="connsiteY592-1186"/>
                  </a:cxn>
                  <a:cxn ang="0">
                    <a:pos x="connsiteX593-1187" y="connsiteY593-1188"/>
                  </a:cxn>
                  <a:cxn ang="0">
                    <a:pos x="connsiteX594-1189" y="connsiteY594-1190"/>
                  </a:cxn>
                  <a:cxn ang="0">
                    <a:pos x="connsiteX595-1191" y="connsiteY595-1192"/>
                  </a:cxn>
                  <a:cxn ang="0">
                    <a:pos x="connsiteX596-1193" y="connsiteY596-1194"/>
                  </a:cxn>
                  <a:cxn ang="0">
                    <a:pos x="connsiteX597-1195" y="connsiteY597-1196"/>
                  </a:cxn>
                  <a:cxn ang="0">
                    <a:pos x="connsiteX598-1197" y="connsiteY598-1198"/>
                  </a:cxn>
                  <a:cxn ang="0">
                    <a:pos x="connsiteX599-1199" y="connsiteY599-1200"/>
                  </a:cxn>
                  <a:cxn ang="0">
                    <a:pos x="connsiteX600-1201" y="connsiteY600-1202"/>
                  </a:cxn>
                  <a:cxn ang="0">
                    <a:pos x="connsiteX601-1203" y="connsiteY601-1204"/>
                  </a:cxn>
                  <a:cxn ang="0">
                    <a:pos x="connsiteX602-1205" y="connsiteY602-1206"/>
                  </a:cxn>
                  <a:cxn ang="0">
                    <a:pos x="connsiteX603-1207" y="connsiteY603-1208"/>
                  </a:cxn>
                  <a:cxn ang="0">
                    <a:pos x="connsiteX604-1209" y="connsiteY604-1210"/>
                  </a:cxn>
                  <a:cxn ang="0">
                    <a:pos x="connsiteX605-1211" y="connsiteY605-1212"/>
                  </a:cxn>
                  <a:cxn ang="0">
                    <a:pos x="connsiteX606-1213" y="connsiteY606-1214"/>
                  </a:cxn>
                  <a:cxn ang="0">
                    <a:pos x="connsiteX607-1215" y="connsiteY607-1216"/>
                  </a:cxn>
                  <a:cxn ang="0">
                    <a:pos x="connsiteX608-1217" y="connsiteY608-1218"/>
                  </a:cxn>
                  <a:cxn ang="0">
                    <a:pos x="connsiteX609-1219" y="connsiteY609-1220"/>
                  </a:cxn>
                  <a:cxn ang="0">
                    <a:pos x="connsiteX610-1221" y="connsiteY610-1222"/>
                  </a:cxn>
                  <a:cxn ang="0">
                    <a:pos x="connsiteX611-1223" y="connsiteY611-1224"/>
                  </a:cxn>
                  <a:cxn ang="0">
                    <a:pos x="connsiteX612-1225" y="connsiteY612-1226"/>
                  </a:cxn>
                  <a:cxn ang="0">
                    <a:pos x="connsiteX613-1227" y="connsiteY613-1228"/>
                  </a:cxn>
                  <a:cxn ang="0">
                    <a:pos x="connsiteX614-1229" y="connsiteY614-1230"/>
                  </a:cxn>
                  <a:cxn ang="0">
                    <a:pos x="connsiteX615-1231" y="connsiteY615-1232"/>
                  </a:cxn>
                  <a:cxn ang="0">
                    <a:pos x="connsiteX616-1233" y="connsiteY616-1234"/>
                  </a:cxn>
                  <a:cxn ang="0">
                    <a:pos x="connsiteX617-1235" y="connsiteY617-1236"/>
                  </a:cxn>
                  <a:cxn ang="0">
                    <a:pos x="connsiteX618-1237" y="connsiteY618-1238"/>
                  </a:cxn>
                  <a:cxn ang="0">
                    <a:pos x="connsiteX619-1239" y="connsiteY619-1240"/>
                  </a:cxn>
                  <a:cxn ang="0">
                    <a:pos x="connsiteX620-1241" y="connsiteY620-1242"/>
                  </a:cxn>
                  <a:cxn ang="0">
                    <a:pos x="connsiteX621-1243" y="connsiteY621-1244"/>
                  </a:cxn>
                  <a:cxn ang="0">
                    <a:pos x="connsiteX622-1245" y="connsiteY622-1246"/>
                  </a:cxn>
                  <a:cxn ang="0">
                    <a:pos x="connsiteX623-1247" y="connsiteY623-1248"/>
                  </a:cxn>
                  <a:cxn ang="0">
                    <a:pos x="connsiteX624-1249" y="connsiteY624-1250"/>
                  </a:cxn>
                  <a:cxn ang="0">
                    <a:pos x="connsiteX625-1251" y="connsiteY625-1252"/>
                  </a:cxn>
                  <a:cxn ang="0">
                    <a:pos x="connsiteX626-1253" y="connsiteY626-1254"/>
                  </a:cxn>
                  <a:cxn ang="0">
                    <a:pos x="connsiteX627-1255" y="connsiteY627-1256"/>
                  </a:cxn>
                  <a:cxn ang="0">
                    <a:pos x="connsiteX628-1257" y="connsiteY628-1258"/>
                  </a:cxn>
                  <a:cxn ang="0">
                    <a:pos x="connsiteX629-1259" y="connsiteY629-1260"/>
                  </a:cxn>
                  <a:cxn ang="0">
                    <a:pos x="connsiteX630-1261" y="connsiteY630-1262"/>
                  </a:cxn>
                  <a:cxn ang="0">
                    <a:pos x="connsiteX631-1263" y="connsiteY631-1264"/>
                  </a:cxn>
                  <a:cxn ang="0">
                    <a:pos x="connsiteX632-1265" y="connsiteY632-1266"/>
                  </a:cxn>
                  <a:cxn ang="0">
                    <a:pos x="connsiteX633-1267" y="connsiteY633-1268"/>
                  </a:cxn>
                  <a:cxn ang="0">
                    <a:pos x="connsiteX634-1269" y="connsiteY634-1270"/>
                  </a:cxn>
                  <a:cxn ang="0">
                    <a:pos x="connsiteX635-1271" y="connsiteY635-1272"/>
                  </a:cxn>
                  <a:cxn ang="0">
                    <a:pos x="connsiteX636-1273" y="connsiteY636-1274"/>
                  </a:cxn>
                  <a:cxn ang="0">
                    <a:pos x="connsiteX637-1275" y="connsiteY637-1276"/>
                  </a:cxn>
                  <a:cxn ang="0">
                    <a:pos x="connsiteX638-1277" y="connsiteY638-1278"/>
                  </a:cxn>
                  <a:cxn ang="0">
                    <a:pos x="connsiteX639-1279" y="connsiteY639-1280"/>
                  </a:cxn>
                  <a:cxn ang="0">
                    <a:pos x="connsiteX640-1281" y="connsiteY640-1282"/>
                  </a:cxn>
                  <a:cxn ang="0">
                    <a:pos x="connsiteX641-1283" y="connsiteY641-1284"/>
                  </a:cxn>
                  <a:cxn ang="0">
                    <a:pos x="connsiteX642-1285" y="connsiteY642-1286"/>
                  </a:cxn>
                  <a:cxn ang="0">
                    <a:pos x="connsiteX643-1287" y="connsiteY643-1288"/>
                  </a:cxn>
                  <a:cxn ang="0">
                    <a:pos x="connsiteX644-1289" y="connsiteY644-1290"/>
                  </a:cxn>
                  <a:cxn ang="0">
                    <a:pos x="connsiteX645-1291" y="connsiteY645-1292"/>
                  </a:cxn>
                  <a:cxn ang="0">
                    <a:pos x="connsiteX646-1293" y="connsiteY646-1294"/>
                  </a:cxn>
                  <a:cxn ang="0">
                    <a:pos x="connsiteX647-1295" y="connsiteY647-1296"/>
                  </a:cxn>
                  <a:cxn ang="0">
                    <a:pos x="connsiteX648-1297" y="connsiteY648-1298"/>
                  </a:cxn>
                  <a:cxn ang="0">
                    <a:pos x="connsiteX649-1299" y="connsiteY649-1300"/>
                  </a:cxn>
                  <a:cxn ang="0">
                    <a:pos x="connsiteX650-1301" y="connsiteY650-1302"/>
                  </a:cxn>
                  <a:cxn ang="0">
                    <a:pos x="connsiteX651-1303" y="connsiteY651-1304"/>
                  </a:cxn>
                  <a:cxn ang="0">
                    <a:pos x="connsiteX652-1305" y="connsiteY652-1306"/>
                  </a:cxn>
                  <a:cxn ang="0">
                    <a:pos x="connsiteX653-1307" y="connsiteY653-1308"/>
                  </a:cxn>
                  <a:cxn ang="0">
                    <a:pos x="connsiteX654-1309" y="connsiteY654-1310"/>
                  </a:cxn>
                  <a:cxn ang="0">
                    <a:pos x="connsiteX655-1311" y="connsiteY655-1312"/>
                  </a:cxn>
                  <a:cxn ang="0">
                    <a:pos x="connsiteX656-1313" y="connsiteY656-1314"/>
                  </a:cxn>
                  <a:cxn ang="0">
                    <a:pos x="connsiteX657-1315" y="connsiteY657-1316"/>
                  </a:cxn>
                  <a:cxn ang="0">
                    <a:pos x="connsiteX658-1317" y="connsiteY658-1318"/>
                  </a:cxn>
                  <a:cxn ang="0">
                    <a:pos x="connsiteX659-1319" y="connsiteY659-1320"/>
                  </a:cxn>
                  <a:cxn ang="0">
                    <a:pos x="connsiteX660-1321" y="connsiteY660-1322"/>
                  </a:cxn>
                  <a:cxn ang="0">
                    <a:pos x="connsiteX661-1323" y="connsiteY661-1324"/>
                  </a:cxn>
                  <a:cxn ang="0">
                    <a:pos x="connsiteX662-1325" y="connsiteY662-1326"/>
                  </a:cxn>
                  <a:cxn ang="0">
                    <a:pos x="connsiteX663-1327" y="connsiteY663-1328"/>
                  </a:cxn>
                  <a:cxn ang="0">
                    <a:pos x="connsiteX664-1329" y="connsiteY664-1330"/>
                  </a:cxn>
                  <a:cxn ang="0">
                    <a:pos x="connsiteX665-1331" y="connsiteY665-1332"/>
                  </a:cxn>
                  <a:cxn ang="0">
                    <a:pos x="connsiteX666-1333" y="connsiteY666-1334"/>
                  </a:cxn>
                  <a:cxn ang="0">
                    <a:pos x="connsiteX667-1335" y="connsiteY667-1336"/>
                  </a:cxn>
                  <a:cxn ang="0">
                    <a:pos x="connsiteX668-1337" y="connsiteY668-1338"/>
                  </a:cxn>
                  <a:cxn ang="0">
                    <a:pos x="connsiteX669-1339" y="connsiteY669-1340"/>
                  </a:cxn>
                  <a:cxn ang="0">
                    <a:pos x="connsiteX670-1341" y="connsiteY670-1342"/>
                  </a:cxn>
                  <a:cxn ang="0">
                    <a:pos x="connsiteX671-1343" y="connsiteY671-1344"/>
                  </a:cxn>
                  <a:cxn ang="0">
                    <a:pos x="connsiteX672-1345" y="connsiteY672-1346"/>
                  </a:cxn>
                  <a:cxn ang="0">
                    <a:pos x="connsiteX673-1347" y="connsiteY673-1348"/>
                  </a:cxn>
                  <a:cxn ang="0">
                    <a:pos x="connsiteX674-1349" y="connsiteY674-1350"/>
                  </a:cxn>
                  <a:cxn ang="0">
                    <a:pos x="connsiteX675-1351" y="connsiteY675-1352"/>
                  </a:cxn>
                  <a:cxn ang="0">
                    <a:pos x="connsiteX676-1353" y="connsiteY676-1354"/>
                  </a:cxn>
                  <a:cxn ang="0">
                    <a:pos x="connsiteX677-1355" y="connsiteY677-1356"/>
                  </a:cxn>
                  <a:cxn ang="0">
                    <a:pos x="connsiteX678-1357" y="connsiteY678-1358"/>
                  </a:cxn>
                  <a:cxn ang="0">
                    <a:pos x="connsiteX679-1359" y="connsiteY679-1360"/>
                  </a:cxn>
                  <a:cxn ang="0">
                    <a:pos x="connsiteX680-1361" y="connsiteY680-1362"/>
                  </a:cxn>
                  <a:cxn ang="0">
                    <a:pos x="connsiteX681-1363" y="connsiteY681-1364"/>
                  </a:cxn>
                  <a:cxn ang="0">
                    <a:pos x="connsiteX682-1365" y="connsiteY682-1366"/>
                  </a:cxn>
                  <a:cxn ang="0">
                    <a:pos x="connsiteX683-1367" y="connsiteY683-1368"/>
                  </a:cxn>
                  <a:cxn ang="0">
                    <a:pos x="connsiteX684-1369" y="connsiteY684-1370"/>
                  </a:cxn>
                  <a:cxn ang="0">
                    <a:pos x="connsiteX685-1371" y="connsiteY685-1372"/>
                  </a:cxn>
                  <a:cxn ang="0">
                    <a:pos x="connsiteX686-1373" y="connsiteY686-1374"/>
                  </a:cxn>
                  <a:cxn ang="0">
                    <a:pos x="connsiteX687-1375" y="connsiteY687-1376"/>
                  </a:cxn>
                  <a:cxn ang="0">
                    <a:pos x="connsiteX688-1377" y="connsiteY688-1378"/>
                  </a:cxn>
                  <a:cxn ang="0">
                    <a:pos x="connsiteX689-1379" y="connsiteY689-1380"/>
                  </a:cxn>
                  <a:cxn ang="0">
                    <a:pos x="connsiteX690-1381" y="connsiteY690-1382"/>
                  </a:cxn>
                  <a:cxn ang="0">
                    <a:pos x="connsiteX691-1383" y="connsiteY691-1384"/>
                  </a:cxn>
                  <a:cxn ang="0">
                    <a:pos x="connsiteX692-1385" y="connsiteY692-1386"/>
                  </a:cxn>
                  <a:cxn ang="0">
                    <a:pos x="connsiteX693-1387" y="connsiteY693-1388"/>
                  </a:cxn>
                  <a:cxn ang="0">
                    <a:pos x="connsiteX694-1389" y="connsiteY694-1390"/>
                  </a:cxn>
                  <a:cxn ang="0">
                    <a:pos x="connsiteX695-1391" y="connsiteY695-1392"/>
                  </a:cxn>
                  <a:cxn ang="0">
                    <a:pos x="connsiteX696-1393" y="connsiteY696-1394"/>
                  </a:cxn>
                  <a:cxn ang="0">
                    <a:pos x="connsiteX697-1395" y="connsiteY697-1396"/>
                  </a:cxn>
                  <a:cxn ang="0">
                    <a:pos x="connsiteX698-1397" y="connsiteY698-1398"/>
                  </a:cxn>
                  <a:cxn ang="0">
                    <a:pos x="connsiteX699-1399" y="connsiteY699-1400"/>
                  </a:cxn>
                  <a:cxn ang="0">
                    <a:pos x="connsiteX700-1401" y="connsiteY700-1402"/>
                  </a:cxn>
                  <a:cxn ang="0">
                    <a:pos x="connsiteX701-1403" y="connsiteY701-1404"/>
                  </a:cxn>
                  <a:cxn ang="0">
                    <a:pos x="connsiteX702-1405" y="connsiteY702-1406"/>
                  </a:cxn>
                  <a:cxn ang="0">
                    <a:pos x="connsiteX703-1407" y="connsiteY703-1408"/>
                  </a:cxn>
                  <a:cxn ang="0">
                    <a:pos x="connsiteX704-1409" y="connsiteY704-1410"/>
                  </a:cxn>
                  <a:cxn ang="0">
                    <a:pos x="connsiteX705-1411" y="connsiteY705-1412"/>
                  </a:cxn>
                  <a:cxn ang="0">
                    <a:pos x="connsiteX706-1413" y="connsiteY706-1414"/>
                  </a:cxn>
                  <a:cxn ang="0">
                    <a:pos x="connsiteX707-1415" y="connsiteY707-1416"/>
                  </a:cxn>
                  <a:cxn ang="0">
                    <a:pos x="connsiteX708-1417" y="connsiteY708-1418"/>
                  </a:cxn>
                  <a:cxn ang="0">
                    <a:pos x="connsiteX709-1419" y="connsiteY709-1420"/>
                  </a:cxn>
                  <a:cxn ang="0">
                    <a:pos x="connsiteX710-1421" y="connsiteY710-1422"/>
                  </a:cxn>
                  <a:cxn ang="0">
                    <a:pos x="connsiteX711-1423" y="connsiteY711-1424"/>
                  </a:cxn>
                  <a:cxn ang="0">
                    <a:pos x="connsiteX712-1425" y="connsiteY712-1426"/>
                  </a:cxn>
                  <a:cxn ang="0">
                    <a:pos x="connsiteX713-1427" y="connsiteY713-1428"/>
                  </a:cxn>
                  <a:cxn ang="0">
                    <a:pos x="connsiteX714-1429" y="connsiteY714-1430"/>
                  </a:cxn>
                  <a:cxn ang="0">
                    <a:pos x="connsiteX715-1431" y="connsiteY715-1432"/>
                  </a:cxn>
                  <a:cxn ang="0">
                    <a:pos x="connsiteX716-1433" y="connsiteY716-1434"/>
                  </a:cxn>
                  <a:cxn ang="0">
                    <a:pos x="connsiteX717-1435" y="connsiteY717-1436"/>
                  </a:cxn>
                  <a:cxn ang="0">
                    <a:pos x="connsiteX718-1437" y="connsiteY718-1438"/>
                  </a:cxn>
                  <a:cxn ang="0">
                    <a:pos x="connsiteX719-1439" y="connsiteY719-1440"/>
                  </a:cxn>
                  <a:cxn ang="0">
                    <a:pos x="connsiteX720-1441" y="connsiteY720-1442"/>
                  </a:cxn>
                  <a:cxn ang="0">
                    <a:pos x="connsiteX721-1443" y="connsiteY721-1444"/>
                  </a:cxn>
                  <a:cxn ang="0">
                    <a:pos x="connsiteX722-1445" y="connsiteY722-1446"/>
                  </a:cxn>
                  <a:cxn ang="0">
                    <a:pos x="connsiteX723-1447" y="connsiteY723-1448"/>
                  </a:cxn>
                  <a:cxn ang="0">
                    <a:pos x="connsiteX724-1449" y="connsiteY724-1450"/>
                  </a:cxn>
                  <a:cxn ang="0">
                    <a:pos x="connsiteX725-1451" y="connsiteY725-1452"/>
                  </a:cxn>
                  <a:cxn ang="0">
                    <a:pos x="connsiteX726-1453" y="connsiteY726-1454"/>
                  </a:cxn>
                  <a:cxn ang="0">
                    <a:pos x="connsiteX727-1455" y="connsiteY727-1456"/>
                  </a:cxn>
                  <a:cxn ang="0">
                    <a:pos x="connsiteX728-1457" y="connsiteY728-1458"/>
                  </a:cxn>
                  <a:cxn ang="0">
                    <a:pos x="connsiteX729-1459" y="connsiteY729-1460"/>
                  </a:cxn>
                  <a:cxn ang="0">
                    <a:pos x="connsiteX730-1461" y="connsiteY730-1462"/>
                  </a:cxn>
                  <a:cxn ang="0">
                    <a:pos x="connsiteX731-1463" y="connsiteY731-1464"/>
                  </a:cxn>
                  <a:cxn ang="0">
                    <a:pos x="connsiteX732-1465" y="connsiteY732-1466"/>
                  </a:cxn>
                  <a:cxn ang="0">
                    <a:pos x="connsiteX733-1467" y="connsiteY733-1468"/>
                  </a:cxn>
                  <a:cxn ang="0">
                    <a:pos x="connsiteX734-1469" y="connsiteY734-1470"/>
                  </a:cxn>
                  <a:cxn ang="0">
                    <a:pos x="connsiteX735-1471" y="connsiteY735-1472"/>
                  </a:cxn>
                  <a:cxn ang="0">
                    <a:pos x="connsiteX736-1473" y="connsiteY736-1474"/>
                  </a:cxn>
                  <a:cxn ang="0">
                    <a:pos x="connsiteX737-1475" y="connsiteY737-1476"/>
                  </a:cxn>
                  <a:cxn ang="0">
                    <a:pos x="connsiteX738-1477" y="connsiteY738-1478"/>
                  </a:cxn>
                  <a:cxn ang="0">
                    <a:pos x="connsiteX739-1479" y="connsiteY739-1480"/>
                  </a:cxn>
                  <a:cxn ang="0">
                    <a:pos x="connsiteX740-1481" y="connsiteY740-1482"/>
                  </a:cxn>
                  <a:cxn ang="0">
                    <a:pos x="connsiteX741-1483" y="connsiteY741-1484"/>
                  </a:cxn>
                  <a:cxn ang="0">
                    <a:pos x="connsiteX742-1485" y="connsiteY742-1486"/>
                  </a:cxn>
                  <a:cxn ang="0">
                    <a:pos x="connsiteX743-1487" y="connsiteY743-1488"/>
                  </a:cxn>
                  <a:cxn ang="0">
                    <a:pos x="connsiteX744-1489" y="connsiteY744-1490"/>
                  </a:cxn>
                  <a:cxn ang="0">
                    <a:pos x="connsiteX745-1491" y="connsiteY745-1492"/>
                  </a:cxn>
                  <a:cxn ang="0">
                    <a:pos x="connsiteX746-1493" y="connsiteY746-1494"/>
                  </a:cxn>
                  <a:cxn ang="0">
                    <a:pos x="connsiteX747-1495" y="connsiteY747-1496"/>
                  </a:cxn>
                  <a:cxn ang="0">
                    <a:pos x="connsiteX748-1497" y="connsiteY748-1498"/>
                  </a:cxn>
                  <a:cxn ang="0">
                    <a:pos x="connsiteX749-1499" y="connsiteY749-1500"/>
                  </a:cxn>
                  <a:cxn ang="0">
                    <a:pos x="connsiteX750-1501" y="connsiteY750-1502"/>
                  </a:cxn>
                  <a:cxn ang="0">
                    <a:pos x="connsiteX751-1503" y="connsiteY751-1504"/>
                  </a:cxn>
                  <a:cxn ang="0">
                    <a:pos x="connsiteX752-1505" y="connsiteY752-1506"/>
                  </a:cxn>
                  <a:cxn ang="0">
                    <a:pos x="connsiteX753-1507" y="connsiteY753-1508"/>
                  </a:cxn>
                  <a:cxn ang="0">
                    <a:pos x="connsiteX754-1509" y="connsiteY754-1510"/>
                  </a:cxn>
                  <a:cxn ang="0">
                    <a:pos x="connsiteX755-1511" y="connsiteY755-1512"/>
                  </a:cxn>
                  <a:cxn ang="0">
                    <a:pos x="connsiteX756-1513" y="connsiteY756-1514"/>
                  </a:cxn>
                  <a:cxn ang="0">
                    <a:pos x="connsiteX757-1515" y="connsiteY757-1516"/>
                  </a:cxn>
                  <a:cxn ang="0">
                    <a:pos x="connsiteX758-1517" y="connsiteY758-1518"/>
                  </a:cxn>
                  <a:cxn ang="0">
                    <a:pos x="connsiteX759-1519" y="connsiteY759-1520"/>
                  </a:cxn>
                  <a:cxn ang="0">
                    <a:pos x="connsiteX760-1521" y="connsiteY760-1522"/>
                  </a:cxn>
                  <a:cxn ang="0">
                    <a:pos x="connsiteX761-1523" y="connsiteY761-1524"/>
                  </a:cxn>
                  <a:cxn ang="0">
                    <a:pos x="connsiteX762-1525" y="connsiteY762-1526"/>
                  </a:cxn>
                  <a:cxn ang="0">
                    <a:pos x="connsiteX763-1527" y="connsiteY763-1528"/>
                  </a:cxn>
                  <a:cxn ang="0">
                    <a:pos x="connsiteX764-1529" y="connsiteY764-1530"/>
                  </a:cxn>
                  <a:cxn ang="0">
                    <a:pos x="connsiteX765-1531" y="connsiteY765-1532"/>
                  </a:cxn>
                  <a:cxn ang="0">
                    <a:pos x="connsiteX766-1533" y="connsiteY766-1534"/>
                  </a:cxn>
                  <a:cxn ang="0">
                    <a:pos x="connsiteX767-1535" y="connsiteY767-1536"/>
                  </a:cxn>
                  <a:cxn ang="0">
                    <a:pos x="connsiteX768-1537" y="connsiteY768-1538"/>
                  </a:cxn>
                  <a:cxn ang="0">
                    <a:pos x="connsiteX769-1539" y="connsiteY769-1540"/>
                  </a:cxn>
                  <a:cxn ang="0">
                    <a:pos x="connsiteX770-1541" y="connsiteY770-1542"/>
                  </a:cxn>
                  <a:cxn ang="0">
                    <a:pos x="connsiteX771-1543" y="connsiteY771-1544"/>
                  </a:cxn>
                  <a:cxn ang="0">
                    <a:pos x="connsiteX772-1545" y="connsiteY772-1546"/>
                  </a:cxn>
                  <a:cxn ang="0">
                    <a:pos x="connsiteX773-1547" y="connsiteY773-1548"/>
                  </a:cxn>
                  <a:cxn ang="0">
                    <a:pos x="connsiteX774-1549" y="connsiteY774-1550"/>
                  </a:cxn>
                  <a:cxn ang="0">
                    <a:pos x="connsiteX775-1551" y="connsiteY775-1552"/>
                  </a:cxn>
                  <a:cxn ang="0">
                    <a:pos x="connsiteX776-1553" y="connsiteY776-1554"/>
                  </a:cxn>
                  <a:cxn ang="0">
                    <a:pos x="connsiteX777-1555" y="connsiteY777-1556"/>
                  </a:cxn>
                  <a:cxn ang="0">
                    <a:pos x="connsiteX778-1557" y="connsiteY778-1558"/>
                  </a:cxn>
                  <a:cxn ang="0">
                    <a:pos x="connsiteX779-1559" y="connsiteY779-1560"/>
                  </a:cxn>
                  <a:cxn ang="0">
                    <a:pos x="connsiteX780-1561" y="connsiteY780-1562"/>
                  </a:cxn>
                  <a:cxn ang="0">
                    <a:pos x="connsiteX781-1563" y="connsiteY781-1564"/>
                  </a:cxn>
                  <a:cxn ang="0">
                    <a:pos x="connsiteX782-1565" y="connsiteY782-1566"/>
                  </a:cxn>
                  <a:cxn ang="0">
                    <a:pos x="connsiteX783-1567" y="connsiteY783-1568"/>
                  </a:cxn>
                  <a:cxn ang="0">
                    <a:pos x="connsiteX784-1569" y="connsiteY784-1570"/>
                  </a:cxn>
                  <a:cxn ang="0">
                    <a:pos x="connsiteX785-1571" y="connsiteY785-1572"/>
                  </a:cxn>
                  <a:cxn ang="0">
                    <a:pos x="connsiteX786-1573" y="connsiteY786-1574"/>
                  </a:cxn>
                  <a:cxn ang="0">
                    <a:pos x="connsiteX787-1575" y="connsiteY787-1576"/>
                  </a:cxn>
                  <a:cxn ang="0">
                    <a:pos x="connsiteX788-1577" y="connsiteY788-1578"/>
                  </a:cxn>
                  <a:cxn ang="0">
                    <a:pos x="connsiteX789-1579" y="connsiteY789-1580"/>
                  </a:cxn>
                  <a:cxn ang="0">
                    <a:pos x="connsiteX790-1581" y="connsiteY790-1582"/>
                  </a:cxn>
                  <a:cxn ang="0">
                    <a:pos x="connsiteX791-1583" y="connsiteY791-1584"/>
                  </a:cxn>
                  <a:cxn ang="0">
                    <a:pos x="connsiteX792-1585" y="connsiteY792-1586"/>
                  </a:cxn>
                  <a:cxn ang="0">
                    <a:pos x="connsiteX793-1587" y="connsiteY793-1588"/>
                  </a:cxn>
                  <a:cxn ang="0">
                    <a:pos x="connsiteX794-1589" y="connsiteY794-1590"/>
                  </a:cxn>
                  <a:cxn ang="0">
                    <a:pos x="connsiteX795-1591" y="connsiteY795-1592"/>
                  </a:cxn>
                  <a:cxn ang="0">
                    <a:pos x="connsiteX796-1593" y="connsiteY796-1594"/>
                  </a:cxn>
                  <a:cxn ang="0">
                    <a:pos x="connsiteX797-1595" y="connsiteY797-1596"/>
                  </a:cxn>
                  <a:cxn ang="0">
                    <a:pos x="connsiteX798-1597" y="connsiteY798-1598"/>
                  </a:cxn>
                </a:cxnLst>
                <a:rect l="l" t="t" r="r" b="b"/>
                <a:pathLst>
                  <a:path w="10000" h="10000">
                    <a:moveTo>
                      <a:pt x="2161" y="80"/>
                    </a:moveTo>
                    <a:lnTo>
                      <a:pt x="2161" y="80"/>
                    </a:lnTo>
                    <a:lnTo>
                      <a:pt x="2207" y="80"/>
                    </a:lnTo>
                    <a:lnTo>
                      <a:pt x="2253" y="86"/>
                    </a:lnTo>
                    <a:cubicBezTo>
                      <a:pt x="2267" y="87"/>
                      <a:pt x="2282" y="89"/>
                      <a:pt x="2296" y="90"/>
                    </a:cubicBezTo>
                    <a:cubicBezTo>
                      <a:pt x="2310" y="93"/>
                      <a:pt x="2324" y="97"/>
                      <a:pt x="2338" y="100"/>
                    </a:cubicBezTo>
                    <a:lnTo>
                      <a:pt x="2383" y="109"/>
                    </a:lnTo>
                    <a:lnTo>
                      <a:pt x="2426" y="121"/>
                    </a:lnTo>
                    <a:cubicBezTo>
                      <a:pt x="2440" y="126"/>
                      <a:pt x="2453" y="130"/>
                      <a:pt x="2467" y="135"/>
                    </a:cubicBezTo>
                    <a:cubicBezTo>
                      <a:pt x="2480" y="141"/>
                      <a:pt x="2493" y="146"/>
                      <a:pt x="2506" y="152"/>
                    </a:cubicBezTo>
                    <a:lnTo>
                      <a:pt x="2545" y="170"/>
                    </a:lnTo>
                    <a:cubicBezTo>
                      <a:pt x="2558" y="178"/>
                      <a:pt x="2571" y="185"/>
                      <a:pt x="2584" y="193"/>
                    </a:cubicBezTo>
                    <a:cubicBezTo>
                      <a:pt x="2596" y="200"/>
                      <a:pt x="2609" y="206"/>
                      <a:pt x="2621" y="213"/>
                    </a:cubicBezTo>
                    <a:cubicBezTo>
                      <a:pt x="2634" y="222"/>
                      <a:pt x="2646" y="231"/>
                      <a:pt x="2659" y="240"/>
                    </a:cubicBezTo>
                    <a:cubicBezTo>
                      <a:pt x="2671" y="248"/>
                      <a:pt x="2684" y="256"/>
                      <a:pt x="2696" y="264"/>
                    </a:cubicBezTo>
                    <a:cubicBezTo>
                      <a:pt x="2707" y="274"/>
                      <a:pt x="2719" y="283"/>
                      <a:pt x="2730" y="293"/>
                    </a:cubicBezTo>
                    <a:cubicBezTo>
                      <a:pt x="2741" y="303"/>
                      <a:pt x="2753" y="312"/>
                      <a:pt x="2764" y="322"/>
                    </a:cubicBezTo>
                    <a:lnTo>
                      <a:pt x="2796" y="354"/>
                    </a:lnTo>
                    <a:cubicBezTo>
                      <a:pt x="2806" y="364"/>
                      <a:pt x="2816" y="375"/>
                      <a:pt x="2826" y="385"/>
                    </a:cubicBezTo>
                    <a:lnTo>
                      <a:pt x="2858" y="420"/>
                    </a:lnTo>
                    <a:cubicBezTo>
                      <a:pt x="2868" y="432"/>
                      <a:pt x="2877" y="445"/>
                      <a:pt x="2887" y="457"/>
                    </a:cubicBezTo>
                    <a:cubicBezTo>
                      <a:pt x="2896" y="469"/>
                      <a:pt x="2904" y="480"/>
                      <a:pt x="2913" y="492"/>
                    </a:cubicBezTo>
                    <a:cubicBezTo>
                      <a:pt x="2921" y="505"/>
                      <a:pt x="2930" y="517"/>
                      <a:pt x="2938" y="530"/>
                    </a:cubicBezTo>
                    <a:cubicBezTo>
                      <a:pt x="2946" y="544"/>
                      <a:pt x="2955" y="557"/>
                      <a:pt x="2963" y="571"/>
                    </a:cubicBezTo>
                    <a:cubicBezTo>
                      <a:pt x="2971" y="584"/>
                      <a:pt x="2978" y="597"/>
                      <a:pt x="2986" y="610"/>
                    </a:cubicBezTo>
                    <a:cubicBezTo>
                      <a:pt x="2993" y="624"/>
                      <a:pt x="3001" y="639"/>
                      <a:pt x="3008" y="653"/>
                    </a:cubicBezTo>
                    <a:cubicBezTo>
                      <a:pt x="3014" y="667"/>
                      <a:pt x="3021" y="682"/>
                      <a:pt x="3027" y="696"/>
                    </a:cubicBezTo>
                    <a:lnTo>
                      <a:pt x="3045" y="741"/>
                    </a:lnTo>
                    <a:lnTo>
                      <a:pt x="3063" y="786"/>
                    </a:lnTo>
                    <a:cubicBezTo>
                      <a:pt x="3068" y="801"/>
                      <a:pt x="3072" y="816"/>
                      <a:pt x="3077" y="831"/>
                    </a:cubicBezTo>
                    <a:cubicBezTo>
                      <a:pt x="3081" y="847"/>
                      <a:pt x="3086" y="863"/>
                      <a:pt x="3090" y="879"/>
                    </a:cubicBezTo>
                    <a:cubicBezTo>
                      <a:pt x="3094" y="895"/>
                      <a:pt x="3098" y="912"/>
                      <a:pt x="3102" y="928"/>
                    </a:cubicBezTo>
                    <a:cubicBezTo>
                      <a:pt x="3104" y="944"/>
                      <a:pt x="3107" y="961"/>
                      <a:pt x="3109" y="977"/>
                    </a:cubicBezTo>
                    <a:cubicBezTo>
                      <a:pt x="3112" y="993"/>
                      <a:pt x="3115" y="1010"/>
                      <a:pt x="3118" y="1026"/>
                    </a:cubicBezTo>
                    <a:lnTo>
                      <a:pt x="1207" y="1026"/>
                    </a:lnTo>
                    <a:cubicBezTo>
                      <a:pt x="1209" y="1010"/>
                      <a:pt x="1212" y="993"/>
                      <a:pt x="1214" y="977"/>
                    </a:cubicBezTo>
                    <a:cubicBezTo>
                      <a:pt x="1217" y="961"/>
                      <a:pt x="1220" y="944"/>
                      <a:pt x="1223" y="928"/>
                    </a:cubicBezTo>
                    <a:cubicBezTo>
                      <a:pt x="1226" y="912"/>
                      <a:pt x="1230" y="895"/>
                      <a:pt x="1233" y="879"/>
                    </a:cubicBezTo>
                    <a:lnTo>
                      <a:pt x="1248" y="831"/>
                    </a:lnTo>
                    <a:cubicBezTo>
                      <a:pt x="1253" y="816"/>
                      <a:pt x="1257" y="801"/>
                      <a:pt x="1262" y="786"/>
                    </a:cubicBezTo>
                    <a:lnTo>
                      <a:pt x="1280" y="741"/>
                    </a:lnTo>
                    <a:cubicBezTo>
                      <a:pt x="1285" y="726"/>
                      <a:pt x="1291" y="711"/>
                      <a:pt x="1296" y="696"/>
                    </a:cubicBezTo>
                    <a:cubicBezTo>
                      <a:pt x="1303" y="682"/>
                      <a:pt x="1310" y="667"/>
                      <a:pt x="1317" y="653"/>
                    </a:cubicBezTo>
                    <a:cubicBezTo>
                      <a:pt x="1324" y="639"/>
                      <a:pt x="1330" y="624"/>
                      <a:pt x="1337" y="610"/>
                    </a:cubicBezTo>
                    <a:cubicBezTo>
                      <a:pt x="1345" y="597"/>
                      <a:pt x="1352" y="584"/>
                      <a:pt x="1360" y="571"/>
                    </a:cubicBezTo>
                    <a:cubicBezTo>
                      <a:pt x="1368" y="557"/>
                      <a:pt x="1377" y="544"/>
                      <a:pt x="1385" y="530"/>
                    </a:cubicBezTo>
                    <a:cubicBezTo>
                      <a:pt x="1394" y="517"/>
                      <a:pt x="1402" y="505"/>
                      <a:pt x="1411" y="492"/>
                    </a:cubicBezTo>
                    <a:cubicBezTo>
                      <a:pt x="1420" y="480"/>
                      <a:pt x="1429" y="469"/>
                      <a:pt x="1438" y="457"/>
                    </a:cubicBezTo>
                    <a:cubicBezTo>
                      <a:pt x="1447" y="445"/>
                      <a:pt x="1457" y="432"/>
                      <a:pt x="1466" y="420"/>
                    </a:cubicBezTo>
                    <a:cubicBezTo>
                      <a:pt x="1476" y="408"/>
                      <a:pt x="1487" y="397"/>
                      <a:pt x="1497" y="385"/>
                    </a:cubicBezTo>
                    <a:cubicBezTo>
                      <a:pt x="1507" y="375"/>
                      <a:pt x="1517" y="364"/>
                      <a:pt x="1527" y="354"/>
                    </a:cubicBezTo>
                    <a:cubicBezTo>
                      <a:pt x="1538" y="343"/>
                      <a:pt x="1550" y="333"/>
                      <a:pt x="1561" y="322"/>
                    </a:cubicBezTo>
                    <a:lnTo>
                      <a:pt x="1593" y="293"/>
                    </a:lnTo>
                    <a:lnTo>
                      <a:pt x="1628" y="264"/>
                    </a:lnTo>
                    <a:lnTo>
                      <a:pt x="1664" y="240"/>
                    </a:lnTo>
                    <a:cubicBezTo>
                      <a:pt x="1676" y="231"/>
                      <a:pt x="1689" y="222"/>
                      <a:pt x="1701" y="213"/>
                    </a:cubicBezTo>
                    <a:cubicBezTo>
                      <a:pt x="1713" y="206"/>
                      <a:pt x="1725" y="200"/>
                      <a:pt x="1737" y="193"/>
                    </a:cubicBezTo>
                    <a:cubicBezTo>
                      <a:pt x="1751" y="185"/>
                      <a:pt x="1764" y="178"/>
                      <a:pt x="1778" y="170"/>
                    </a:cubicBezTo>
                    <a:lnTo>
                      <a:pt x="1817" y="152"/>
                    </a:lnTo>
                    <a:cubicBezTo>
                      <a:pt x="1831" y="146"/>
                      <a:pt x="1844" y="141"/>
                      <a:pt x="1858" y="135"/>
                    </a:cubicBezTo>
                    <a:cubicBezTo>
                      <a:pt x="1872" y="130"/>
                      <a:pt x="1885" y="126"/>
                      <a:pt x="1899" y="121"/>
                    </a:cubicBezTo>
                    <a:lnTo>
                      <a:pt x="1940" y="109"/>
                    </a:lnTo>
                    <a:lnTo>
                      <a:pt x="1984" y="100"/>
                    </a:lnTo>
                    <a:cubicBezTo>
                      <a:pt x="1998" y="97"/>
                      <a:pt x="2013" y="93"/>
                      <a:pt x="2027" y="90"/>
                    </a:cubicBezTo>
                    <a:cubicBezTo>
                      <a:pt x="2042" y="89"/>
                      <a:pt x="2058" y="87"/>
                      <a:pt x="2073" y="86"/>
                    </a:cubicBezTo>
                    <a:lnTo>
                      <a:pt x="2116" y="80"/>
                    </a:lnTo>
                    <a:lnTo>
                      <a:pt x="2161" y="80"/>
                    </a:lnTo>
                    <a:close/>
                    <a:moveTo>
                      <a:pt x="5830" y="2038"/>
                    </a:moveTo>
                    <a:lnTo>
                      <a:pt x="5830" y="2038"/>
                    </a:lnTo>
                    <a:cubicBezTo>
                      <a:pt x="5857" y="2039"/>
                      <a:pt x="5885" y="2039"/>
                      <a:pt x="5912" y="2040"/>
                    </a:cubicBezTo>
                    <a:cubicBezTo>
                      <a:pt x="5939" y="2041"/>
                      <a:pt x="5965" y="2041"/>
                      <a:pt x="5992" y="2042"/>
                    </a:cubicBezTo>
                    <a:cubicBezTo>
                      <a:pt x="6018" y="2045"/>
                      <a:pt x="6044" y="2047"/>
                      <a:pt x="6070" y="2050"/>
                    </a:cubicBezTo>
                    <a:lnTo>
                      <a:pt x="6149" y="2056"/>
                    </a:lnTo>
                    <a:cubicBezTo>
                      <a:pt x="6175" y="2059"/>
                      <a:pt x="6201" y="2063"/>
                      <a:pt x="6227" y="2066"/>
                    </a:cubicBezTo>
                    <a:lnTo>
                      <a:pt x="6305" y="2081"/>
                    </a:lnTo>
                    <a:cubicBezTo>
                      <a:pt x="6331" y="2086"/>
                      <a:pt x="6356" y="2090"/>
                      <a:pt x="6382" y="2095"/>
                    </a:cubicBezTo>
                    <a:cubicBezTo>
                      <a:pt x="6408" y="2100"/>
                      <a:pt x="6434" y="2106"/>
                      <a:pt x="6460" y="2111"/>
                    </a:cubicBezTo>
                    <a:cubicBezTo>
                      <a:pt x="6485" y="2117"/>
                      <a:pt x="6510" y="2124"/>
                      <a:pt x="6535" y="2130"/>
                    </a:cubicBezTo>
                    <a:lnTo>
                      <a:pt x="6611" y="2152"/>
                    </a:lnTo>
                    <a:cubicBezTo>
                      <a:pt x="6636" y="2160"/>
                      <a:pt x="6661" y="2167"/>
                      <a:pt x="6686" y="2175"/>
                    </a:cubicBezTo>
                    <a:lnTo>
                      <a:pt x="6761" y="2199"/>
                    </a:lnTo>
                    <a:lnTo>
                      <a:pt x="6832" y="2228"/>
                    </a:lnTo>
                    <a:cubicBezTo>
                      <a:pt x="6856" y="2238"/>
                      <a:pt x="6881" y="2247"/>
                      <a:pt x="6905" y="2257"/>
                    </a:cubicBezTo>
                    <a:lnTo>
                      <a:pt x="6975" y="2288"/>
                    </a:lnTo>
                    <a:cubicBezTo>
                      <a:pt x="6999" y="2299"/>
                      <a:pt x="7024" y="2309"/>
                      <a:pt x="7048" y="2320"/>
                    </a:cubicBezTo>
                    <a:cubicBezTo>
                      <a:pt x="7070" y="2332"/>
                      <a:pt x="7093" y="2343"/>
                      <a:pt x="7115" y="2355"/>
                    </a:cubicBezTo>
                    <a:lnTo>
                      <a:pt x="7186" y="2394"/>
                    </a:lnTo>
                    <a:lnTo>
                      <a:pt x="7252" y="2433"/>
                    </a:lnTo>
                    <a:lnTo>
                      <a:pt x="7320" y="2472"/>
                    </a:lnTo>
                    <a:lnTo>
                      <a:pt x="7387" y="2515"/>
                    </a:lnTo>
                    <a:cubicBezTo>
                      <a:pt x="7409" y="2529"/>
                      <a:pt x="7430" y="2544"/>
                      <a:pt x="7452" y="2558"/>
                    </a:cubicBezTo>
                    <a:lnTo>
                      <a:pt x="7514" y="2605"/>
                    </a:lnTo>
                    <a:lnTo>
                      <a:pt x="7578" y="2654"/>
                    </a:lnTo>
                    <a:cubicBezTo>
                      <a:pt x="7598" y="2670"/>
                      <a:pt x="7618" y="2685"/>
                      <a:pt x="7638" y="2701"/>
                    </a:cubicBezTo>
                    <a:lnTo>
                      <a:pt x="7701" y="2752"/>
                    </a:lnTo>
                    <a:lnTo>
                      <a:pt x="7761" y="2806"/>
                    </a:lnTo>
                    <a:cubicBezTo>
                      <a:pt x="7780" y="2824"/>
                      <a:pt x="7799" y="2843"/>
                      <a:pt x="7818" y="2861"/>
                    </a:cubicBezTo>
                    <a:lnTo>
                      <a:pt x="7877" y="2914"/>
                    </a:lnTo>
                    <a:lnTo>
                      <a:pt x="7932" y="2972"/>
                    </a:lnTo>
                    <a:lnTo>
                      <a:pt x="7985" y="3031"/>
                    </a:lnTo>
                    <a:cubicBezTo>
                      <a:pt x="8003" y="3051"/>
                      <a:pt x="8021" y="3070"/>
                      <a:pt x="8039" y="3090"/>
                    </a:cubicBezTo>
                    <a:cubicBezTo>
                      <a:pt x="8057" y="3111"/>
                      <a:pt x="8076" y="3131"/>
                      <a:pt x="8094" y="3152"/>
                    </a:cubicBezTo>
                    <a:cubicBezTo>
                      <a:pt x="8110" y="3174"/>
                      <a:pt x="8126" y="3195"/>
                      <a:pt x="8142" y="3217"/>
                    </a:cubicBezTo>
                    <a:lnTo>
                      <a:pt x="8194" y="3281"/>
                    </a:lnTo>
                    <a:cubicBezTo>
                      <a:pt x="8210" y="3303"/>
                      <a:pt x="8226" y="3326"/>
                      <a:pt x="8242" y="3348"/>
                    </a:cubicBezTo>
                    <a:lnTo>
                      <a:pt x="8290" y="3414"/>
                    </a:lnTo>
                    <a:cubicBezTo>
                      <a:pt x="8305" y="3437"/>
                      <a:pt x="8319" y="3461"/>
                      <a:pt x="8334" y="3484"/>
                    </a:cubicBezTo>
                    <a:lnTo>
                      <a:pt x="8379" y="3553"/>
                    </a:lnTo>
                    <a:cubicBezTo>
                      <a:pt x="8393" y="3576"/>
                      <a:pt x="8407" y="3600"/>
                      <a:pt x="8421" y="3623"/>
                    </a:cubicBezTo>
                    <a:cubicBezTo>
                      <a:pt x="8435" y="3647"/>
                      <a:pt x="8448" y="3672"/>
                      <a:pt x="8462" y="3696"/>
                    </a:cubicBezTo>
                    <a:cubicBezTo>
                      <a:pt x="8476" y="3721"/>
                      <a:pt x="8491" y="3745"/>
                      <a:pt x="8505" y="3770"/>
                    </a:cubicBezTo>
                    <a:cubicBezTo>
                      <a:pt x="8517" y="3795"/>
                      <a:pt x="8529" y="3819"/>
                      <a:pt x="8541" y="3844"/>
                    </a:cubicBezTo>
                    <a:cubicBezTo>
                      <a:pt x="8553" y="3869"/>
                      <a:pt x="8566" y="3895"/>
                      <a:pt x="8578" y="3920"/>
                    </a:cubicBezTo>
                    <a:cubicBezTo>
                      <a:pt x="8590" y="3947"/>
                      <a:pt x="8602" y="3973"/>
                      <a:pt x="8614" y="4000"/>
                    </a:cubicBezTo>
                    <a:lnTo>
                      <a:pt x="8647" y="4075"/>
                    </a:lnTo>
                    <a:cubicBezTo>
                      <a:pt x="8658" y="4102"/>
                      <a:pt x="8668" y="4128"/>
                      <a:pt x="8679" y="4155"/>
                    </a:cubicBezTo>
                    <a:cubicBezTo>
                      <a:pt x="8690" y="4182"/>
                      <a:pt x="8701" y="4208"/>
                      <a:pt x="8712" y="4235"/>
                    </a:cubicBezTo>
                    <a:cubicBezTo>
                      <a:pt x="8721" y="4262"/>
                      <a:pt x="8731" y="4290"/>
                      <a:pt x="8740" y="4317"/>
                    </a:cubicBezTo>
                    <a:cubicBezTo>
                      <a:pt x="8749" y="4344"/>
                      <a:pt x="8758" y="4372"/>
                      <a:pt x="8767" y="4399"/>
                    </a:cubicBezTo>
                    <a:cubicBezTo>
                      <a:pt x="8775" y="4426"/>
                      <a:pt x="8784" y="4454"/>
                      <a:pt x="8792" y="4481"/>
                    </a:cubicBezTo>
                    <a:cubicBezTo>
                      <a:pt x="8800" y="4509"/>
                      <a:pt x="8809" y="4537"/>
                      <a:pt x="8817" y="4565"/>
                    </a:cubicBezTo>
                    <a:cubicBezTo>
                      <a:pt x="8823" y="4594"/>
                      <a:pt x="8830" y="4622"/>
                      <a:pt x="8836" y="4651"/>
                    </a:cubicBezTo>
                    <a:cubicBezTo>
                      <a:pt x="8843" y="4680"/>
                      <a:pt x="8850" y="4708"/>
                      <a:pt x="8857" y="4737"/>
                    </a:cubicBezTo>
                    <a:cubicBezTo>
                      <a:pt x="8864" y="4766"/>
                      <a:pt x="8870" y="4796"/>
                      <a:pt x="8877" y="4825"/>
                    </a:cubicBezTo>
                    <a:cubicBezTo>
                      <a:pt x="8882" y="4853"/>
                      <a:pt x="8888" y="4881"/>
                      <a:pt x="8893" y="4909"/>
                    </a:cubicBezTo>
                    <a:cubicBezTo>
                      <a:pt x="8898" y="4938"/>
                      <a:pt x="8902" y="4968"/>
                      <a:pt x="8907" y="4997"/>
                    </a:cubicBezTo>
                    <a:cubicBezTo>
                      <a:pt x="8911" y="5028"/>
                      <a:pt x="8916" y="5058"/>
                      <a:pt x="8920" y="5089"/>
                    </a:cubicBezTo>
                    <a:cubicBezTo>
                      <a:pt x="8923" y="5119"/>
                      <a:pt x="8927" y="5149"/>
                      <a:pt x="8930" y="5179"/>
                    </a:cubicBezTo>
                    <a:cubicBezTo>
                      <a:pt x="8934" y="5209"/>
                      <a:pt x="8937" y="5239"/>
                      <a:pt x="8941" y="5269"/>
                    </a:cubicBezTo>
                    <a:cubicBezTo>
                      <a:pt x="8943" y="5299"/>
                      <a:pt x="8944" y="5329"/>
                      <a:pt x="8946" y="5359"/>
                    </a:cubicBezTo>
                    <a:cubicBezTo>
                      <a:pt x="8949" y="5389"/>
                      <a:pt x="8951" y="5420"/>
                      <a:pt x="8954" y="5450"/>
                    </a:cubicBezTo>
                    <a:cubicBezTo>
                      <a:pt x="8954" y="5481"/>
                      <a:pt x="8955" y="5511"/>
                      <a:pt x="8955" y="5542"/>
                    </a:cubicBezTo>
                    <a:cubicBezTo>
                      <a:pt x="8956" y="5573"/>
                      <a:pt x="8956" y="5605"/>
                      <a:pt x="8957" y="5636"/>
                    </a:cubicBezTo>
                    <a:cubicBezTo>
                      <a:pt x="8956" y="5667"/>
                      <a:pt x="8956" y="5697"/>
                      <a:pt x="8955" y="5728"/>
                    </a:cubicBezTo>
                    <a:cubicBezTo>
                      <a:pt x="8955" y="5759"/>
                      <a:pt x="8954" y="5789"/>
                      <a:pt x="8954" y="5820"/>
                    </a:cubicBezTo>
                    <a:cubicBezTo>
                      <a:pt x="8951" y="5851"/>
                      <a:pt x="8949" y="5881"/>
                      <a:pt x="8946" y="5912"/>
                    </a:cubicBezTo>
                    <a:cubicBezTo>
                      <a:pt x="8944" y="5943"/>
                      <a:pt x="8943" y="5974"/>
                      <a:pt x="8941" y="6005"/>
                    </a:cubicBezTo>
                    <a:cubicBezTo>
                      <a:pt x="8937" y="6035"/>
                      <a:pt x="8934" y="6065"/>
                      <a:pt x="8930" y="6095"/>
                    </a:cubicBezTo>
                    <a:cubicBezTo>
                      <a:pt x="8927" y="6125"/>
                      <a:pt x="8923" y="6155"/>
                      <a:pt x="8920" y="6185"/>
                    </a:cubicBezTo>
                    <a:cubicBezTo>
                      <a:pt x="8916" y="6214"/>
                      <a:pt x="8911" y="6244"/>
                      <a:pt x="8907" y="6273"/>
                    </a:cubicBezTo>
                    <a:cubicBezTo>
                      <a:pt x="8902" y="6302"/>
                      <a:pt x="8898" y="6332"/>
                      <a:pt x="8893" y="6361"/>
                    </a:cubicBezTo>
                    <a:cubicBezTo>
                      <a:pt x="8888" y="6390"/>
                      <a:pt x="8882" y="6420"/>
                      <a:pt x="8877" y="6449"/>
                    </a:cubicBezTo>
                    <a:cubicBezTo>
                      <a:pt x="8870" y="6478"/>
                      <a:pt x="8864" y="6506"/>
                      <a:pt x="8857" y="6535"/>
                    </a:cubicBezTo>
                    <a:lnTo>
                      <a:pt x="8836" y="6619"/>
                    </a:lnTo>
                    <a:cubicBezTo>
                      <a:pt x="8830" y="6648"/>
                      <a:pt x="8823" y="6676"/>
                      <a:pt x="8817" y="6705"/>
                    </a:cubicBezTo>
                    <a:cubicBezTo>
                      <a:pt x="8809" y="6734"/>
                      <a:pt x="8800" y="6762"/>
                      <a:pt x="8792" y="6791"/>
                    </a:cubicBezTo>
                    <a:cubicBezTo>
                      <a:pt x="8784" y="6818"/>
                      <a:pt x="8775" y="6844"/>
                      <a:pt x="8767" y="6871"/>
                    </a:cubicBezTo>
                    <a:lnTo>
                      <a:pt x="8740" y="6955"/>
                    </a:lnTo>
                    <a:cubicBezTo>
                      <a:pt x="8731" y="6982"/>
                      <a:pt x="8721" y="7008"/>
                      <a:pt x="8712" y="7035"/>
                    </a:cubicBezTo>
                    <a:cubicBezTo>
                      <a:pt x="8701" y="7062"/>
                      <a:pt x="8690" y="7090"/>
                      <a:pt x="8679" y="7117"/>
                    </a:cubicBezTo>
                    <a:cubicBezTo>
                      <a:pt x="8668" y="7143"/>
                      <a:pt x="8658" y="7168"/>
                      <a:pt x="8647" y="7194"/>
                    </a:cubicBezTo>
                    <a:cubicBezTo>
                      <a:pt x="8636" y="7221"/>
                      <a:pt x="8625" y="7247"/>
                      <a:pt x="8614" y="7274"/>
                    </a:cubicBezTo>
                    <a:cubicBezTo>
                      <a:pt x="8602" y="7299"/>
                      <a:pt x="8590" y="7325"/>
                      <a:pt x="8578" y="7350"/>
                    </a:cubicBezTo>
                    <a:cubicBezTo>
                      <a:pt x="8566" y="7375"/>
                      <a:pt x="8553" y="7401"/>
                      <a:pt x="8541" y="7426"/>
                    </a:cubicBezTo>
                    <a:cubicBezTo>
                      <a:pt x="8529" y="7451"/>
                      <a:pt x="8517" y="7477"/>
                      <a:pt x="8505" y="7502"/>
                    </a:cubicBezTo>
                    <a:cubicBezTo>
                      <a:pt x="8491" y="7526"/>
                      <a:pt x="8476" y="7551"/>
                      <a:pt x="8462" y="7575"/>
                    </a:cubicBezTo>
                    <a:cubicBezTo>
                      <a:pt x="8448" y="7599"/>
                      <a:pt x="8435" y="7623"/>
                      <a:pt x="8421" y="7647"/>
                    </a:cubicBezTo>
                    <a:lnTo>
                      <a:pt x="8379" y="7719"/>
                    </a:lnTo>
                    <a:cubicBezTo>
                      <a:pt x="8364" y="7743"/>
                      <a:pt x="8349" y="7766"/>
                      <a:pt x="8334" y="7790"/>
                    </a:cubicBezTo>
                    <a:cubicBezTo>
                      <a:pt x="8319" y="7812"/>
                      <a:pt x="8305" y="7834"/>
                      <a:pt x="8290" y="7856"/>
                    </a:cubicBezTo>
                    <a:lnTo>
                      <a:pt x="8242" y="7925"/>
                    </a:lnTo>
                    <a:cubicBezTo>
                      <a:pt x="8226" y="7946"/>
                      <a:pt x="8210" y="7968"/>
                      <a:pt x="8194" y="7989"/>
                    </a:cubicBezTo>
                    <a:cubicBezTo>
                      <a:pt x="8177" y="8012"/>
                      <a:pt x="8159" y="8034"/>
                      <a:pt x="8142" y="8057"/>
                    </a:cubicBezTo>
                    <a:cubicBezTo>
                      <a:pt x="8126" y="8077"/>
                      <a:pt x="8110" y="8098"/>
                      <a:pt x="8094" y="8118"/>
                    </a:cubicBezTo>
                    <a:lnTo>
                      <a:pt x="8039" y="8179"/>
                    </a:lnTo>
                    <a:lnTo>
                      <a:pt x="7985" y="8239"/>
                    </a:lnTo>
                    <a:lnTo>
                      <a:pt x="7932" y="8298"/>
                    </a:lnTo>
                    <a:lnTo>
                      <a:pt x="7877" y="8356"/>
                    </a:lnTo>
                    <a:cubicBezTo>
                      <a:pt x="7857" y="8375"/>
                      <a:pt x="7838" y="8394"/>
                      <a:pt x="7818" y="8413"/>
                    </a:cubicBezTo>
                    <a:cubicBezTo>
                      <a:pt x="7799" y="8431"/>
                      <a:pt x="7780" y="8448"/>
                      <a:pt x="7761" y="8466"/>
                    </a:cubicBezTo>
                    <a:cubicBezTo>
                      <a:pt x="7741" y="8484"/>
                      <a:pt x="7721" y="8501"/>
                      <a:pt x="7701" y="8519"/>
                    </a:cubicBezTo>
                    <a:cubicBezTo>
                      <a:pt x="7680" y="8536"/>
                      <a:pt x="7659" y="8552"/>
                      <a:pt x="7638" y="8569"/>
                    </a:cubicBezTo>
                    <a:lnTo>
                      <a:pt x="7578" y="8620"/>
                    </a:lnTo>
                    <a:cubicBezTo>
                      <a:pt x="7557" y="8636"/>
                      <a:pt x="7535" y="8651"/>
                      <a:pt x="7514" y="8667"/>
                    </a:cubicBezTo>
                    <a:cubicBezTo>
                      <a:pt x="7493" y="8682"/>
                      <a:pt x="7473" y="8697"/>
                      <a:pt x="7452" y="8712"/>
                    </a:cubicBezTo>
                    <a:cubicBezTo>
                      <a:pt x="7430" y="8727"/>
                      <a:pt x="7409" y="8742"/>
                      <a:pt x="7387" y="8757"/>
                    </a:cubicBezTo>
                    <a:lnTo>
                      <a:pt x="7320" y="8800"/>
                    </a:lnTo>
                    <a:lnTo>
                      <a:pt x="7252" y="8841"/>
                    </a:lnTo>
                    <a:cubicBezTo>
                      <a:pt x="7230" y="8853"/>
                      <a:pt x="7208" y="8866"/>
                      <a:pt x="7186" y="8878"/>
                    </a:cubicBezTo>
                    <a:lnTo>
                      <a:pt x="7115" y="8917"/>
                    </a:lnTo>
                    <a:cubicBezTo>
                      <a:pt x="7093" y="8928"/>
                      <a:pt x="7070" y="8938"/>
                      <a:pt x="7048" y="8949"/>
                    </a:cubicBezTo>
                    <a:lnTo>
                      <a:pt x="6975" y="8982"/>
                    </a:lnTo>
                    <a:lnTo>
                      <a:pt x="6905" y="9015"/>
                    </a:lnTo>
                    <a:lnTo>
                      <a:pt x="6832" y="9046"/>
                    </a:lnTo>
                    <a:lnTo>
                      <a:pt x="6761" y="9070"/>
                    </a:lnTo>
                    <a:lnTo>
                      <a:pt x="6686" y="9097"/>
                    </a:lnTo>
                    <a:lnTo>
                      <a:pt x="6611" y="9121"/>
                    </a:lnTo>
                    <a:lnTo>
                      <a:pt x="6535" y="9142"/>
                    </a:lnTo>
                    <a:cubicBezTo>
                      <a:pt x="6510" y="9149"/>
                      <a:pt x="6485" y="9155"/>
                      <a:pt x="6460" y="9162"/>
                    </a:cubicBezTo>
                    <a:cubicBezTo>
                      <a:pt x="6434" y="9168"/>
                      <a:pt x="6408" y="9173"/>
                      <a:pt x="6382" y="9179"/>
                    </a:cubicBezTo>
                    <a:cubicBezTo>
                      <a:pt x="6356" y="9184"/>
                      <a:pt x="6331" y="9188"/>
                      <a:pt x="6305" y="9193"/>
                    </a:cubicBezTo>
                    <a:cubicBezTo>
                      <a:pt x="6279" y="9196"/>
                      <a:pt x="6253" y="9200"/>
                      <a:pt x="6227" y="9203"/>
                    </a:cubicBezTo>
                    <a:cubicBezTo>
                      <a:pt x="6201" y="9207"/>
                      <a:pt x="6175" y="9210"/>
                      <a:pt x="6149" y="9214"/>
                    </a:cubicBezTo>
                    <a:cubicBezTo>
                      <a:pt x="6123" y="9217"/>
                      <a:pt x="6096" y="9221"/>
                      <a:pt x="6070" y="9224"/>
                    </a:cubicBezTo>
                    <a:cubicBezTo>
                      <a:pt x="6044" y="9225"/>
                      <a:pt x="6018" y="9227"/>
                      <a:pt x="5992" y="9228"/>
                    </a:cubicBezTo>
                    <a:cubicBezTo>
                      <a:pt x="5965" y="9229"/>
                      <a:pt x="5939" y="9231"/>
                      <a:pt x="5912" y="9232"/>
                    </a:cubicBezTo>
                    <a:lnTo>
                      <a:pt x="5830" y="9232"/>
                    </a:lnTo>
                    <a:lnTo>
                      <a:pt x="5750" y="9232"/>
                    </a:lnTo>
                    <a:cubicBezTo>
                      <a:pt x="5723" y="9231"/>
                      <a:pt x="5697" y="9229"/>
                      <a:pt x="5670" y="9228"/>
                    </a:cubicBezTo>
                    <a:cubicBezTo>
                      <a:pt x="5643" y="9227"/>
                      <a:pt x="5615" y="9225"/>
                      <a:pt x="5588" y="9224"/>
                    </a:cubicBezTo>
                    <a:cubicBezTo>
                      <a:pt x="5562" y="9221"/>
                      <a:pt x="5536" y="9217"/>
                      <a:pt x="5510" y="9214"/>
                    </a:cubicBezTo>
                    <a:cubicBezTo>
                      <a:pt x="5484" y="9210"/>
                      <a:pt x="5458" y="9207"/>
                      <a:pt x="5432" y="9203"/>
                    </a:cubicBezTo>
                    <a:cubicBezTo>
                      <a:pt x="5406" y="9200"/>
                      <a:pt x="5379" y="9196"/>
                      <a:pt x="5353" y="9193"/>
                    </a:cubicBezTo>
                    <a:cubicBezTo>
                      <a:pt x="5328" y="9188"/>
                      <a:pt x="5302" y="9184"/>
                      <a:pt x="5277" y="9179"/>
                    </a:cubicBezTo>
                    <a:lnTo>
                      <a:pt x="5200" y="9162"/>
                    </a:lnTo>
                    <a:cubicBezTo>
                      <a:pt x="5175" y="9155"/>
                      <a:pt x="5149" y="9149"/>
                      <a:pt x="5124" y="9142"/>
                    </a:cubicBezTo>
                    <a:lnTo>
                      <a:pt x="5049" y="9121"/>
                    </a:lnTo>
                    <a:lnTo>
                      <a:pt x="4974" y="9097"/>
                    </a:lnTo>
                    <a:lnTo>
                      <a:pt x="4901" y="9070"/>
                    </a:lnTo>
                    <a:lnTo>
                      <a:pt x="4826" y="9046"/>
                    </a:lnTo>
                    <a:cubicBezTo>
                      <a:pt x="4802" y="9036"/>
                      <a:pt x="4778" y="9025"/>
                      <a:pt x="4754" y="9015"/>
                    </a:cubicBezTo>
                    <a:lnTo>
                      <a:pt x="4684" y="8982"/>
                    </a:lnTo>
                    <a:lnTo>
                      <a:pt x="4615" y="8949"/>
                    </a:lnTo>
                    <a:lnTo>
                      <a:pt x="4544" y="8917"/>
                    </a:lnTo>
                    <a:lnTo>
                      <a:pt x="4476" y="8878"/>
                    </a:lnTo>
                    <a:lnTo>
                      <a:pt x="4406" y="8841"/>
                    </a:lnTo>
                    <a:cubicBezTo>
                      <a:pt x="4384" y="8827"/>
                      <a:pt x="4361" y="8814"/>
                      <a:pt x="4339" y="8800"/>
                    </a:cubicBezTo>
                    <a:lnTo>
                      <a:pt x="4275" y="8757"/>
                    </a:lnTo>
                    <a:lnTo>
                      <a:pt x="4209" y="8712"/>
                    </a:lnTo>
                    <a:cubicBezTo>
                      <a:pt x="4188" y="8697"/>
                      <a:pt x="4166" y="8682"/>
                      <a:pt x="4145" y="8667"/>
                    </a:cubicBezTo>
                    <a:lnTo>
                      <a:pt x="4083" y="8620"/>
                    </a:lnTo>
                    <a:lnTo>
                      <a:pt x="4020" y="8569"/>
                    </a:lnTo>
                    <a:cubicBezTo>
                      <a:pt x="4000" y="8552"/>
                      <a:pt x="3980" y="8536"/>
                      <a:pt x="3960" y="8519"/>
                    </a:cubicBezTo>
                    <a:lnTo>
                      <a:pt x="3901" y="8466"/>
                    </a:lnTo>
                    <a:cubicBezTo>
                      <a:pt x="3881" y="8448"/>
                      <a:pt x="3861" y="8431"/>
                      <a:pt x="3841" y="8413"/>
                    </a:cubicBezTo>
                    <a:lnTo>
                      <a:pt x="3784" y="8356"/>
                    </a:lnTo>
                    <a:cubicBezTo>
                      <a:pt x="3765" y="8337"/>
                      <a:pt x="3746" y="8317"/>
                      <a:pt x="3727" y="8298"/>
                    </a:cubicBezTo>
                    <a:cubicBezTo>
                      <a:pt x="3709" y="8278"/>
                      <a:pt x="3691" y="8259"/>
                      <a:pt x="3673" y="8239"/>
                    </a:cubicBezTo>
                    <a:cubicBezTo>
                      <a:pt x="3655" y="8219"/>
                      <a:pt x="3638" y="8199"/>
                      <a:pt x="3620" y="8179"/>
                    </a:cubicBezTo>
                    <a:cubicBezTo>
                      <a:pt x="3602" y="8159"/>
                      <a:pt x="3584" y="8138"/>
                      <a:pt x="3566" y="8118"/>
                    </a:cubicBezTo>
                    <a:lnTo>
                      <a:pt x="3517" y="8057"/>
                    </a:lnTo>
                    <a:lnTo>
                      <a:pt x="3467" y="7989"/>
                    </a:lnTo>
                    <a:cubicBezTo>
                      <a:pt x="3450" y="7968"/>
                      <a:pt x="3434" y="7946"/>
                      <a:pt x="3417" y="7925"/>
                    </a:cubicBezTo>
                    <a:cubicBezTo>
                      <a:pt x="3402" y="7902"/>
                      <a:pt x="3386" y="7879"/>
                      <a:pt x="3371" y="7856"/>
                    </a:cubicBezTo>
                    <a:cubicBezTo>
                      <a:pt x="3355" y="7834"/>
                      <a:pt x="3340" y="7812"/>
                      <a:pt x="3324" y="7790"/>
                    </a:cubicBezTo>
                    <a:cubicBezTo>
                      <a:pt x="3310" y="7766"/>
                      <a:pt x="3296" y="7743"/>
                      <a:pt x="3282" y="7719"/>
                    </a:cubicBezTo>
                    <a:lnTo>
                      <a:pt x="3237" y="7647"/>
                    </a:lnTo>
                    <a:cubicBezTo>
                      <a:pt x="3223" y="7623"/>
                      <a:pt x="3210" y="7599"/>
                      <a:pt x="3196" y="7575"/>
                    </a:cubicBezTo>
                    <a:cubicBezTo>
                      <a:pt x="3183" y="7551"/>
                      <a:pt x="3170" y="7526"/>
                      <a:pt x="3157" y="7502"/>
                    </a:cubicBezTo>
                    <a:cubicBezTo>
                      <a:pt x="3144" y="7477"/>
                      <a:pt x="3131" y="7451"/>
                      <a:pt x="3118" y="7426"/>
                    </a:cubicBezTo>
                    <a:cubicBezTo>
                      <a:pt x="3106" y="7401"/>
                      <a:pt x="3093" y="7375"/>
                      <a:pt x="3081" y="7350"/>
                    </a:cubicBezTo>
                    <a:cubicBezTo>
                      <a:pt x="3069" y="7325"/>
                      <a:pt x="3057" y="7299"/>
                      <a:pt x="3045" y="7274"/>
                    </a:cubicBezTo>
                    <a:cubicBezTo>
                      <a:pt x="3034" y="7247"/>
                      <a:pt x="3024" y="7221"/>
                      <a:pt x="3013" y="7194"/>
                    </a:cubicBezTo>
                    <a:cubicBezTo>
                      <a:pt x="3002" y="7168"/>
                      <a:pt x="2990" y="7143"/>
                      <a:pt x="2979" y="7117"/>
                    </a:cubicBezTo>
                    <a:cubicBezTo>
                      <a:pt x="2970" y="7090"/>
                      <a:pt x="2960" y="7062"/>
                      <a:pt x="2951" y="7035"/>
                    </a:cubicBezTo>
                    <a:cubicBezTo>
                      <a:pt x="2941" y="7008"/>
                      <a:pt x="2932" y="6982"/>
                      <a:pt x="2922" y="6955"/>
                    </a:cubicBezTo>
                    <a:lnTo>
                      <a:pt x="2892" y="6871"/>
                    </a:lnTo>
                    <a:cubicBezTo>
                      <a:pt x="2884" y="6844"/>
                      <a:pt x="2877" y="6818"/>
                      <a:pt x="2869" y="6791"/>
                    </a:cubicBezTo>
                    <a:cubicBezTo>
                      <a:pt x="2861" y="6762"/>
                      <a:pt x="2854" y="6734"/>
                      <a:pt x="2846" y="6705"/>
                    </a:cubicBezTo>
                    <a:cubicBezTo>
                      <a:pt x="2838" y="6676"/>
                      <a:pt x="2831" y="6648"/>
                      <a:pt x="2823" y="6619"/>
                    </a:cubicBezTo>
                    <a:cubicBezTo>
                      <a:pt x="2816" y="6591"/>
                      <a:pt x="2808" y="6563"/>
                      <a:pt x="2801" y="6535"/>
                    </a:cubicBezTo>
                    <a:cubicBezTo>
                      <a:pt x="2795" y="6506"/>
                      <a:pt x="2789" y="6478"/>
                      <a:pt x="2783" y="6449"/>
                    </a:cubicBezTo>
                    <a:cubicBezTo>
                      <a:pt x="2778" y="6420"/>
                      <a:pt x="2772" y="6390"/>
                      <a:pt x="2767" y="6361"/>
                    </a:cubicBezTo>
                    <a:cubicBezTo>
                      <a:pt x="2762" y="6332"/>
                      <a:pt x="2758" y="6302"/>
                      <a:pt x="2753" y="6273"/>
                    </a:cubicBezTo>
                    <a:cubicBezTo>
                      <a:pt x="2749" y="6244"/>
                      <a:pt x="2745" y="6214"/>
                      <a:pt x="2741" y="6185"/>
                    </a:cubicBezTo>
                    <a:cubicBezTo>
                      <a:pt x="2737" y="6155"/>
                      <a:pt x="2734" y="6125"/>
                      <a:pt x="2730" y="6095"/>
                    </a:cubicBezTo>
                    <a:cubicBezTo>
                      <a:pt x="2726" y="6065"/>
                      <a:pt x="2723" y="6035"/>
                      <a:pt x="2719" y="6005"/>
                    </a:cubicBezTo>
                    <a:cubicBezTo>
                      <a:pt x="2717" y="5974"/>
                      <a:pt x="2714" y="5943"/>
                      <a:pt x="2712" y="5912"/>
                    </a:cubicBezTo>
                    <a:cubicBezTo>
                      <a:pt x="2711" y="5881"/>
                      <a:pt x="2710" y="5851"/>
                      <a:pt x="2709" y="5820"/>
                    </a:cubicBezTo>
                    <a:cubicBezTo>
                      <a:pt x="2708" y="5789"/>
                      <a:pt x="2706" y="5759"/>
                      <a:pt x="2705" y="5728"/>
                    </a:cubicBezTo>
                    <a:lnTo>
                      <a:pt x="2705" y="5636"/>
                    </a:lnTo>
                    <a:lnTo>
                      <a:pt x="2705" y="5542"/>
                    </a:lnTo>
                    <a:cubicBezTo>
                      <a:pt x="2706" y="5511"/>
                      <a:pt x="2708" y="5481"/>
                      <a:pt x="2709" y="5450"/>
                    </a:cubicBezTo>
                    <a:cubicBezTo>
                      <a:pt x="2710" y="5420"/>
                      <a:pt x="2711" y="5389"/>
                      <a:pt x="2712" y="5359"/>
                    </a:cubicBezTo>
                    <a:cubicBezTo>
                      <a:pt x="2714" y="5329"/>
                      <a:pt x="2717" y="5299"/>
                      <a:pt x="2719" y="5269"/>
                    </a:cubicBezTo>
                    <a:cubicBezTo>
                      <a:pt x="2723" y="5239"/>
                      <a:pt x="2726" y="5209"/>
                      <a:pt x="2730" y="5179"/>
                    </a:cubicBezTo>
                    <a:cubicBezTo>
                      <a:pt x="2734" y="5149"/>
                      <a:pt x="2737" y="5119"/>
                      <a:pt x="2741" y="5089"/>
                    </a:cubicBezTo>
                    <a:cubicBezTo>
                      <a:pt x="2745" y="5058"/>
                      <a:pt x="2749" y="5028"/>
                      <a:pt x="2753" y="4997"/>
                    </a:cubicBezTo>
                    <a:cubicBezTo>
                      <a:pt x="2758" y="4968"/>
                      <a:pt x="2762" y="4938"/>
                      <a:pt x="2767" y="4909"/>
                    </a:cubicBezTo>
                    <a:cubicBezTo>
                      <a:pt x="2772" y="4881"/>
                      <a:pt x="2778" y="4853"/>
                      <a:pt x="2783" y="4825"/>
                    </a:cubicBezTo>
                    <a:cubicBezTo>
                      <a:pt x="2789" y="4796"/>
                      <a:pt x="2795" y="4766"/>
                      <a:pt x="2801" y="4737"/>
                    </a:cubicBezTo>
                    <a:cubicBezTo>
                      <a:pt x="2808" y="4708"/>
                      <a:pt x="2816" y="4680"/>
                      <a:pt x="2823" y="4651"/>
                    </a:cubicBezTo>
                    <a:cubicBezTo>
                      <a:pt x="2831" y="4622"/>
                      <a:pt x="2838" y="4594"/>
                      <a:pt x="2846" y="4565"/>
                    </a:cubicBezTo>
                    <a:cubicBezTo>
                      <a:pt x="2854" y="4537"/>
                      <a:pt x="2861" y="4509"/>
                      <a:pt x="2869" y="4481"/>
                    </a:cubicBezTo>
                    <a:cubicBezTo>
                      <a:pt x="2877" y="4454"/>
                      <a:pt x="2884" y="4426"/>
                      <a:pt x="2892" y="4399"/>
                    </a:cubicBezTo>
                    <a:cubicBezTo>
                      <a:pt x="2902" y="4372"/>
                      <a:pt x="2912" y="4344"/>
                      <a:pt x="2922" y="4317"/>
                    </a:cubicBezTo>
                    <a:cubicBezTo>
                      <a:pt x="2932" y="4290"/>
                      <a:pt x="2941" y="4262"/>
                      <a:pt x="2951" y="4235"/>
                    </a:cubicBezTo>
                    <a:cubicBezTo>
                      <a:pt x="2960" y="4208"/>
                      <a:pt x="2970" y="4182"/>
                      <a:pt x="2979" y="4155"/>
                    </a:cubicBezTo>
                    <a:cubicBezTo>
                      <a:pt x="2990" y="4128"/>
                      <a:pt x="3002" y="4102"/>
                      <a:pt x="3013" y="4075"/>
                    </a:cubicBezTo>
                    <a:cubicBezTo>
                      <a:pt x="3024" y="4050"/>
                      <a:pt x="3034" y="4025"/>
                      <a:pt x="3045" y="4000"/>
                    </a:cubicBezTo>
                    <a:cubicBezTo>
                      <a:pt x="3057" y="3973"/>
                      <a:pt x="3069" y="3947"/>
                      <a:pt x="3081" y="3920"/>
                    </a:cubicBezTo>
                    <a:cubicBezTo>
                      <a:pt x="3093" y="3895"/>
                      <a:pt x="3106" y="3869"/>
                      <a:pt x="3118" y="3844"/>
                    </a:cubicBezTo>
                    <a:cubicBezTo>
                      <a:pt x="3131" y="3819"/>
                      <a:pt x="3144" y="3795"/>
                      <a:pt x="3157" y="3770"/>
                    </a:cubicBezTo>
                    <a:cubicBezTo>
                      <a:pt x="3170" y="3745"/>
                      <a:pt x="3183" y="3721"/>
                      <a:pt x="3196" y="3696"/>
                    </a:cubicBezTo>
                    <a:cubicBezTo>
                      <a:pt x="3210" y="3672"/>
                      <a:pt x="3223" y="3647"/>
                      <a:pt x="3237" y="3623"/>
                    </a:cubicBezTo>
                    <a:cubicBezTo>
                      <a:pt x="3252" y="3600"/>
                      <a:pt x="3267" y="3576"/>
                      <a:pt x="3282" y="3553"/>
                    </a:cubicBezTo>
                    <a:lnTo>
                      <a:pt x="3324" y="3484"/>
                    </a:lnTo>
                    <a:cubicBezTo>
                      <a:pt x="3340" y="3461"/>
                      <a:pt x="3355" y="3437"/>
                      <a:pt x="3371" y="3414"/>
                    </a:cubicBezTo>
                    <a:cubicBezTo>
                      <a:pt x="3386" y="3392"/>
                      <a:pt x="3402" y="3370"/>
                      <a:pt x="3417" y="3348"/>
                    </a:cubicBezTo>
                    <a:cubicBezTo>
                      <a:pt x="3434" y="3326"/>
                      <a:pt x="3450" y="3303"/>
                      <a:pt x="3467" y="3281"/>
                    </a:cubicBezTo>
                    <a:cubicBezTo>
                      <a:pt x="3484" y="3260"/>
                      <a:pt x="3500" y="3238"/>
                      <a:pt x="3517" y="3217"/>
                    </a:cubicBezTo>
                    <a:cubicBezTo>
                      <a:pt x="3533" y="3195"/>
                      <a:pt x="3550" y="3174"/>
                      <a:pt x="3566" y="3152"/>
                    </a:cubicBezTo>
                    <a:cubicBezTo>
                      <a:pt x="3584" y="3131"/>
                      <a:pt x="3602" y="3111"/>
                      <a:pt x="3620" y="3090"/>
                    </a:cubicBezTo>
                    <a:lnTo>
                      <a:pt x="3673" y="3031"/>
                    </a:lnTo>
                    <a:cubicBezTo>
                      <a:pt x="3691" y="3011"/>
                      <a:pt x="3709" y="2992"/>
                      <a:pt x="3727" y="2972"/>
                    </a:cubicBezTo>
                    <a:cubicBezTo>
                      <a:pt x="3746" y="2953"/>
                      <a:pt x="3765" y="2933"/>
                      <a:pt x="3784" y="2914"/>
                    </a:cubicBezTo>
                    <a:cubicBezTo>
                      <a:pt x="3803" y="2896"/>
                      <a:pt x="3822" y="2879"/>
                      <a:pt x="3841" y="2861"/>
                    </a:cubicBezTo>
                    <a:cubicBezTo>
                      <a:pt x="3861" y="2843"/>
                      <a:pt x="3881" y="2824"/>
                      <a:pt x="3901" y="2806"/>
                    </a:cubicBezTo>
                    <a:cubicBezTo>
                      <a:pt x="3921" y="2788"/>
                      <a:pt x="3940" y="2770"/>
                      <a:pt x="3960" y="2752"/>
                    </a:cubicBezTo>
                    <a:lnTo>
                      <a:pt x="4020" y="2701"/>
                    </a:lnTo>
                    <a:cubicBezTo>
                      <a:pt x="4041" y="2685"/>
                      <a:pt x="4062" y="2670"/>
                      <a:pt x="4083" y="2654"/>
                    </a:cubicBezTo>
                    <a:cubicBezTo>
                      <a:pt x="4104" y="2638"/>
                      <a:pt x="4124" y="2621"/>
                      <a:pt x="4145" y="2605"/>
                    </a:cubicBezTo>
                    <a:cubicBezTo>
                      <a:pt x="4166" y="2589"/>
                      <a:pt x="4188" y="2574"/>
                      <a:pt x="4209" y="2558"/>
                    </a:cubicBezTo>
                    <a:cubicBezTo>
                      <a:pt x="4231" y="2544"/>
                      <a:pt x="4253" y="2529"/>
                      <a:pt x="4275" y="2515"/>
                    </a:cubicBezTo>
                    <a:lnTo>
                      <a:pt x="4339" y="2472"/>
                    </a:lnTo>
                    <a:lnTo>
                      <a:pt x="4406" y="2433"/>
                    </a:lnTo>
                    <a:lnTo>
                      <a:pt x="4476" y="2394"/>
                    </a:lnTo>
                    <a:lnTo>
                      <a:pt x="4544" y="2355"/>
                    </a:lnTo>
                    <a:lnTo>
                      <a:pt x="4615" y="2320"/>
                    </a:lnTo>
                    <a:cubicBezTo>
                      <a:pt x="4638" y="2309"/>
                      <a:pt x="4661" y="2299"/>
                      <a:pt x="4684" y="2288"/>
                    </a:cubicBezTo>
                    <a:lnTo>
                      <a:pt x="4754" y="2257"/>
                    </a:lnTo>
                    <a:cubicBezTo>
                      <a:pt x="4778" y="2247"/>
                      <a:pt x="4802" y="2238"/>
                      <a:pt x="4826" y="2228"/>
                    </a:cubicBezTo>
                    <a:cubicBezTo>
                      <a:pt x="4851" y="2218"/>
                      <a:pt x="4876" y="2209"/>
                      <a:pt x="4901" y="2199"/>
                    </a:cubicBezTo>
                    <a:lnTo>
                      <a:pt x="4974" y="2175"/>
                    </a:lnTo>
                    <a:cubicBezTo>
                      <a:pt x="4999" y="2167"/>
                      <a:pt x="5024" y="2160"/>
                      <a:pt x="5049" y="2152"/>
                    </a:cubicBezTo>
                    <a:cubicBezTo>
                      <a:pt x="5074" y="2145"/>
                      <a:pt x="5099" y="2137"/>
                      <a:pt x="5124" y="2130"/>
                    </a:cubicBezTo>
                    <a:cubicBezTo>
                      <a:pt x="5149" y="2124"/>
                      <a:pt x="5175" y="2117"/>
                      <a:pt x="5200" y="2111"/>
                    </a:cubicBezTo>
                    <a:cubicBezTo>
                      <a:pt x="5226" y="2106"/>
                      <a:pt x="5251" y="2100"/>
                      <a:pt x="5277" y="2095"/>
                    </a:cubicBezTo>
                    <a:cubicBezTo>
                      <a:pt x="5302" y="2090"/>
                      <a:pt x="5328" y="2086"/>
                      <a:pt x="5353" y="2081"/>
                    </a:cubicBezTo>
                    <a:lnTo>
                      <a:pt x="5432" y="2066"/>
                    </a:lnTo>
                    <a:cubicBezTo>
                      <a:pt x="5458" y="2063"/>
                      <a:pt x="5484" y="2059"/>
                      <a:pt x="5510" y="2056"/>
                    </a:cubicBezTo>
                    <a:lnTo>
                      <a:pt x="5588" y="2050"/>
                    </a:lnTo>
                    <a:cubicBezTo>
                      <a:pt x="5615" y="2047"/>
                      <a:pt x="5643" y="2045"/>
                      <a:pt x="5670" y="2042"/>
                    </a:cubicBezTo>
                    <a:cubicBezTo>
                      <a:pt x="5697" y="2041"/>
                      <a:pt x="5723" y="2041"/>
                      <a:pt x="5750" y="2040"/>
                    </a:cubicBezTo>
                    <a:cubicBezTo>
                      <a:pt x="5777" y="2039"/>
                      <a:pt x="5803" y="2039"/>
                      <a:pt x="5830" y="2038"/>
                    </a:cubicBezTo>
                    <a:close/>
                    <a:moveTo>
                      <a:pt x="5432" y="3879"/>
                    </a:moveTo>
                    <a:lnTo>
                      <a:pt x="5432" y="3879"/>
                    </a:lnTo>
                    <a:cubicBezTo>
                      <a:pt x="5419" y="3871"/>
                      <a:pt x="5407" y="3862"/>
                      <a:pt x="5394" y="3854"/>
                    </a:cubicBezTo>
                    <a:lnTo>
                      <a:pt x="5355" y="3836"/>
                    </a:lnTo>
                    <a:cubicBezTo>
                      <a:pt x="5342" y="3830"/>
                      <a:pt x="5329" y="3825"/>
                      <a:pt x="5316" y="3819"/>
                    </a:cubicBezTo>
                    <a:cubicBezTo>
                      <a:pt x="5303" y="3814"/>
                      <a:pt x="5290" y="3810"/>
                      <a:pt x="5277" y="3805"/>
                    </a:cubicBezTo>
                    <a:lnTo>
                      <a:pt x="5236" y="3793"/>
                    </a:lnTo>
                    <a:cubicBezTo>
                      <a:pt x="5222" y="3790"/>
                      <a:pt x="5209" y="3788"/>
                      <a:pt x="5195" y="3785"/>
                    </a:cubicBezTo>
                    <a:cubicBezTo>
                      <a:pt x="5181" y="3783"/>
                      <a:pt x="5168" y="3782"/>
                      <a:pt x="5154" y="3780"/>
                    </a:cubicBezTo>
                    <a:cubicBezTo>
                      <a:pt x="5139" y="3779"/>
                      <a:pt x="5124" y="3779"/>
                      <a:pt x="5109" y="3778"/>
                    </a:cubicBezTo>
                    <a:lnTo>
                      <a:pt x="5069" y="3778"/>
                    </a:lnTo>
                    <a:cubicBezTo>
                      <a:pt x="5055" y="3779"/>
                      <a:pt x="5040" y="3779"/>
                      <a:pt x="5026" y="3780"/>
                    </a:cubicBezTo>
                    <a:cubicBezTo>
                      <a:pt x="5011" y="3782"/>
                      <a:pt x="4996" y="3785"/>
                      <a:pt x="4981" y="3787"/>
                    </a:cubicBezTo>
                    <a:cubicBezTo>
                      <a:pt x="4967" y="3790"/>
                      <a:pt x="4953" y="3794"/>
                      <a:pt x="4939" y="3797"/>
                    </a:cubicBezTo>
                    <a:cubicBezTo>
                      <a:pt x="4924" y="3800"/>
                      <a:pt x="4909" y="3804"/>
                      <a:pt x="4894" y="3807"/>
                    </a:cubicBezTo>
                    <a:cubicBezTo>
                      <a:pt x="4880" y="3812"/>
                      <a:pt x="4865" y="3816"/>
                      <a:pt x="4851" y="3821"/>
                    </a:cubicBezTo>
                    <a:cubicBezTo>
                      <a:pt x="4837" y="3827"/>
                      <a:pt x="4824" y="3832"/>
                      <a:pt x="4810" y="3838"/>
                    </a:cubicBezTo>
                    <a:lnTo>
                      <a:pt x="4766" y="3856"/>
                    </a:lnTo>
                    <a:lnTo>
                      <a:pt x="4723" y="3881"/>
                    </a:lnTo>
                    <a:cubicBezTo>
                      <a:pt x="4709" y="3888"/>
                      <a:pt x="4696" y="3896"/>
                      <a:pt x="4682" y="3903"/>
                    </a:cubicBezTo>
                    <a:cubicBezTo>
                      <a:pt x="4668" y="3912"/>
                      <a:pt x="4655" y="3921"/>
                      <a:pt x="4641" y="3930"/>
                    </a:cubicBezTo>
                    <a:cubicBezTo>
                      <a:pt x="4627" y="3940"/>
                      <a:pt x="4613" y="3949"/>
                      <a:pt x="4599" y="3959"/>
                    </a:cubicBezTo>
                    <a:cubicBezTo>
                      <a:pt x="4585" y="3969"/>
                      <a:pt x="4572" y="3979"/>
                      <a:pt x="4558" y="3989"/>
                    </a:cubicBezTo>
                    <a:cubicBezTo>
                      <a:pt x="4545" y="4001"/>
                      <a:pt x="4532" y="4014"/>
                      <a:pt x="4519" y="4026"/>
                    </a:cubicBezTo>
                    <a:cubicBezTo>
                      <a:pt x="4506" y="4038"/>
                      <a:pt x="4492" y="4049"/>
                      <a:pt x="4479" y="4061"/>
                    </a:cubicBezTo>
                    <a:lnTo>
                      <a:pt x="4440" y="4100"/>
                    </a:lnTo>
                    <a:cubicBezTo>
                      <a:pt x="4428" y="4113"/>
                      <a:pt x="4415" y="4126"/>
                      <a:pt x="4403" y="4139"/>
                    </a:cubicBezTo>
                    <a:cubicBezTo>
                      <a:pt x="4391" y="4153"/>
                      <a:pt x="4379" y="4168"/>
                      <a:pt x="4367" y="4182"/>
                    </a:cubicBezTo>
                    <a:cubicBezTo>
                      <a:pt x="4355" y="4197"/>
                      <a:pt x="4342" y="4212"/>
                      <a:pt x="4330" y="4227"/>
                    </a:cubicBezTo>
                    <a:cubicBezTo>
                      <a:pt x="4319" y="4242"/>
                      <a:pt x="4309" y="4257"/>
                      <a:pt x="4298" y="4272"/>
                    </a:cubicBezTo>
                    <a:cubicBezTo>
                      <a:pt x="4287" y="4289"/>
                      <a:pt x="4275" y="4306"/>
                      <a:pt x="4264" y="4323"/>
                    </a:cubicBezTo>
                    <a:cubicBezTo>
                      <a:pt x="4254" y="4339"/>
                      <a:pt x="4244" y="4356"/>
                      <a:pt x="4234" y="4372"/>
                    </a:cubicBezTo>
                    <a:cubicBezTo>
                      <a:pt x="4224" y="4391"/>
                      <a:pt x="4214" y="4409"/>
                      <a:pt x="4204" y="4428"/>
                    </a:cubicBezTo>
                    <a:cubicBezTo>
                      <a:pt x="4194" y="4446"/>
                      <a:pt x="4183" y="4463"/>
                      <a:pt x="4173" y="4481"/>
                    </a:cubicBezTo>
                    <a:cubicBezTo>
                      <a:pt x="4164" y="4499"/>
                      <a:pt x="4156" y="4518"/>
                      <a:pt x="4147" y="4536"/>
                    </a:cubicBezTo>
                    <a:cubicBezTo>
                      <a:pt x="4139" y="4555"/>
                      <a:pt x="4130" y="4574"/>
                      <a:pt x="4122" y="4593"/>
                    </a:cubicBezTo>
                    <a:cubicBezTo>
                      <a:pt x="4114" y="4612"/>
                      <a:pt x="4107" y="4632"/>
                      <a:pt x="4099" y="4651"/>
                    </a:cubicBezTo>
                    <a:cubicBezTo>
                      <a:pt x="4092" y="4670"/>
                      <a:pt x="4086" y="4689"/>
                      <a:pt x="4079" y="4708"/>
                    </a:cubicBezTo>
                    <a:cubicBezTo>
                      <a:pt x="4072" y="4727"/>
                      <a:pt x="4066" y="4747"/>
                      <a:pt x="4059" y="4766"/>
                    </a:cubicBezTo>
                    <a:cubicBezTo>
                      <a:pt x="4054" y="4786"/>
                      <a:pt x="4050" y="4805"/>
                      <a:pt x="4045" y="4825"/>
                    </a:cubicBezTo>
                    <a:cubicBezTo>
                      <a:pt x="4040" y="4844"/>
                      <a:pt x="4036" y="4863"/>
                      <a:pt x="4031" y="4882"/>
                    </a:cubicBezTo>
                    <a:cubicBezTo>
                      <a:pt x="4027" y="4901"/>
                      <a:pt x="4023" y="4919"/>
                      <a:pt x="4019" y="4938"/>
                    </a:cubicBezTo>
                    <a:cubicBezTo>
                      <a:pt x="4016" y="4957"/>
                      <a:pt x="4014" y="4976"/>
                      <a:pt x="4011" y="4995"/>
                    </a:cubicBezTo>
                    <a:lnTo>
                      <a:pt x="4002" y="5052"/>
                    </a:lnTo>
                    <a:cubicBezTo>
                      <a:pt x="4000" y="5071"/>
                      <a:pt x="3997" y="5091"/>
                      <a:pt x="3995" y="5110"/>
                    </a:cubicBezTo>
                    <a:cubicBezTo>
                      <a:pt x="3995" y="5129"/>
                      <a:pt x="3994" y="5148"/>
                      <a:pt x="3994" y="5167"/>
                    </a:cubicBezTo>
                    <a:cubicBezTo>
                      <a:pt x="3993" y="5185"/>
                      <a:pt x="3993" y="5204"/>
                      <a:pt x="3992" y="5222"/>
                    </a:cubicBezTo>
                    <a:cubicBezTo>
                      <a:pt x="3993" y="5240"/>
                      <a:pt x="3993" y="5257"/>
                      <a:pt x="3994" y="5275"/>
                    </a:cubicBezTo>
                    <a:cubicBezTo>
                      <a:pt x="3994" y="5294"/>
                      <a:pt x="3995" y="5312"/>
                      <a:pt x="3995" y="5331"/>
                    </a:cubicBezTo>
                    <a:cubicBezTo>
                      <a:pt x="3997" y="5349"/>
                      <a:pt x="3999" y="5366"/>
                      <a:pt x="4001" y="5384"/>
                    </a:cubicBezTo>
                    <a:cubicBezTo>
                      <a:pt x="4003" y="5401"/>
                      <a:pt x="4006" y="5418"/>
                      <a:pt x="4008" y="5435"/>
                    </a:cubicBezTo>
                    <a:cubicBezTo>
                      <a:pt x="4011" y="5453"/>
                      <a:pt x="4014" y="5470"/>
                      <a:pt x="4017" y="5488"/>
                    </a:cubicBezTo>
                    <a:cubicBezTo>
                      <a:pt x="4020" y="5505"/>
                      <a:pt x="4024" y="5521"/>
                      <a:pt x="4027" y="5538"/>
                    </a:cubicBezTo>
                    <a:cubicBezTo>
                      <a:pt x="4032" y="5554"/>
                      <a:pt x="4037" y="5569"/>
                      <a:pt x="4042" y="5585"/>
                    </a:cubicBezTo>
                    <a:cubicBezTo>
                      <a:pt x="4047" y="5601"/>
                      <a:pt x="4051" y="5616"/>
                      <a:pt x="4056" y="5632"/>
                    </a:cubicBezTo>
                    <a:cubicBezTo>
                      <a:pt x="4061" y="5648"/>
                      <a:pt x="4067" y="5665"/>
                      <a:pt x="4072" y="5681"/>
                    </a:cubicBezTo>
                    <a:cubicBezTo>
                      <a:pt x="4078" y="5695"/>
                      <a:pt x="4085" y="5710"/>
                      <a:pt x="4091" y="5724"/>
                    </a:cubicBezTo>
                    <a:cubicBezTo>
                      <a:pt x="4098" y="5738"/>
                      <a:pt x="4104" y="5751"/>
                      <a:pt x="4111" y="5765"/>
                    </a:cubicBezTo>
                    <a:cubicBezTo>
                      <a:pt x="4119" y="5779"/>
                      <a:pt x="4126" y="5794"/>
                      <a:pt x="4134" y="5808"/>
                    </a:cubicBezTo>
                    <a:cubicBezTo>
                      <a:pt x="4142" y="5821"/>
                      <a:pt x="4151" y="5834"/>
                      <a:pt x="4159" y="5847"/>
                    </a:cubicBezTo>
                    <a:lnTo>
                      <a:pt x="4186" y="5886"/>
                    </a:lnTo>
                    <a:cubicBezTo>
                      <a:pt x="4195" y="5897"/>
                      <a:pt x="4205" y="5907"/>
                      <a:pt x="4214" y="5918"/>
                    </a:cubicBezTo>
                    <a:cubicBezTo>
                      <a:pt x="4225" y="5929"/>
                      <a:pt x="4235" y="5940"/>
                      <a:pt x="4246" y="5951"/>
                    </a:cubicBezTo>
                    <a:cubicBezTo>
                      <a:pt x="4257" y="5961"/>
                      <a:pt x="4267" y="5972"/>
                      <a:pt x="4278" y="5982"/>
                    </a:cubicBezTo>
                    <a:cubicBezTo>
                      <a:pt x="4289" y="5992"/>
                      <a:pt x="4301" y="6001"/>
                      <a:pt x="4312" y="6011"/>
                    </a:cubicBezTo>
                    <a:lnTo>
                      <a:pt x="4350" y="6037"/>
                    </a:lnTo>
                    <a:cubicBezTo>
                      <a:pt x="4362" y="6044"/>
                      <a:pt x="4375" y="6051"/>
                      <a:pt x="4387" y="6058"/>
                    </a:cubicBezTo>
                    <a:cubicBezTo>
                      <a:pt x="4399" y="6065"/>
                      <a:pt x="4410" y="6071"/>
                      <a:pt x="4422" y="6078"/>
                    </a:cubicBezTo>
                    <a:lnTo>
                      <a:pt x="4455" y="6093"/>
                    </a:lnTo>
                    <a:cubicBezTo>
                      <a:pt x="4467" y="6096"/>
                      <a:pt x="4478" y="6098"/>
                      <a:pt x="4490" y="6101"/>
                    </a:cubicBezTo>
                    <a:lnTo>
                      <a:pt x="4520" y="6107"/>
                    </a:lnTo>
                    <a:lnTo>
                      <a:pt x="4554" y="6107"/>
                    </a:lnTo>
                    <a:cubicBezTo>
                      <a:pt x="4564" y="6106"/>
                      <a:pt x="4573" y="6104"/>
                      <a:pt x="4583" y="6103"/>
                    </a:cubicBezTo>
                    <a:cubicBezTo>
                      <a:pt x="4594" y="6102"/>
                      <a:pt x="4604" y="6100"/>
                      <a:pt x="4615" y="6099"/>
                    </a:cubicBezTo>
                    <a:cubicBezTo>
                      <a:pt x="4624" y="6095"/>
                      <a:pt x="4634" y="6092"/>
                      <a:pt x="4643" y="6088"/>
                    </a:cubicBezTo>
                    <a:cubicBezTo>
                      <a:pt x="4653" y="6083"/>
                      <a:pt x="4662" y="6079"/>
                      <a:pt x="4672" y="6074"/>
                    </a:cubicBezTo>
                    <a:cubicBezTo>
                      <a:pt x="4681" y="6069"/>
                      <a:pt x="4689" y="6063"/>
                      <a:pt x="4698" y="6058"/>
                    </a:cubicBezTo>
                    <a:cubicBezTo>
                      <a:pt x="4708" y="6052"/>
                      <a:pt x="4717" y="6045"/>
                      <a:pt x="4727" y="6039"/>
                    </a:cubicBezTo>
                    <a:lnTo>
                      <a:pt x="4754" y="6015"/>
                    </a:lnTo>
                    <a:cubicBezTo>
                      <a:pt x="4763" y="6007"/>
                      <a:pt x="4773" y="6000"/>
                      <a:pt x="4782" y="5992"/>
                    </a:cubicBezTo>
                    <a:cubicBezTo>
                      <a:pt x="4790" y="5983"/>
                      <a:pt x="4797" y="5973"/>
                      <a:pt x="4805" y="5964"/>
                    </a:cubicBezTo>
                    <a:cubicBezTo>
                      <a:pt x="4815" y="5954"/>
                      <a:pt x="4824" y="5943"/>
                      <a:pt x="4834" y="5933"/>
                    </a:cubicBezTo>
                    <a:cubicBezTo>
                      <a:pt x="4842" y="5921"/>
                      <a:pt x="4851" y="5908"/>
                      <a:pt x="4859" y="5896"/>
                    </a:cubicBezTo>
                    <a:cubicBezTo>
                      <a:pt x="4867" y="5884"/>
                      <a:pt x="4874" y="5873"/>
                      <a:pt x="4882" y="5861"/>
                    </a:cubicBezTo>
                    <a:cubicBezTo>
                      <a:pt x="4898" y="5835"/>
                      <a:pt x="4915" y="5809"/>
                      <a:pt x="4931" y="5783"/>
                    </a:cubicBezTo>
                    <a:cubicBezTo>
                      <a:pt x="4948" y="5754"/>
                      <a:pt x="4964" y="5726"/>
                      <a:pt x="4981" y="5697"/>
                    </a:cubicBezTo>
                    <a:cubicBezTo>
                      <a:pt x="4998" y="5666"/>
                      <a:pt x="5016" y="5636"/>
                      <a:pt x="5033" y="5605"/>
                    </a:cubicBezTo>
                    <a:cubicBezTo>
                      <a:pt x="5050" y="5572"/>
                      <a:pt x="5066" y="5538"/>
                      <a:pt x="5083" y="5505"/>
                    </a:cubicBezTo>
                    <a:lnTo>
                      <a:pt x="5134" y="5400"/>
                    </a:lnTo>
                    <a:cubicBezTo>
                      <a:pt x="5170" y="5327"/>
                      <a:pt x="5205" y="5254"/>
                      <a:pt x="5241" y="5181"/>
                    </a:cubicBezTo>
                    <a:lnTo>
                      <a:pt x="5353" y="4964"/>
                    </a:lnTo>
                    <a:cubicBezTo>
                      <a:pt x="5370" y="4930"/>
                      <a:pt x="5388" y="4896"/>
                      <a:pt x="5405" y="4862"/>
                    </a:cubicBezTo>
                    <a:cubicBezTo>
                      <a:pt x="5429" y="4813"/>
                      <a:pt x="5475" y="4714"/>
                      <a:pt x="5497" y="4667"/>
                    </a:cubicBezTo>
                    <a:cubicBezTo>
                      <a:pt x="5510" y="4637"/>
                      <a:pt x="5524" y="4607"/>
                      <a:pt x="5537" y="4577"/>
                    </a:cubicBezTo>
                    <a:cubicBezTo>
                      <a:pt x="5549" y="4548"/>
                      <a:pt x="5560" y="4518"/>
                      <a:pt x="5572" y="4489"/>
                    </a:cubicBezTo>
                    <a:cubicBezTo>
                      <a:pt x="5576" y="4475"/>
                      <a:pt x="5581" y="4460"/>
                      <a:pt x="5585" y="4446"/>
                    </a:cubicBezTo>
                    <a:cubicBezTo>
                      <a:pt x="5589" y="4432"/>
                      <a:pt x="5593" y="4419"/>
                      <a:pt x="5597" y="4405"/>
                    </a:cubicBezTo>
                    <a:cubicBezTo>
                      <a:pt x="5601" y="4392"/>
                      <a:pt x="5604" y="4379"/>
                      <a:pt x="5608" y="4366"/>
                    </a:cubicBezTo>
                    <a:cubicBezTo>
                      <a:pt x="5611" y="4352"/>
                      <a:pt x="5614" y="4339"/>
                      <a:pt x="5617" y="4325"/>
                    </a:cubicBezTo>
                    <a:cubicBezTo>
                      <a:pt x="5619" y="4312"/>
                      <a:pt x="5620" y="4299"/>
                      <a:pt x="5622" y="4286"/>
                    </a:cubicBezTo>
                    <a:cubicBezTo>
                      <a:pt x="5623" y="4274"/>
                      <a:pt x="5623" y="4261"/>
                      <a:pt x="5624" y="4249"/>
                    </a:cubicBezTo>
                    <a:cubicBezTo>
                      <a:pt x="5625" y="4237"/>
                      <a:pt x="5625" y="4225"/>
                      <a:pt x="5626" y="4213"/>
                    </a:cubicBezTo>
                    <a:cubicBezTo>
                      <a:pt x="5625" y="4201"/>
                      <a:pt x="5625" y="4190"/>
                      <a:pt x="5624" y="4178"/>
                    </a:cubicBezTo>
                    <a:cubicBezTo>
                      <a:pt x="5622" y="4166"/>
                      <a:pt x="5620" y="4153"/>
                      <a:pt x="5618" y="4141"/>
                    </a:cubicBezTo>
                    <a:cubicBezTo>
                      <a:pt x="5616" y="4130"/>
                      <a:pt x="5613" y="4119"/>
                      <a:pt x="5611" y="4108"/>
                    </a:cubicBezTo>
                    <a:cubicBezTo>
                      <a:pt x="5608" y="4097"/>
                      <a:pt x="5604" y="4086"/>
                      <a:pt x="5601" y="4075"/>
                    </a:cubicBezTo>
                    <a:lnTo>
                      <a:pt x="5586" y="4045"/>
                    </a:lnTo>
                    <a:cubicBezTo>
                      <a:pt x="5581" y="4035"/>
                      <a:pt x="5575" y="4024"/>
                      <a:pt x="5570" y="4014"/>
                    </a:cubicBezTo>
                    <a:cubicBezTo>
                      <a:pt x="5563" y="4004"/>
                      <a:pt x="5556" y="3995"/>
                      <a:pt x="5549" y="3985"/>
                    </a:cubicBezTo>
                    <a:cubicBezTo>
                      <a:pt x="5541" y="3976"/>
                      <a:pt x="5534" y="3966"/>
                      <a:pt x="5526" y="3957"/>
                    </a:cubicBezTo>
                    <a:cubicBezTo>
                      <a:pt x="5516" y="3948"/>
                      <a:pt x="5507" y="3939"/>
                      <a:pt x="5497" y="3930"/>
                    </a:cubicBezTo>
                    <a:lnTo>
                      <a:pt x="5467" y="3903"/>
                    </a:lnTo>
                    <a:cubicBezTo>
                      <a:pt x="5455" y="3895"/>
                      <a:pt x="5444" y="3887"/>
                      <a:pt x="5432" y="3879"/>
                    </a:cubicBezTo>
                    <a:close/>
                    <a:moveTo>
                      <a:pt x="7341" y="3897"/>
                    </a:moveTo>
                    <a:lnTo>
                      <a:pt x="7341" y="3897"/>
                    </a:lnTo>
                    <a:cubicBezTo>
                      <a:pt x="7316" y="3870"/>
                      <a:pt x="7291" y="3842"/>
                      <a:pt x="7266" y="3815"/>
                    </a:cubicBezTo>
                    <a:lnTo>
                      <a:pt x="7188" y="3740"/>
                    </a:lnTo>
                    <a:lnTo>
                      <a:pt x="7108" y="3666"/>
                    </a:lnTo>
                    <a:cubicBezTo>
                      <a:pt x="7080" y="3643"/>
                      <a:pt x="7052" y="3621"/>
                      <a:pt x="7024" y="3598"/>
                    </a:cubicBezTo>
                    <a:cubicBezTo>
                      <a:pt x="7010" y="3586"/>
                      <a:pt x="6996" y="3575"/>
                      <a:pt x="6982" y="3563"/>
                    </a:cubicBezTo>
                    <a:cubicBezTo>
                      <a:pt x="6968" y="3553"/>
                      <a:pt x="6953" y="3543"/>
                      <a:pt x="6939" y="3533"/>
                    </a:cubicBezTo>
                    <a:cubicBezTo>
                      <a:pt x="6924" y="3523"/>
                      <a:pt x="6908" y="3514"/>
                      <a:pt x="6893" y="3504"/>
                    </a:cubicBezTo>
                    <a:cubicBezTo>
                      <a:pt x="6878" y="3494"/>
                      <a:pt x="6863" y="3483"/>
                      <a:pt x="6848" y="3473"/>
                    </a:cubicBezTo>
                    <a:cubicBezTo>
                      <a:pt x="6833" y="3464"/>
                      <a:pt x="6817" y="3456"/>
                      <a:pt x="6802" y="3447"/>
                    </a:cubicBezTo>
                    <a:cubicBezTo>
                      <a:pt x="6787" y="3439"/>
                      <a:pt x="6771" y="3430"/>
                      <a:pt x="6756" y="3422"/>
                    </a:cubicBezTo>
                    <a:cubicBezTo>
                      <a:pt x="6740" y="3413"/>
                      <a:pt x="6725" y="3404"/>
                      <a:pt x="6709" y="3395"/>
                    </a:cubicBezTo>
                    <a:lnTo>
                      <a:pt x="6661" y="3371"/>
                    </a:lnTo>
                    <a:cubicBezTo>
                      <a:pt x="6645" y="3363"/>
                      <a:pt x="6629" y="3356"/>
                      <a:pt x="6613" y="3348"/>
                    </a:cubicBezTo>
                    <a:cubicBezTo>
                      <a:pt x="6596" y="3341"/>
                      <a:pt x="6580" y="3333"/>
                      <a:pt x="6563" y="3326"/>
                    </a:cubicBezTo>
                    <a:cubicBezTo>
                      <a:pt x="6547" y="3320"/>
                      <a:pt x="6531" y="3313"/>
                      <a:pt x="6515" y="3307"/>
                    </a:cubicBezTo>
                    <a:lnTo>
                      <a:pt x="6466" y="3289"/>
                    </a:lnTo>
                    <a:cubicBezTo>
                      <a:pt x="6449" y="3284"/>
                      <a:pt x="6433" y="3278"/>
                      <a:pt x="6416" y="3273"/>
                    </a:cubicBezTo>
                    <a:cubicBezTo>
                      <a:pt x="6399" y="3267"/>
                      <a:pt x="6381" y="3260"/>
                      <a:pt x="6364" y="3254"/>
                    </a:cubicBezTo>
                    <a:cubicBezTo>
                      <a:pt x="6347" y="3249"/>
                      <a:pt x="6330" y="3245"/>
                      <a:pt x="6313" y="3240"/>
                    </a:cubicBezTo>
                    <a:cubicBezTo>
                      <a:pt x="6296" y="3237"/>
                      <a:pt x="6278" y="3233"/>
                      <a:pt x="6261" y="3230"/>
                    </a:cubicBezTo>
                    <a:cubicBezTo>
                      <a:pt x="6244" y="3226"/>
                      <a:pt x="6226" y="3221"/>
                      <a:pt x="6209" y="3217"/>
                    </a:cubicBezTo>
                    <a:cubicBezTo>
                      <a:pt x="6191" y="3214"/>
                      <a:pt x="6174" y="3210"/>
                      <a:pt x="6156" y="3207"/>
                    </a:cubicBezTo>
                    <a:cubicBezTo>
                      <a:pt x="6138" y="3204"/>
                      <a:pt x="6119" y="3202"/>
                      <a:pt x="6101" y="3199"/>
                    </a:cubicBezTo>
                    <a:cubicBezTo>
                      <a:pt x="6083" y="3196"/>
                      <a:pt x="6065" y="3194"/>
                      <a:pt x="6047" y="3191"/>
                    </a:cubicBezTo>
                    <a:cubicBezTo>
                      <a:pt x="6029" y="3190"/>
                      <a:pt x="6012" y="3188"/>
                      <a:pt x="5994" y="3187"/>
                    </a:cubicBezTo>
                    <a:cubicBezTo>
                      <a:pt x="5976" y="3185"/>
                      <a:pt x="5959" y="3182"/>
                      <a:pt x="5941" y="3180"/>
                    </a:cubicBezTo>
                    <a:cubicBezTo>
                      <a:pt x="5922" y="3179"/>
                      <a:pt x="5904" y="3179"/>
                      <a:pt x="5885" y="3178"/>
                    </a:cubicBezTo>
                    <a:lnTo>
                      <a:pt x="5830" y="3178"/>
                    </a:lnTo>
                    <a:lnTo>
                      <a:pt x="5775" y="3178"/>
                    </a:lnTo>
                    <a:cubicBezTo>
                      <a:pt x="5757" y="3179"/>
                      <a:pt x="5738" y="3179"/>
                      <a:pt x="5720" y="3180"/>
                    </a:cubicBezTo>
                    <a:cubicBezTo>
                      <a:pt x="5702" y="3182"/>
                      <a:pt x="5683" y="3185"/>
                      <a:pt x="5665" y="3187"/>
                    </a:cubicBezTo>
                    <a:cubicBezTo>
                      <a:pt x="5647" y="3188"/>
                      <a:pt x="5629" y="3190"/>
                      <a:pt x="5611" y="3191"/>
                    </a:cubicBezTo>
                    <a:cubicBezTo>
                      <a:pt x="5593" y="3194"/>
                      <a:pt x="5576" y="3196"/>
                      <a:pt x="5558" y="3199"/>
                    </a:cubicBezTo>
                    <a:cubicBezTo>
                      <a:pt x="5540" y="3202"/>
                      <a:pt x="5523" y="3204"/>
                      <a:pt x="5505" y="3207"/>
                    </a:cubicBezTo>
                    <a:cubicBezTo>
                      <a:pt x="5488" y="3210"/>
                      <a:pt x="5470" y="3214"/>
                      <a:pt x="5453" y="3217"/>
                    </a:cubicBezTo>
                    <a:cubicBezTo>
                      <a:pt x="5435" y="3221"/>
                      <a:pt x="5418" y="3226"/>
                      <a:pt x="5400" y="3230"/>
                    </a:cubicBezTo>
                    <a:cubicBezTo>
                      <a:pt x="5383" y="3233"/>
                      <a:pt x="5365" y="3237"/>
                      <a:pt x="5348" y="3240"/>
                    </a:cubicBezTo>
                    <a:cubicBezTo>
                      <a:pt x="5331" y="3245"/>
                      <a:pt x="5313" y="3249"/>
                      <a:pt x="5296" y="3254"/>
                    </a:cubicBezTo>
                    <a:cubicBezTo>
                      <a:pt x="5279" y="3260"/>
                      <a:pt x="5263" y="3267"/>
                      <a:pt x="5246" y="3273"/>
                    </a:cubicBezTo>
                    <a:cubicBezTo>
                      <a:pt x="5229" y="3278"/>
                      <a:pt x="5212" y="3284"/>
                      <a:pt x="5195" y="3289"/>
                    </a:cubicBezTo>
                    <a:lnTo>
                      <a:pt x="5145" y="3307"/>
                    </a:lnTo>
                    <a:cubicBezTo>
                      <a:pt x="5128" y="3313"/>
                      <a:pt x="5112" y="3320"/>
                      <a:pt x="5095" y="3326"/>
                    </a:cubicBezTo>
                    <a:cubicBezTo>
                      <a:pt x="5079" y="3333"/>
                      <a:pt x="5063" y="3341"/>
                      <a:pt x="5047" y="3348"/>
                    </a:cubicBezTo>
                    <a:cubicBezTo>
                      <a:pt x="5030" y="3356"/>
                      <a:pt x="5014" y="3363"/>
                      <a:pt x="4997" y="3371"/>
                    </a:cubicBezTo>
                    <a:cubicBezTo>
                      <a:pt x="4982" y="3379"/>
                      <a:pt x="4966" y="3387"/>
                      <a:pt x="4951" y="3395"/>
                    </a:cubicBezTo>
                    <a:lnTo>
                      <a:pt x="4903" y="3422"/>
                    </a:lnTo>
                    <a:cubicBezTo>
                      <a:pt x="4888" y="3430"/>
                      <a:pt x="4874" y="3439"/>
                      <a:pt x="4859" y="3447"/>
                    </a:cubicBezTo>
                    <a:lnTo>
                      <a:pt x="4812" y="3473"/>
                    </a:lnTo>
                    <a:lnTo>
                      <a:pt x="4766" y="3504"/>
                    </a:lnTo>
                    <a:cubicBezTo>
                      <a:pt x="4752" y="3514"/>
                      <a:pt x="4737" y="3523"/>
                      <a:pt x="4723" y="3533"/>
                    </a:cubicBezTo>
                    <a:cubicBezTo>
                      <a:pt x="4708" y="3543"/>
                      <a:pt x="4694" y="3553"/>
                      <a:pt x="4679" y="3563"/>
                    </a:cubicBezTo>
                    <a:cubicBezTo>
                      <a:pt x="4665" y="3575"/>
                      <a:pt x="4650" y="3586"/>
                      <a:pt x="4636" y="3598"/>
                    </a:cubicBezTo>
                    <a:cubicBezTo>
                      <a:pt x="4608" y="3621"/>
                      <a:pt x="4580" y="3643"/>
                      <a:pt x="4552" y="3666"/>
                    </a:cubicBezTo>
                    <a:cubicBezTo>
                      <a:pt x="4525" y="3691"/>
                      <a:pt x="4498" y="3715"/>
                      <a:pt x="4471" y="3740"/>
                    </a:cubicBezTo>
                    <a:cubicBezTo>
                      <a:pt x="4445" y="3765"/>
                      <a:pt x="4420" y="3790"/>
                      <a:pt x="4394" y="3815"/>
                    </a:cubicBezTo>
                    <a:lnTo>
                      <a:pt x="4321" y="3897"/>
                    </a:lnTo>
                    <a:cubicBezTo>
                      <a:pt x="4297" y="3926"/>
                      <a:pt x="4272" y="3954"/>
                      <a:pt x="4248" y="3983"/>
                    </a:cubicBezTo>
                    <a:lnTo>
                      <a:pt x="4182" y="4073"/>
                    </a:lnTo>
                    <a:cubicBezTo>
                      <a:pt x="4161" y="4104"/>
                      <a:pt x="4139" y="4134"/>
                      <a:pt x="4118" y="4165"/>
                    </a:cubicBezTo>
                    <a:cubicBezTo>
                      <a:pt x="4098" y="4197"/>
                      <a:pt x="4078" y="4230"/>
                      <a:pt x="4058" y="4262"/>
                    </a:cubicBezTo>
                    <a:cubicBezTo>
                      <a:pt x="4049" y="4278"/>
                      <a:pt x="4040" y="4295"/>
                      <a:pt x="4031" y="4311"/>
                    </a:cubicBezTo>
                    <a:cubicBezTo>
                      <a:pt x="4022" y="4327"/>
                      <a:pt x="4013" y="4344"/>
                      <a:pt x="4004" y="4360"/>
                    </a:cubicBezTo>
                    <a:cubicBezTo>
                      <a:pt x="3995" y="4378"/>
                      <a:pt x="3987" y="4395"/>
                      <a:pt x="3978" y="4413"/>
                    </a:cubicBezTo>
                    <a:cubicBezTo>
                      <a:pt x="3970" y="4430"/>
                      <a:pt x="3961" y="4447"/>
                      <a:pt x="3953" y="4464"/>
                    </a:cubicBezTo>
                    <a:cubicBezTo>
                      <a:pt x="3945" y="4482"/>
                      <a:pt x="3936" y="4500"/>
                      <a:pt x="3928" y="4518"/>
                    </a:cubicBezTo>
                    <a:cubicBezTo>
                      <a:pt x="3920" y="4535"/>
                      <a:pt x="3913" y="4552"/>
                      <a:pt x="3905" y="4569"/>
                    </a:cubicBezTo>
                    <a:cubicBezTo>
                      <a:pt x="3898" y="4587"/>
                      <a:pt x="3890" y="4606"/>
                      <a:pt x="3883" y="4624"/>
                    </a:cubicBezTo>
                    <a:cubicBezTo>
                      <a:pt x="3876" y="4643"/>
                      <a:pt x="3869" y="4661"/>
                      <a:pt x="3862" y="4680"/>
                    </a:cubicBezTo>
                    <a:cubicBezTo>
                      <a:pt x="3855" y="4698"/>
                      <a:pt x="3849" y="4717"/>
                      <a:pt x="3842" y="4735"/>
                    </a:cubicBezTo>
                    <a:cubicBezTo>
                      <a:pt x="3836" y="4753"/>
                      <a:pt x="3831" y="4772"/>
                      <a:pt x="3825" y="4790"/>
                    </a:cubicBezTo>
                    <a:lnTo>
                      <a:pt x="3807" y="4847"/>
                    </a:lnTo>
                    <a:cubicBezTo>
                      <a:pt x="3801" y="4866"/>
                      <a:pt x="3795" y="4886"/>
                      <a:pt x="3789" y="4905"/>
                    </a:cubicBezTo>
                    <a:cubicBezTo>
                      <a:pt x="3784" y="4924"/>
                      <a:pt x="3780" y="4943"/>
                      <a:pt x="3775" y="4962"/>
                    </a:cubicBezTo>
                    <a:lnTo>
                      <a:pt x="3760" y="5022"/>
                    </a:lnTo>
                    <a:cubicBezTo>
                      <a:pt x="3756" y="5042"/>
                      <a:pt x="3752" y="5061"/>
                      <a:pt x="3748" y="5081"/>
                    </a:cubicBezTo>
                    <a:cubicBezTo>
                      <a:pt x="3744" y="5101"/>
                      <a:pt x="3741" y="5120"/>
                      <a:pt x="3737" y="5140"/>
                    </a:cubicBezTo>
                    <a:cubicBezTo>
                      <a:pt x="3734" y="5160"/>
                      <a:pt x="3730" y="5180"/>
                      <a:pt x="3727" y="5200"/>
                    </a:cubicBezTo>
                    <a:cubicBezTo>
                      <a:pt x="3725" y="5220"/>
                      <a:pt x="3722" y="5241"/>
                      <a:pt x="3720" y="5261"/>
                    </a:cubicBezTo>
                    <a:cubicBezTo>
                      <a:pt x="3717" y="5282"/>
                      <a:pt x="3714" y="5304"/>
                      <a:pt x="3711" y="5325"/>
                    </a:cubicBezTo>
                    <a:cubicBezTo>
                      <a:pt x="3709" y="5345"/>
                      <a:pt x="3707" y="5366"/>
                      <a:pt x="3705" y="5386"/>
                    </a:cubicBezTo>
                    <a:cubicBezTo>
                      <a:pt x="3703" y="5406"/>
                      <a:pt x="3702" y="5427"/>
                      <a:pt x="3700" y="5447"/>
                    </a:cubicBezTo>
                    <a:cubicBezTo>
                      <a:pt x="3699" y="5468"/>
                      <a:pt x="3697" y="5488"/>
                      <a:pt x="3696" y="5509"/>
                    </a:cubicBezTo>
                    <a:cubicBezTo>
                      <a:pt x="3696" y="5530"/>
                      <a:pt x="3695" y="5551"/>
                      <a:pt x="3695" y="5572"/>
                    </a:cubicBezTo>
                    <a:lnTo>
                      <a:pt x="3695" y="5636"/>
                    </a:lnTo>
                    <a:lnTo>
                      <a:pt x="3695" y="5699"/>
                    </a:lnTo>
                    <a:cubicBezTo>
                      <a:pt x="3695" y="5720"/>
                      <a:pt x="3696" y="5740"/>
                      <a:pt x="3696" y="5761"/>
                    </a:cubicBezTo>
                    <a:cubicBezTo>
                      <a:pt x="3697" y="5783"/>
                      <a:pt x="3699" y="5804"/>
                      <a:pt x="3700" y="5826"/>
                    </a:cubicBezTo>
                    <a:cubicBezTo>
                      <a:pt x="3702" y="5847"/>
                      <a:pt x="3703" y="5867"/>
                      <a:pt x="3705" y="5888"/>
                    </a:cubicBezTo>
                    <a:cubicBezTo>
                      <a:pt x="3707" y="5908"/>
                      <a:pt x="3709" y="5929"/>
                      <a:pt x="3711" y="5949"/>
                    </a:cubicBezTo>
                    <a:cubicBezTo>
                      <a:pt x="3714" y="5970"/>
                      <a:pt x="3717" y="5990"/>
                      <a:pt x="3720" y="6011"/>
                    </a:cubicBezTo>
                    <a:cubicBezTo>
                      <a:pt x="3722" y="6031"/>
                      <a:pt x="3725" y="6050"/>
                      <a:pt x="3727" y="6070"/>
                    </a:cubicBezTo>
                    <a:cubicBezTo>
                      <a:pt x="3730" y="6090"/>
                      <a:pt x="3734" y="6111"/>
                      <a:pt x="3737" y="6131"/>
                    </a:cubicBezTo>
                    <a:cubicBezTo>
                      <a:pt x="3741" y="6151"/>
                      <a:pt x="3744" y="6171"/>
                      <a:pt x="3748" y="6191"/>
                    </a:cubicBezTo>
                    <a:cubicBezTo>
                      <a:pt x="3752" y="6211"/>
                      <a:pt x="3756" y="6230"/>
                      <a:pt x="3760" y="6250"/>
                    </a:cubicBezTo>
                    <a:cubicBezTo>
                      <a:pt x="3765" y="6269"/>
                      <a:pt x="3770" y="6289"/>
                      <a:pt x="3775" y="6308"/>
                    </a:cubicBezTo>
                    <a:cubicBezTo>
                      <a:pt x="3780" y="6328"/>
                      <a:pt x="3784" y="6347"/>
                      <a:pt x="3789" y="6367"/>
                    </a:cubicBezTo>
                    <a:lnTo>
                      <a:pt x="3807" y="6424"/>
                    </a:lnTo>
                    <a:cubicBezTo>
                      <a:pt x="3813" y="6443"/>
                      <a:pt x="3819" y="6463"/>
                      <a:pt x="3825" y="6482"/>
                    </a:cubicBezTo>
                    <a:cubicBezTo>
                      <a:pt x="3831" y="6500"/>
                      <a:pt x="3836" y="6519"/>
                      <a:pt x="3842" y="6537"/>
                    </a:cubicBezTo>
                    <a:cubicBezTo>
                      <a:pt x="3849" y="6556"/>
                      <a:pt x="3855" y="6575"/>
                      <a:pt x="3862" y="6594"/>
                    </a:cubicBezTo>
                    <a:lnTo>
                      <a:pt x="3883" y="6648"/>
                    </a:lnTo>
                    <a:cubicBezTo>
                      <a:pt x="3890" y="6666"/>
                      <a:pt x="3898" y="6683"/>
                      <a:pt x="3905" y="6701"/>
                    </a:cubicBezTo>
                    <a:cubicBezTo>
                      <a:pt x="3913" y="6719"/>
                      <a:pt x="3920" y="6736"/>
                      <a:pt x="3928" y="6754"/>
                    </a:cubicBezTo>
                    <a:cubicBezTo>
                      <a:pt x="3936" y="6772"/>
                      <a:pt x="3945" y="6789"/>
                      <a:pt x="3953" y="6807"/>
                    </a:cubicBezTo>
                    <a:cubicBezTo>
                      <a:pt x="3961" y="6825"/>
                      <a:pt x="3970" y="6843"/>
                      <a:pt x="3978" y="6861"/>
                    </a:cubicBezTo>
                    <a:cubicBezTo>
                      <a:pt x="3987" y="6877"/>
                      <a:pt x="3995" y="6894"/>
                      <a:pt x="4004" y="6910"/>
                    </a:cubicBezTo>
                    <a:cubicBezTo>
                      <a:pt x="4013" y="6926"/>
                      <a:pt x="4022" y="6943"/>
                      <a:pt x="4031" y="6959"/>
                    </a:cubicBezTo>
                    <a:lnTo>
                      <a:pt x="4058" y="7010"/>
                    </a:lnTo>
                    <a:lnTo>
                      <a:pt x="4118" y="7106"/>
                    </a:lnTo>
                    <a:lnTo>
                      <a:pt x="4182" y="7200"/>
                    </a:lnTo>
                    <a:cubicBezTo>
                      <a:pt x="4204" y="7230"/>
                      <a:pt x="4226" y="7259"/>
                      <a:pt x="4248" y="7289"/>
                    </a:cubicBezTo>
                    <a:cubicBezTo>
                      <a:pt x="4272" y="7317"/>
                      <a:pt x="4297" y="7345"/>
                      <a:pt x="4321" y="7373"/>
                    </a:cubicBezTo>
                    <a:cubicBezTo>
                      <a:pt x="4345" y="7400"/>
                      <a:pt x="4370" y="7427"/>
                      <a:pt x="4394" y="7454"/>
                    </a:cubicBezTo>
                    <a:cubicBezTo>
                      <a:pt x="4420" y="7480"/>
                      <a:pt x="4445" y="7506"/>
                      <a:pt x="4471" y="7532"/>
                    </a:cubicBezTo>
                    <a:cubicBezTo>
                      <a:pt x="4498" y="7557"/>
                      <a:pt x="4525" y="7581"/>
                      <a:pt x="4552" y="7606"/>
                    </a:cubicBezTo>
                    <a:cubicBezTo>
                      <a:pt x="4580" y="7629"/>
                      <a:pt x="4608" y="7651"/>
                      <a:pt x="4636" y="7674"/>
                    </a:cubicBezTo>
                    <a:cubicBezTo>
                      <a:pt x="4650" y="7685"/>
                      <a:pt x="4665" y="7695"/>
                      <a:pt x="4679" y="7706"/>
                    </a:cubicBezTo>
                    <a:cubicBezTo>
                      <a:pt x="4694" y="7716"/>
                      <a:pt x="4708" y="7727"/>
                      <a:pt x="4723" y="7737"/>
                    </a:cubicBezTo>
                    <a:lnTo>
                      <a:pt x="4766" y="7768"/>
                    </a:lnTo>
                    <a:lnTo>
                      <a:pt x="4812" y="7796"/>
                    </a:lnTo>
                    <a:lnTo>
                      <a:pt x="4859" y="7825"/>
                    </a:lnTo>
                    <a:cubicBezTo>
                      <a:pt x="4874" y="7834"/>
                      <a:pt x="4888" y="7843"/>
                      <a:pt x="4903" y="7852"/>
                    </a:cubicBezTo>
                    <a:cubicBezTo>
                      <a:pt x="4919" y="7861"/>
                      <a:pt x="4935" y="7869"/>
                      <a:pt x="4951" y="7878"/>
                    </a:cubicBezTo>
                    <a:cubicBezTo>
                      <a:pt x="4966" y="7886"/>
                      <a:pt x="4982" y="7893"/>
                      <a:pt x="4997" y="7901"/>
                    </a:cubicBezTo>
                    <a:cubicBezTo>
                      <a:pt x="5014" y="7908"/>
                      <a:pt x="5030" y="7916"/>
                      <a:pt x="5047" y="7923"/>
                    </a:cubicBezTo>
                    <a:lnTo>
                      <a:pt x="5095" y="7944"/>
                    </a:lnTo>
                    <a:cubicBezTo>
                      <a:pt x="5112" y="7951"/>
                      <a:pt x="5128" y="7957"/>
                      <a:pt x="5145" y="7964"/>
                    </a:cubicBezTo>
                    <a:lnTo>
                      <a:pt x="5195" y="7985"/>
                    </a:lnTo>
                    <a:cubicBezTo>
                      <a:pt x="5212" y="7990"/>
                      <a:pt x="5229" y="7996"/>
                      <a:pt x="5246" y="8001"/>
                    </a:cubicBezTo>
                    <a:lnTo>
                      <a:pt x="5296" y="8016"/>
                    </a:lnTo>
                    <a:cubicBezTo>
                      <a:pt x="5313" y="8021"/>
                      <a:pt x="5331" y="8027"/>
                      <a:pt x="5348" y="8032"/>
                    </a:cubicBezTo>
                    <a:lnTo>
                      <a:pt x="5400" y="8044"/>
                    </a:lnTo>
                    <a:cubicBezTo>
                      <a:pt x="5418" y="8048"/>
                      <a:pt x="5435" y="8053"/>
                      <a:pt x="5453" y="8057"/>
                    </a:cubicBezTo>
                    <a:cubicBezTo>
                      <a:pt x="5470" y="8060"/>
                      <a:pt x="5488" y="8062"/>
                      <a:pt x="5505" y="8065"/>
                    </a:cubicBezTo>
                    <a:cubicBezTo>
                      <a:pt x="5523" y="8068"/>
                      <a:pt x="5540" y="8072"/>
                      <a:pt x="5558" y="8075"/>
                    </a:cubicBezTo>
                    <a:lnTo>
                      <a:pt x="5611" y="8081"/>
                    </a:lnTo>
                    <a:lnTo>
                      <a:pt x="5665" y="8087"/>
                    </a:lnTo>
                    <a:cubicBezTo>
                      <a:pt x="5683" y="8088"/>
                      <a:pt x="5702" y="8090"/>
                      <a:pt x="5720" y="8091"/>
                    </a:cubicBezTo>
                    <a:cubicBezTo>
                      <a:pt x="5738" y="8092"/>
                      <a:pt x="5757" y="8092"/>
                      <a:pt x="5775" y="8093"/>
                    </a:cubicBezTo>
                    <a:lnTo>
                      <a:pt x="5830" y="8093"/>
                    </a:lnTo>
                    <a:lnTo>
                      <a:pt x="5885" y="8093"/>
                    </a:lnTo>
                    <a:cubicBezTo>
                      <a:pt x="5904" y="8092"/>
                      <a:pt x="5922" y="8092"/>
                      <a:pt x="5941" y="8091"/>
                    </a:cubicBezTo>
                    <a:cubicBezTo>
                      <a:pt x="5959" y="8090"/>
                      <a:pt x="5976" y="8088"/>
                      <a:pt x="5994" y="8087"/>
                    </a:cubicBezTo>
                    <a:lnTo>
                      <a:pt x="6047" y="8081"/>
                    </a:lnTo>
                    <a:lnTo>
                      <a:pt x="6101" y="8075"/>
                    </a:lnTo>
                    <a:cubicBezTo>
                      <a:pt x="6119" y="8072"/>
                      <a:pt x="6138" y="8068"/>
                      <a:pt x="6156" y="8065"/>
                    </a:cubicBezTo>
                    <a:cubicBezTo>
                      <a:pt x="6174" y="8062"/>
                      <a:pt x="6191" y="8060"/>
                      <a:pt x="6209" y="8057"/>
                    </a:cubicBezTo>
                    <a:cubicBezTo>
                      <a:pt x="6226" y="8053"/>
                      <a:pt x="6244" y="8048"/>
                      <a:pt x="6261" y="8044"/>
                    </a:cubicBezTo>
                    <a:lnTo>
                      <a:pt x="6313" y="8032"/>
                    </a:lnTo>
                    <a:cubicBezTo>
                      <a:pt x="6330" y="8027"/>
                      <a:pt x="6347" y="8021"/>
                      <a:pt x="6364" y="8016"/>
                    </a:cubicBezTo>
                    <a:lnTo>
                      <a:pt x="6416" y="8001"/>
                    </a:lnTo>
                    <a:cubicBezTo>
                      <a:pt x="6433" y="7996"/>
                      <a:pt x="6449" y="7990"/>
                      <a:pt x="6466" y="7985"/>
                    </a:cubicBezTo>
                    <a:lnTo>
                      <a:pt x="6515" y="7964"/>
                    </a:lnTo>
                    <a:cubicBezTo>
                      <a:pt x="6531" y="7957"/>
                      <a:pt x="6547" y="7951"/>
                      <a:pt x="6563" y="7944"/>
                    </a:cubicBezTo>
                    <a:lnTo>
                      <a:pt x="6613" y="7923"/>
                    </a:lnTo>
                    <a:cubicBezTo>
                      <a:pt x="6629" y="7916"/>
                      <a:pt x="6645" y="7908"/>
                      <a:pt x="6661" y="7901"/>
                    </a:cubicBezTo>
                    <a:cubicBezTo>
                      <a:pt x="6677" y="7893"/>
                      <a:pt x="6693" y="7886"/>
                      <a:pt x="6709" y="7878"/>
                    </a:cubicBezTo>
                    <a:lnTo>
                      <a:pt x="6756" y="7852"/>
                    </a:lnTo>
                    <a:cubicBezTo>
                      <a:pt x="6771" y="7843"/>
                      <a:pt x="6787" y="7834"/>
                      <a:pt x="6802" y="7825"/>
                    </a:cubicBezTo>
                    <a:cubicBezTo>
                      <a:pt x="6817" y="7815"/>
                      <a:pt x="6833" y="7806"/>
                      <a:pt x="6848" y="7796"/>
                    </a:cubicBezTo>
                    <a:cubicBezTo>
                      <a:pt x="6863" y="7787"/>
                      <a:pt x="6878" y="7777"/>
                      <a:pt x="6893" y="7768"/>
                    </a:cubicBezTo>
                    <a:lnTo>
                      <a:pt x="6939" y="7737"/>
                    </a:lnTo>
                    <a:lnTo>
                      <a:pt x="6982" y="7706"/>
                    </a:lnTo>
                    <a:cubicBezTo>
                      <a:pt x="6996" y="7695"/>
                      <a:pt x="7010" y="7685"/>
                      <a:pt x="7024" y="7674"/>
                    </a:cubicBezTo>
                    <a:cubicBezTo>
                      <a:pt x="7052" y="7651"/>
                      <a:pt x="7080" y="7629"/>
                      <a:pt x="7108" y="7606"/>
                    </a:cubicBezTo>
                    <a:lnTo>
                      <a:pt x="7188" y="7532"/>
                    </a:lnTo>
                    <a:lnTo>
                      <a:pt x="7266" y="7454"/>
                    </a:lnTo>
                    <a:lnTo>
                      <a:pt x="7341" y="7373"/>
                    </a:lnTo>
                    <a:cubicBezTo>
                      <a:pt x="7364" y="7345"/>
                      <a:pt x="7388" y="7317"/>
                      <a:pt x="7411" y="7289"/>
                    </a:cubicBezTo>
                    <a:cubicBezTo>
                      <a:pt x="7454" y="7229"/>
                      <a:pt x="7565" y="7065"/>
                      <a:pt x="7601" y="7010"/>
                    </a:cubicBezTo>
                    <a:lnTo>
                      <a:pt x="7628" y="6959"/>
                    </a:lnTo>
                    <a:cubicBezTo>
                      <a:pt x="7638" y="6943"/>
                      <a:pt x="7648" y="6926"/>
                      <a:pt x="7658" y="6910"/>
                    </a:cubicBezTo>
                    <a:cubicBezTo>
                      <a:pt x="7666" y="6894"/>
                      <a:pt x="7675" y="6877"/>
                      <a:pt x="7683" y="6861"/>
                    </a:cubicBezTo>
                    <a:lnTo>
                      <a:pt x="7710" y="6807"/>
                    </a:lnTo>
                    <a:cubicBezTo>
                      <a:pt x="7717" y="6789"/>
                      <a:pt x="7724" y="6772"/>
                      <a:pt x="7731" y="6754"/>
                    </a:cubicBezTo>
                    <a:cubicBezTo>
                      <a:pt x="7739" y="6736"/>
                      <a:pt x="7746" y="6719"/>
                      <a:pt x="7754" y="6701"/>
                    </a:cubicBezTo>
                    <a:cubicBezTo>
                      <a:pt x="7762" y="6683"/>
                      <a:pt x="7769" y="6666"/>
                      <a:pt x="7777" y="6648"/>
                    </a:cubicBezTo>
                    <a:cubicBezTo>
                      <a:pt x="7784" y="6630"/>
                      <a:pt x="7792" y="6612"/>
                      <a:pt x="7799" y="6594"/>
                    </a:cubicBezTo>
                    <a:cubicBezTo>
                      <a:pt x="7805" y="6575"/>
                      <a:pt x="7812" y="6556"/>
                      <a:pt x="7818" y="6537"/>
                    </a:cubicBezTo>
                    <a:cubicBezTo>
                      <a:pt x="7825" y="6519"/>
                      <a:pt x="7831" y="6500"/>
                      <a:pt x="7838" y="6482"/>
                    </a:cubicBezTo>
                    <a:cubicBezTo>
                      <a:pt x="7843" y="6463"/>
                      <a:pt x="7849" y="6443"/>
                      <a:pt x="7854" y="6424"/>
                    </a:cubicBezTo>
                    <a:cubicBezTo>
                      <a:pt x="7859" y="6405"/>
                      <a:pt x="7865" y="6386"/>
                      <a:pt x="7870" y="6367"/>
                    </a:cubicBezTo>
                    <a:cubicBezTo>
                      <a:pt x="7875" y="6347"/>
                      <a:pt x="7879" y="6328"/>
                      <a:pt x="7884" y="6308"/>
                    </a:cubicBezTo>
                    <a:cubicBezTo>
                      <a:pt x="7889" y="6289"/>
                      <a:pt x="7893" y="6269"/>
                      <a:pt x="7898" y="6250"/>
                    </a:cubicBezTo>
                    <a:cubicBezTo>
                      <a:pt x="7902" y="6230"/>
                      <a:pt x="7907" y="6211"/>
                      <a:pt x="7911" y="6191"/>
                    </a:cubicBezTo>
                    <a:cubicBezTo>
                      <a:pt x="7914" y="6171"/>
                      <a:pt x="7918" y="6151"/>
                      <a:pt x="7921" y="6131"/>
                    </a:cubicBezTo>
                    <a:cubicBezTo>
                      <a:pt x="7925" y="6111"/>
                      <a:pt x="7928" y="6090"/>
                      <a:pt x="7932" y="6070"/>
                    </a:cubicBezTo>
                    <a:cubicBezTo>
                      <a:pt x="7935" y="6050"/>
                      <a:pt x="7938" y="6031"/>
                      <a:pt x="7941" y="6011"/>
                    </a:cubicBezTo>
                    <a:cubicBezTo>
                      <a:pt x="7943" y="5990"/>
                      <a:pt x="7946" y="5970"/>
                      <a:pt x="7948" y="5949"/>
                    </a:cubicBezTo>
                    <a:cubicBezTo>
                      <a:pt x="7950" y="5929"/>
                      <a:pt x="7953" y="5908"/>
                      <a:pt x="7955" y="5888"/>
                    </a:cubicBezTo>
                    <a:cubicBezTo>
                      <a:pt x="7956" y="5867"/>
                      <a:pt x="7958" y="5847"/>
                      <a:pt x="7959" y="5826"/>
                    </a:cubicBezTo>
                    <a:cubicBezTo>
                      <a:pt x="7960" y="5804"/>
                      <a:pt x="7961" y="5783"/>
                      <a:pt x="7962" y="5761"/>
                    </a:cubicBezTo>
                    <a:cubicBezTo>
                      <a:pt x="7963" y="5740"/>
                      <a:pt x="7965" y="5720"/>
                      <a:pt x="7966" y="5699"/>
                    </a:cubicBezTo>
                    <a:lnTo>
                      <a:pt x="7966" y="5636"/>
                    </a:lnTo>
                    <a:lnTo>
                      <a:pt x="7966" y="5572"/>
                    </a:lnTo>
                    <a:cubicBezTo>
                      <a:pt x="7965" y="5551"/>
                      <a:pt x="7963" y="5530"/>
                      <a:pt x="7962" y="5509"/>
                    </a:cubicBezTo>
                    <a:cubicBezTo>
                      <a:pt x="7961" y="5488"/>
                      <a:pt x="7960" y="5468"/>
                      <a:pt x="7959" y="5447"/>
                    </a:cubicBezTo>
                    <a:cubicBezTo>
                      <a:pt x="7958" y="5427"/>
                      <a:pt x="7956" y="5406"/>
                      <a:pt x="7955" y="5386"/>
                    </a:cubicBezTo>
                    <a:cubicBezTo>
                      <a:pt x="7953" y="5366"/>
                      <a:pt x="7950" y="5345"/>
                      <a:pt x="7948" y="5325"/>
                    </a:cubicBezTo>
                    <a:cubicBezTo>
                      <a:pt x="7946" y="5304"/>
                      <a:pt x="7943" y="5282"/>
                      <a:pt x="7941" y="5261"/>
                    </a:cubicBezTo>
                    <a:cubicBezTo>
                      <a:pt x="7938" y="5241"/>
                      <a:pt x="7935" y="5220"/>
                      <a:pt x="7932" y="5200"/>
                    </a:cubicBezTo>
                    <a:cubicBezTo>
                      <a:pt x="7928" y="5180"/>
                      <a:pt x="7925" y="5160"/>
                      <a:pt x="7921" y="5140"/>
                    </a:cubicBezTo>
                    <a:cubicBezTo>
                      <a:pt x="7918" y="5120"/>
                      <a:pt x="7914" y="5101"/>
                      <a:pt x="7911" y="5081"/>
                    </a:cubicBezTo>
                    <a:cubicBezTo>
                      <a:pt x="7907" y="5061"/>
                      <a:pt x="7902" y="5042"/>
                      <a:pt x="7898" y="5022"/>
                    </a:cubicBezTo>
                    <a:cubicBezTo>
                      <a:pt x="7893" y="5002"/>
                      <a:pt x="7889" y="4982"/>
                      <a:pt x="7884" y="4962"/>
                    </a:cubicBezTo>
                    <a:cubicBezTo>
                      <a:pt x="7879" y="4943"/>
                      <a:pt x="7875" y="4924"/>
                      <a:pt x="7870" y="4905"/>
                    </a:cubicBezTo>
                    <a:cubicBezTo>
                      <a:pt x="7865" y="4886"/>
                      <a:pt x="7859" y="4866"/>
                      <a:pt x="7854" y="4847"/>
                    </a:cubicBezTo>
                    <a:cubicBezTo>
                      <a:pt x="7849" y="4828"/>
                      <a:pt x="7843" y="4809"/>
                      <a:pt x="7838" y="4790"/>
                    </a:cubicBezTo>
                    <a:cubicBezTo>
                      <a:pt x="7831" y="4772"/>
                      <a:pt x="7825" y="4753"/>
                      <a:pt x="7818" y="4735"/>
                    </a:cubicBezTo>
                    <a:cubicBezTo>
                      <a:pt x="7812" y="4717"/>
                      <a:pt x="7805" y="4698"/>
                      <a:pt x="7799" y="4680"/>
                    </a:cubicBezTo>
                    <a:cubicBezTo>
                      <a:pt x="7792" y="4661"/>
                      <a:pt x="7784" y="4643"/>
                      <a:pt x="7777" y="4624"/>
                    </a:cubicBezTo>
                    <a:cubicBezTo>
                      <a:pt x="7769" y="4606"/>
                      <a:pt x="7762" y="4587"/>
                      <a:pt x="7754" y="4569"/>
                    </a:cubicBezTo>
                    <a:cubicBezTo>
                      <a:pt x="7746" y="4552"/>
                      <a:pt x="7739" y="4535"/>
                      <a:pt x="7731" y="4518"/>
                    </a:cubicBezTo>
                    <a:lnTo>
                      <a:pt x="7710" y="4464"/>
                    </a:lnTo>
                    <a:lnTo>
                      <a:pt x="7683" y="4413"/>
                    </a:lnTo>
                    <a:cubicBezTo>
                      <a:pt x="7675" y="4395"/>
                      <a:pt x="7666" y="4378"/>
                      <a:pt x="7658" y="4360"/>
                    </a:cubicBezTo>
                    <a:cubicBezTo>
                      <a:pt x="7648" y="4344"/>
                      <a:pt x="7638" y="4327"/>
                      <a:pt x="7628" y="4311"/>
                    </a:cubicBezTo>
                    <a:cubicBezTo>
                      <a:pt x="7619" y="4295"/>
                      <a:pt x="7610" y="4278"/>
                      <a:pt x="7601" y="4262"/>
                    </a:cubicBezTo>
                    <a:cubicBezTo>
                      <a:pt x="7581" y="4230"/>
                      <a:pt x="7562" y="4197"/>
                      <a:pt x="7542" y="4165"/>
                    </a:cubicBezTo>
                    <a:cubicBezTo>
                      <a:pt x="7521" y="4134"/>
                      <a:pt x="7499" y="4104"/>
                      <a:pt x="7478" y="4073"/>
                    </a:cubicBezTo>
                    <a:cubicBezTo>
                      <a:pt x="7456" y="4043"/>
                      <a:pt x="7433" y="4013"/>
                      <a:pt x="7411" y="3983"/>
                    </a:cubicBezTo>
                    <a:cubicBezTo>
                      <a:pt x="7388" y="3954"/>
                      <a:pt x="7364" y="3926"/>
                      <a:pt x="7341" y="3897"/>
                    </a:cubicBezTo>
                    <a:close/>
                    <a:moveTo>
                      <a:pt x="4205" y="0"/>
                    </a:moveTo>
                    <a:lnTo>
                      <a:pt x="3515" y="1509"/>
                    </a:lnTo>
                    <a:lnTo>
                      <a:pt x="1180" y="1509"/>
                    </a:lnTo>
                    <a:lnTo>
                      <a:pt x="1119" y="1509"/>
                    </a:lnTo>
                    <a:cubicBezTo>
                      <a:pt x="1100" y="1510"/>
                      <a:pt x="1080" y="1512"/>
                      <a:pt x="1061" y="1513"/>
                    </a:cubicBezTo>
                    <a:cubicBezTo>
                      <a:pt x="1041" y="1517"/>
                      <a:pt x="1020" y="1520"/>
                      <a:pt x="1000" y="1524"/>
                    </a:cubicBezTo>
                    <a:lnTo>
                      <a:pt x="943" y="1536"/>
                    </a:lnTo>
                    <a:cubicBezTo>
                      <a:pt x="924" y="1541"/>
                      <a:pt x="905" y="1547"/>
                      <a:pt x="886" y="1552"/>
                    </a:cubicBezTo>
                    <a:cubicBezTo>
                      <a:pt x="868" y="1558"/>
                      <a:pt x="849" y="1563"/>
                      <a:pt x="831" y="1569"/>
                    </a:cubicBezTo>
                    <a:cubicBezTo>
                      <a:pt x="812" y="1576"/>
                      <a:pt x="793" y="1584"/>
                      <a:pt x="774" y="1591"/>
                    </a:cubicBezTo>
                    <a:cubicBezTo>
                      <a:pt x="756" y="1599"/>
                      <a:pt x="739" y="1608"/>
                      <a:pt x="721" y="1616"/>
                    </a:cubicBezTo>
                    <a:cubicBezTo>
                      <a:pt x="704" y="1625"/>
                      <a:pt x="686" y="1633"/>
                      <a:pt x="669" y="1642"/>
                    </a:cubicBezTo>
                    <a:cubicBezTo>
                      <a:pt x="652" y="1652"/>
                      <a:pt x="635" y="1663"/>
                      <a:pt x="618" y="1673"/>
                    </a:cubicBezTo>
                    <a:cubicBezTo>
                      <a:pt x="602" y="1683"/>
                      <a:pt x="587" y="1694"/>
                      <a:pt x="571" y="1704"/>
                    </a:cubicBezTo>
                    <a:cubicBezTo>
                      <a:pt x="554" y="1716"/>
                      <a:pt x="538" y="1729"/>
                      <a:pt x="521" y="1741"/>
                    </a:cubicBezTo>
                    <a:lnTo>
                      <a:pt x="475" y="1778"/>
                    </a:lnTo>
                    <a:lnTo>
                      <a:pt x="431" y="1819"/>
                    </a:lnTo>
                    <a:lnTo>
                      <a:pt x="388" y="1862"/>
                    </a:lnTo>
                    <a:cubicBezTo>
                      <a:pt x="374" y="1877"/>
                      <a:pt x="361" y="1892"/>
                      <a:pt x="347" y="1907"/>
                    </a:cubicBezTo>
                    <a:cubicBezTo>
                      <a:pt x="334" y="1923"/>
                      <a:pt x="321" y="1938"/>
                      <a:pt x="308" y="1954"/>
                    </a:cubicBezTo>
                    <a:cubicBezTo>
                      <a:pt x="296" y="1971"/>
                      <a:pt x="283" y="1988"/>
                      <a:pt x="271" y="2005"/>
                    </a:cubicBezTo>
                    <a:cubicBezTo>
                      <a:pt x="259" y="2021"/>
                      <a:pt x="247" y="2038"/>
                      <a:pt x="235" y="2054"/>
                    </a:cubicBezTo>
                    <a:cubicBezTo>
                      <a:pt x="224" y="2072"/>
                      <a:pt x="214" y="2091"/>
                      <a:pt x="203" y="2109"/>
                    </a:cubicBezTo>
                    <a:lnTo>
                      <a:pt x="173" y="2163"/>
                    </a:lnTo>
                    <a:cubicBezTo>
                      <a:pt x="163" y="2182"/>
                      <a:pt x="152" y="2201"/>
                      <a:pt x="142" y="2220"/>
                    </a:cubicBezTo>
                    <a:cubicBezTo>
                      <a:pt x="134" y="2239"/>
                      <a:pt x="125" y="2258"/>
                      <a:pt x="117" y="2277"/>
                    </a:cubicBezTo>
                    <a:cubicBezTo>
                      <a:pt x="109" y="2298"/>
                      <a:pt x="101" y="2318"/>
                      <a:pt x="93" y="2339"/>
                    </a:cubicBezTo>
                    <a:cubicBezTo>
                      <a:pt x="86" y="2359"/>
                      <a:pt x="80" y="2378"/>
                      <a:pt x="73" y="2398"/>
                    </a:cubicBezTo>
                    <a:cubicBezTo>
                      <a:pt x="66" y="2420"/>
                      <a:pt x="60" y="2442"/>
                      <a:pt x="53" y="2464"/>
                    </a:cubicBezTo>
                    <a:cubicBezTo>
                      <a:pt x="48" y="2485"/>
                      <a:pt x="42" y="2506"/>
                      <a:pt x="37" y="2527"/>
                    </a:cubicBezTo>
                    <a:cubicBezTo>
                      <a:pt x="33" y="2548"/>
                      <a:pt x="29" y="2570"/>
                      <a:pt x="25" y="2591"/>
                    </a:cubicBezTo>
                    <a:cubicBezTo>
                      <a:pt x="21" y="2614"/>
                      <a:pt x="18" y="2637"/>
                      <a:pt x="14" y="2660"/>
                    </a:cubicBezTo>
                    <a:cubicBezTo>
                      <a:pt x="12" y="2683"/>
                      <a:pt x="9" y="2705"/>
                      <a:pt x="7" y="2728"/>
                    </a:cubicBezTo>
                    <a:cubicBezTo>
                      <a:pt x="5" y="2750"/>
                      <a:pt x="4" y="2773"/>
                      <a:pt x="2" y="2795"/>
                    </a:cubicBezTo>
                    <a:cubicBezTo>
                      <a:pt x="1" y="2818"/>
                      <a:pt x="1" y="2842"/>
                      <a:pt x="0" y="2865"/>
                    </a:cubicBezTo>
                    <a:lnTo>
                      <a:pt x="0" y="8646"/>
                    </a:lnTo>
                    <a:cubicBezTo>
                      <a:pt x="1" y="8669"/>
                      <a:pt x="1" y="8691"/>
                      <a:pt x="2" y="8714"/>
                    </a:cubicBezTo>
                    <a:cubicBezTo>
                      <a:pt x="4" y="8737"/>
                      <a:pt x="5" y="8761"/>
                      <a:pt x="7" y="8784"/>
                    </a:cubicBezTo>
                    <a:cubicBezTo>
                      <a:pt x="9" y="8806"/>
                      <a:pt x="12" y="8827"/>
                      <a:pt x="14" y="8849"/>
                    </a:cubicBezTo>
                    <a:cubicBezTo>
                      <a:pt x="18" y="8872"/>
                      <a:pt x="21" y="8894"/>
                      <a:pt x="25" y="8917"/>
                    </a:cubicBezTo>
                    <a:cubicBezTo>
                      <a:pt x="29" y="8939"/>
                      <a:pt x="33" y="8960"/>
                      <a:pt x="37" y="8982"/>
                    </a:cubicBezTo>
                    <a:cubicBezTo>
                      <a:pt x="42" y="9004"/>
                      <a:pt x="48" y="9026"/>
                      <a:pt x="53" y="9048"/>
                    </a:cubicBezTo>
                    <a:cubicBezTo>
                      <a:pt x="60" y="9068"/>
                      <a:pt x="66" y="9089"/>
                      <a:pt x="73" y="9109"/>
                    </a:cubicBezTo>
                    <a:cubicBezTo>
                      <a:pt x="80" y="9130"/>
                      <a:pt x="86" y="9150"/>
                      <a:pt x="93" y="9171"/>
                    </a:cubicBezTo>
                    <a:cubicBezTo>
                      <a:pt x="101" y="9191"/>
                      <a:pt x="109" y="9210"/>
                      <a:pt x="117" y="9230"/>
                    </a:cubicBezTo>
                    <a:cubicBezTo>
                      <a:pt x="125" y="9250"/>
                      <a:pt x="134" y="9269"/>
                      <a:pt x="142" y="9289"/>
                    </a:cubicBezTo>
                    <a:cubicBezTo>
                      <a:pt x="152" y="9308"/>
                      <a:pt x="163" y="9328"/>
                      <a:pt x="173" y="9347"/>
                    </a:cubicBezTo>
                    <a:cubicBezTo>
                      <a:pt x="183" y="9365"/>
                      <a:pt x="193" y="9384"/>
                      <a:pt x="203" y="9402"/>
                    </a:cubicBezTo>
                    <a:cubicBezTo>
                      <a:pt x="214" y="9419"/>
                      <a:pt x="224" y="9436"/>
                      <a:pt x="235" y="9453"/>
                    </a:cubicBezTo>
                    <a:cubicBezTo>
                      <a:pt x="247" y="9471"/>
                      <a:pt x="259" y="9488"/>
                      <a:pt x="271" y="9506"/>
                    </a:cubicBezTo>
                    <a:cubicBezTo>
                      <a:pt x="283" y="9523"/>
                      <a:pt x="296" y="9539"/>
                      <a:pt x="308" y="9556"/>
                    </a:cubicBezTo>
                    <a:cubicBezTo>
                      <a:pt x="321" y="9572"/>
                      <a:pt x="334" y="9587"/>
                      <a:pt x="347" y="9603"/>
                    </a:cubicBezTo>
                    <a:lnTo>
                      <a:pt x="388" y="9650"/>
                    </a:lnTo>
                    <a:cubicBezTo>
                      <a:pt x="402" y="9664"/>
                      <a:pt x="417" y="9677"/>
                      <a:pt x="431" y="9691"/>
                    </a:cubicBezTo>
                    <a:lnTo>
                      <a:pt x="475" y="9732"/>
                    </a:lnTo>
                    <a:lnTo>
                      <a:pt x="521" y="9769"/>
                    </a:lnTo>
                    <a:cubicBezTo>
                      <a:pt x="538" y="9780"/>
                      <a:pt x="554" y="9792"/>
                      <a:pt x="571" y="9803"/>
                    </a:cubicBezTo>
                    <a:cubicBezTo>
                      <a:pt x="587" y="9814"/>
                      <a:pt x="602" y="9825"/>
                      <a:pt x="618" y="9836"/>
                    </a:cubicBezTo>
                    <a:cubicBezTo>
                      <a:pt x="635" y="9846"/>
                      <a:pt x="652" y="9857"/>
                      <a:pt x="669" y="9867"/>
                    </a:cubicBezTo>
                    <a:cubicBezTo>
                      <a:pt x="686" y="9876"/>
                      <a:pt x="704" y="9885"/>
                      <a:pt x="721" y="9894"/>
                    </a:cubicBezTo>
                    <a:lnTo>
                      <a:pt x="774" y="9918"/>
                    </a:lnTo>
                    <a:lnTo>
                      <a:pt x="831" y="9939"/>
                    </a:lnTo>
                    <a:lnTo>
                      <a:pt x="886" y="9957"/>
                    </a:lnTo>
                    <a:lnTo>
                      <a:pt x="943" y="9975"/>
                    </a:lnTo>
                    <a:cubicBezTo>
                      <a:pt x="962" y="9979"/>
                      <a:pt x="981" y="9982"/>
                      <a:pt x="1000" y="9986"/>
                    </a:cubicBezTo>
                    <a:cubicBezTo>
                      <a:pt x="1020" y="9989"/>
                      <a:pt x="1041" y="9991"/>
                      <a:pt x="1061" y="9994"/>
                    </a:cubicBezTo>
                    <a:lnTo>
                      <a:pt x="1119" y="10000"/>
                    </a:lnTo>
                    <a:lnTo>
                      <a:pt x="1180" y="10000"/>
                    </a:lnTo>
                    <a:lnTo>
                      <a:pt x="8820" y="10000"/>
                    </a:lnTo>
                    <a:lnTo>
                      <a:pt x="8882" y="10000"/>
                    </a:lnTo>
                    <a:lnTo>
                      <a:pt x="8941" y="9994"/>
                    </a:lnTo>
                    <a:cubicBezTo>
                      <a:pt x="8961" y="9991"/>
                      <a:pt x="8980" y="9989"/>
                      <a:pt x="9000" y="9986"/>
                    </a:cubicBezTo>
                    <a:cubicBezTo>
                      <a:pt x="9020" y="9982"/>
                      <a:pt x="9039" y="9979"/>
                      <a:pt x="9059" y="9975"/>
                    </a:cubicBezTo>
                    <a:lnTo>
                      <a:pt x="9114" y="9957"/>
                    </a:lnTo>
                    <a:lnTo>
                      <a:pt x="9172" y="9939"/>
                    </a:lnTo>
                    <a:lnTo>
                      <a:pt x="9226" y="9918"/>
                    </a:lnTo>
                    <a:lnTo>
                      <a:pt x="9279" y="9894"/>
                    </a:lnTo>
                    <a:cubicBezTo>
                      <a:pt x="9296" y="9885"/>
                      <a:pt x="9314" y="9876"/>
                      <a:pt x="9331" y="9867"/>
                    </a:cubicBezTo>
                    <a:cubicBezTo>
                      <a:pt x="9348" y="9857"/>
                      <a:pt x="9365" y="9846"/>
                      <a:pt x="9382" y="9836"/>
                    </a:cubicBezTo>
                    <a:cubicBezTo>
                      <a:pt x="9399" y="9825"/>
                      <a:pt x="9415" y="9814"/>
                      <a:pt x="9432" y="9803"/>
                    </a:cubicBezTo>
                    <a:cubicBezTo>
                      <a:pt x="9448" y="9792"/>
                      <a:pt x="9464" y="9780"/>
                      <a:pt x="9480" y="9769"/>
                    </a:cubicBezTo>
                    <a:cubicBezTo>
                      <a:pt x="9495" y="9757"/>
                      <a:pt x="9510" y="9744"/>
                      <a:pt x="9525" y="9732"/>
                    </a:cubicBezTo>
                    <a:cubicBezTo>
                      <a:pt x="9540" y="9718"/>
                      <a:pt x="9556" y="9705"/>
                      <a:pt x="9571" y="9691"/>
                    </a:cubicBezTo>
                    <a:lnTo>
                      <a:pt x="9612" y="9650"/>
                    </a:lnTo>
                    <a:lnTo>
                      <a:pt x="9653" y="9603"/>
                    </a:lnTo>
                    <a:cubicBezTo>
                      <a:pt x="9666" y="9587"/>
                      <a:pt x="9679" y="9572"/>
                      <a:pt x="9692" y="9556"/>
                    </a:cubicBezTo>
                    <a:cubicBezTo>
                      <a:pt x="9704" y="9539"/>
                      <a:pt x="9717" y="9523"/>
                      <a:pt x="9729" y="9506"/>
                    </a:cubicBezTo>
                    <a:cubicBezTo>
                      <a:pt x="9741" y="9488"/>
                      <a:pt x="9753" y="9471"/>
                      <a:pt x="9765" y="9453"/>
                    </a:cubicBezTo>
                    <a:cubicBezTo>
                      <a:pt x="9776" y="9436"/>
                      <a:pt x="9786" y="9419"/>
                      <a:pt x="9797" y="9402"/>
                    </a:cubicBezTo>
                    <a:cubicBezTo>
                      <a:pt x="9808" y="9384"/>
                      <a:pt x="9818" y="9365"/>
                      <a:pt x="9829" y="9347"/>
                    </a:cubicBezTo>
                    <a:cubicBezTo>
                      <a:pt x="9839" y="9328"/>
                      <a:pt x="9848" y="9308"/>
                      <a:pt x="9858" y="9289"/>
                    </a:cubicBezTo>
                    <a:cubicBezTo>
                      <a:pt x="9866" y="9269"/>
                      <a:pt x="9875" y="9250"/>
                      <a:pt x="9883" y="9230"/>
                    </a:cubicBezTo>
                    <a:cubicBezTo>
                      <a:pt x="9891" y="9210"/>
                      <a:pt x="9899" y="9191"/>
                      <a:pt x="9907" y="9171"/>
                    </a:cubicBezTo>
                    <a:cubicBezTo>
                      <a:pt x="9914" y="9150"/>
                      <a:pt x="9920" y="9130"/>
                      <a:pt x="9927" y="9109"/>
                    </a:cubicBezTo>
                    <a:cubicBezTo>
                      <a:pt x="9934" y="9089"/>
                      <a:pt x="9940" y="9068"/>
                      <a:pt x="9947" y="9048"/>
                    </a:cubicBezTo>
                    <a:cubicBezTo>
                      <a:pt x="9952" y="9026"/>
                      <a:pt x="9958" y="9004"/>
                      <a:pt x="9963" y="8982"/>
                    </a:cubicBezTo>
                    <a:cubicBezTo>
                      <a:pt x="9967" y="8960"/>
                      <a:pt x="9971" y="8939"/>
                      <a:pt x="9975" y="8917"/>
                    </a:cubicBezTo>
                    <a:cubicBezTo>
                      <a:pt x="9979" y="8894"/>
                      <a:pt x="9982" y="8872"/>
                      <a:pt x="9986" y="8849"/>
                    </a:cubicBezTo>
                    <a:cubicBezTo>
                      <a:pt x="9989" y="8827"/>
                      <a:pt x="9992" y="8806"/>
                      <a:pt x="9995" y="8784"/>
                    </a:cubicBezTo>
                    <a:cubicBezTo>
                      <a:pt x="9996" y="8761"/>
                      <a:pt x="9997" y="8737"/>
                      <a:pt x="9998" y="8714"/>
                    </a:cubicBezTo>
                    <a:cubicBezTo>
                      <a:pt x="9999" y="8691"/>
                      <a:pt x="9999" y="8669"/>
                      <a:pt x="10000" y="8646"/>
                    </a:cubicBezTo>
                    <a:lnTo>
                      <a:pt x="10000" y="2865"/>
                    </a:lnTo>
                    <a:cubicBezTo>
                      <a:pt x="9999" y="2842"/>
                      <a:pt x="9999" y="2818"/>
                      <a:pt x="9998" y="2795"/>
                    </a:cubicBezTo>
                    <a:cubicBezTo>
                      <a:pt x="9997" y="2773"/>
                      <a:pt x="9996" y="2750"/>
                      <a:pt x="9995" y="2728"/>
                    </a:cubicBezTo>
                    <a:cubicBezTo>
                      <a:pt x="9992" y="2705"/>
                      <a:pt x="9989" y="2683"/>
                      <a:pt x="9986" y="2660"/>
                    </a:cubicBezTo>
                    <a:cubicBezTo>
                      <a:pt x="9982" y="2637"/>
                      <a:pt x="9979" y="2614"/>
                      <a:pt x="9975" y="2591"/>
                    </a:cubicBezTo>
                    <a:cubicBezTo>
                      <a:pt x="9971" y="2570"/>
                      <a:pt x="9967" y="2548"/>
                      <a:pt x="9963" y="2527"/>
                    </a:cubicBezTo>
                    <a:cubicBezTo>
                      <a:pt x="9958" y="2506"/>
                      <a:pt x="9952" y="2485"/>
                      <a:pt x="9947" y="2464"/>
                    </a:cubicBezTo>
                    <a:cubicBezTo>
                      <a:pt x="9940" y="2442"/>
                      <a:pt x="9934" y="2420"/>
                      <a:pt x="9927" y="2398"/>
                    </a:cubicBezTo>
                    <a:cubicBezTo>
                      <a:pt x="9920" y="2378"/>
                      <a:pt x="9914" y="2359"/>
                      <a:pt x="9907" y="2339"/>
                    </a:cubicBezTo>
                    <a:cubicBezTo>
                      <a:pt x="9899" y="2318"/>
                      <a:pt x="9891" y="2298"/>
                      <a:pt x="9883" y="2277"/>
                    </a:cubicBezTo>
                    <a:cubicBezTo>
                      <a:pt x="9875" y="2258"/>
                      <a:pt x="9866" y="2239"/>
                      <a:pt x="9858" y="2220"/>
                    </a:cubicBezTo>
                    <a:cubicBezTo>
                      <a:pt x="9848" y="2201"/>
                      <a:pt x="9839" y="2182"/>
                      <a:pt x="9829" y="2163"/>
                    </a:cubicBezTo>
                    <a:cubicBezTo>
                      <a:pt x="9818" y="2145"/>
                      <a:pt x="9808" y="2127"/>
                      <a:pt x="9797" y="2109"/>
                    </a:cubicBezTo>
                    <a:cubicBezTo>
                      <a:pt x="9786" y="2091"/>
                      <a:pt x="9776" y="2072"/>
                      <a:pt x="9765" y="2054"/>
                    </a:cubicBezTo>
                    <a:cubicBezTo>
                      <a:pt x="9753" y="2038"/>
                      <a:pt x="9741" y="2021"/>
                      <a:pt x="9729" y="2005"/>
                    </a:cubicBezTo>
                    <a:cubicBezTo>
                      <a:pt x="9717" y="1988"/>
                      <a:pt x="9704" y="1971"/>
                      <a:pt x="9692" y="1954"/>
                    </a:cubicBezTo>
                    <a:cubicBezTo>
                      <a:pt x="9679" y="1938"/>
                      <a:pt x="9666" y="1923"/>
                      <a:pt x="9653" y="1907"/>
                    </a:cubicBezTo>
                    <a:cubicBezTo>
                      <a:pt x="9639" y="1892"/>
                      <a:pt x="9626" y="1877"/>
                      <a:pt x="9612" y="1862"/>
                    </a:cubicBezTo>
                    <a:cubicBezTo>
                      <a:pt x="9598" y="1848"/>
                      <a:pt x="9585" y="1833"/>
                      <a:pt x="9571" y="1819"/>
                    </a:cubicBezTo>
                    <a:cubicBezTo>
                      <a:pt x="9556" y="1805"/>
                      <a:pt x="9540" y="1792"/>
                      <a:pt x="9525" y="1778"/>
                    </a:cubicBezTo>
                    <a:cubicBezTo>
                      <a:pt x="9510" y="1766"/>
                      <a:pt x="9495" y="1753"/>
                      <a:pt x="9480" y="1741"/>
                    </a:cubicBezTo>
                    <a:cubicBezTo>
                      <a:pt x="9464" y="1729"/>
                      <a:pt x="9448" y="1716"/>
                      <a:pt x="9432" y="1704"/>
                    </a:cubicBezTo>
                    <a:cubicBezTo>
                      <a:pt x="9415" y="1694"/>
                      <a:pt x="9399" y="1683"/>
                      <a:pt x="9382" y="1673"/>
                    </a:cubicBezTo>
                    <a:cubicBezTo>
                      <a:pt x="9365" y="1663"/>
                      <a:pt x="9348" y="1652"/>
                      <a:pt x="9331" y="1642"/>
                    </a:cubicBezTo>
                    <a:cubicBezTo>
                      <a:pt x="9314" y="1633"/>
                      <a:pt x="9296" y="1625"/>
                      <a:pt x="9279" y="1616"/>
                    </a:cubicBezTo>
                    <a:cubicBezTo>
                      <a:pt x="9261" y="1608"/>
                      <a:pt x="9244" y="1599"/>
                      <a:pt x="9226" y="1591"/>
                    </a:cubicBezTo>
                    <a:cubicBezTo>
                      <a:pt x="9208" y="1584"/>
                      <a:pt x="9190" y="1576"/>
                      <a:pt x="9172" y="1569"/>
                    </a:cubicBezTo>
                    <a:cubicBezTo>
                      <a:pt x="9153" y="1563"/>
                      <a:pt x="9133" y="1558"/>
                      <a:pt x="9114" y="1552"/>
                    </a:cubicBezTo>
                    <a:cubicBezTo>
                      <a:pt x="9096" y="1547"/>
                      <a:pt x="9077" y="1541"/>
                      <a:pt x="9059" y="1536"/>
                    </a:cubicBezTo>
                    <a:lnTo>
                      <a:pt x="9000" y="1524"/>
                    </a:lnTo>
                    <a:cubicBezTo>
                      <a:pt x="8980" y="1520"/>
                      <a:pt x="8961" y="1517"/>
                      <a:pt x="8941" y="1513"/>
                    </a:cubicBezTo>
                    <a:cubicBezTo>
                      <a:pt x="8921" y="1512"/>
                      <a:pt x="8902" y="1510"/>
                      <a:pt x="8882" y="1509"/>
                    </a:cubicBezTo>
                    <a:lnTo>
                      <a:pt x="8820" y="1509"/>
                    </a:lnTo>
                    <a:lnTo>
                      <a:pt x="8446" y="1509"/>
                    </a:lnTo>
                    <a:lnTo>
                      <a:pt x="7653" y="0"/>
                    </a:lnTo>
                    <a:lnTo>
                      <a:pt x="4205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 baseline="-250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4624388" y="2221171"/>
                <a:ext cx="326669" cy="279142"/>
              </a:xfrm>
              <a:prstGeom prst="ellipse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9" name="文本框 48"/>
            <p:cNvSpPr txBox="1"/>
            <p:nvPr/>
          </p:nvSpPr>
          <p:spPr>
            <a:xfrm>
              <a:off x="4603197" y="2425401"/>
              <a:ext cx="3898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rPr>
                <a:t>4</a:t>
              </a:r>
              <a:endPara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5998"/>
            <a:ext cx="12192000" cy="812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520001" y="1922050"/>
            <a:ext cx="3621128" cy="656335"/>
            <a:chOff x="3844200" y="1922050"/>
            <a:chExt cx="3621128" cy="656335"/>
          </a:xfrm>
        </p:grpSpPr>
        <p:grpSp>
          <p:nvGrpSpPr>
            <p:cNvPr id="32" name="组合 31"/>
            <p:cNvGrpSpPr/>
            <p:nvPr/>
          </p:nvGrpSpPr>
          <p:grpSpPr>
            <a:xfrm>
              <a:off x="3844200" y="1922050"/>
              <a:ext cx="656876" cy="545925"/>
              <a:chOff x="4423124" y="2341142"/>
              <a:chExt cx="656876" cy="545925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4423124" y="2341142"/>
                <a:ext cx="656876" cy="545925"/>
                <a:chOff x="4423124" y="2061742"/>
                <a:chExt cx="627848" cy="521801"/>
              </a:xfrm>
            </p:grpSpPr>
            <p:sp>
              <p:nvSpPr>
                <p:cNvPr id="11" name="KSO_Shape"/>
                <p:cNvSpPr/>
                <p:nvPr/>
              </p:nvSpPr>
              <p:spPr bwMode="auto">
                <a:xfrm>
                  <a:off x="4423124" y="2061742"/>
                  <a:ext cx="627848" cy="521801"/>
                </a:xfrm>
                <a:custGeom>
                  <a:avLst/>
                  <a:gdLst>
                    <a:gd name="T0" fmla="*/ 2147483646 w 5619"/>
                    <a:gd name="T1" fmla="*/ 2147483646 h 4883"/>
                    <a:gd name="T2" fmla="*/ 2147483646 w 5619"/>
                    <a:gd name="T3" fmla="*/ 2147483646 h 4883"/>
                    <a:gd name="T4" fmla="*/ 2147483646 w 5619"/>
                    <a:gd name="T5" fmla="*/ 2147483646 h 4883"/>
                    <a:gd name="T6" fmla="*/ 2147483646 w 5619"/>
                    <a:gd name="T7" fmla="*/ 2147483646 h 4883"/>
                    <a:gd name="T8" fmla="*/ 2147483646 w 5619"/>
                    <a:gd name="T9" fmla="*/ 1711296715 h 4883"/>
                    <a:gd name="T10" fmla="*/ 2147483646 w 5619"/>
                    <a:gd name="T11" fmla="*/ 2147483646 h 4883"/>
                    <a:gd name="T12" fmla="*/ 2147483646 w 5619"/>
                    <a:gd name="T13" fmla="*/ 2147483646 h 4883"/>
                    <a:gd name="T14" fmla="*/ 2147483646 w 5619"/>
                    <a:gd name="T15" fmla="*/ 2147483646 h 4883"/>
                    <a:gd name="T16" fmla="*/ 2147483646 w 5619"/>
                    <a:gd name="T17" fmla="*/ 2147483646 h 4883"/>
                    <a:gd name="T18" fmla="*/ 2147483646 w 5619"/>
                    <a:gd name="T19" fmla="*/ 2147483646 h 4883"/>
                    <a:gd name="T20" fmla="*/ 2147483646 w 5619"/>
                    <a:gd name="T21" fmla="*/ 2147483646 h 4883"/>
                    <a:gd name="T22" fmla="*/ 2147483646 w 5619"/>
                    <a:gd name="T23" fmla="*/ 2147483646 h 4883"/>
                    <a:gd name="T24" fmla="*/ 2147483646 w 5619"/>
                    <a:gd name="T25" fmla="*/ 2147483646 h 4883"/>
                    <a:gd name="T26" fmla="*/ 2147483646 w 5619"/>
                    <a:gd name="T27" fmla="*/ 2147483646 h 4883"/>
                    <a:gd name="T28" fmla="*/ 2147483646 w 5619"/>
                    <a:gd name="T29" fmla="*/ 2147483646 h 4883"/>
                    <a:gd name="T30" fmla="*/ 2147483646 w 5619"/>
                    <a:gd name="T31" fmla="*/ 2147483646 h 4883"/>
                    <a:gd name="T32" fmla="*/ 2147483646 w 5619"/>
                    <a:gd name="T33" fmla="*/ 2147483646 h 4883"/>
                    <a:gd name="T34" fmla="*/ 2147483646 w 5619"/>
                    <a:gd name="T35" fmla="*/ 2147483646 h 4883"/>
                    <a:gd name="T36" fmla="*/ 2147483646 w 5619"/>
                    <a:gd name="T37" fmla="*/ 2147483646 h 4883"/>
                    <a:gd name="T38" fmla="*/ 2147483646 w 5619"/>
                    <a:gd name="T39" fmla="*/ 2147483646 h 4883"/>
                    <a:gd name="T40" fmla="*/ 2147483646 w 5619"/>
                    <a:gd name="T41" fmla="*/ 2147483646 h 4883"/>
                    <a:gd name="T42" fmla="*/ 2147483646 w 5619"/>
                    <a:gd name="T43" fmla="*/ 2147483646 h 4883"/>
                    <a:gd name="T44" fmla="*/ 2147483646 w 5619"/>
                    <a:gd name="T45" fmla="*/ 2147483646 h 4883"/>
                    <a:gd name="T46" fmla="*/ 2147483646 w 5619"/>
                    <a:gd name="T47" fmla="*/ 2147483646 h 4883"/>
                    <a:gd name="T48" fmla="*/ 2147483646 w 5619"/>
                    <a:gd name="T49" fmla="*/ 2147483646 h 4883"/>
                    <a:gd name="T50" fmla="*/ 2147483646 w 5619"/>
                    <a:gd name="T51" fmla="*/ 2147483646 h 4883"/>
                    <a:gd name="T52" fmla="*/ 2147483646 w 5619"/>
                    <a:gd name="T53" fmla="*/ 2147483646 h 4883"/>
                    <a:gd name="T54" fmla="*/ 2147483646 w 5619"/>
                    <a:gd name="T55" fmla="*/ 2147483646 h 4883"/>
                    <a:gd name="T56" fmla="*/ 2147483646 w 5619"/>
                    <a:gd name="T57" fmla="*/ 2147483646 h 4883"/>
                    <a:gd name="T58" fmla="*/ 2147483646 w 5619"/>
                    <a:gd name="T59" fmla="*/ 2147483646 h 4883"/>
                    <a:gd name="T60" fmla="*/ 2147483646 w 5619"/>
                    <a:gd name="T61" fmla="*/ 2147483646 h 4883"/>
                    <a:gd name="T62" fmla="*/ 2147483646 w 5619"/>
                    <a:gd name="T63" fmla="*/ 2147483646 h 4883"/>
                    <a:gd name="T64" fmla="*/ 2147483646 w 5619"/>
                    <a:gd name="T65" fmla="*/ 2147483646 h 4883"/>
                    <a:gd name="T66" fmla="*/ 2147483646 w 5619"/>
                    <a:gd name="T67" fmla="*/ 2147483646 h 4883"/>
                    <a:gd name="T68" fmla="*/ 2147483646 w 5619"/>
                    <a:gd name="T69" fmla="*/ 2147483646 h 4883"/>
                    <a:gd name="T70" fmla="*/ 2147483646 w 5619"/>
                    <a:gd name="T71" fmla="*/ 2147483646 h 4883"/>
                    <a:gd name="T72" fmla="*/ 2147483646 w 5619"/>
                    <a:gd name="T73" fmla="*/ 2147483646 h 4883"/>
                    <a:gd name="T74" fmla="*/ 2147483646 w 5619"/>
                    <a:gd name="T75" fmla="*/ 2147483646 h 4883"/>
                    <a:gd name="T76" fmla="*/ 2147483646 w 5619"/>
                    <a:gd name="T77" fmla="*/ 2147483646 h 4883"/>
                    <a:gd name="T78" fmla="*/ 2147483646 w 5619"/>
                    <a:gd name="T79" fmla="*/ 2147483646 h 4883"/>
                    <a:gd name="T80" fmla="*/ 2147483646 w 5619"/>
                    <a:gd name="T81" fmla="*/ 2147483646 h 4883"/>
                    <a:gd name="T82" fmla="*/ 2147483646 w 5619"/>
                    <a:gd name="T83" fmla="*/ 2147483646 h 4883"/>
                    <a:gd name="T84" fmla="*/ 2147483646 w 5619"/>
                    <a:gd name="T85" fmla="*/ 2147483646 h 4883"/>
                    <a:gd name="T86" fmla="*/ 2147483646 w 5619"/>
                    <a:gd name="T87" fmla="*/ 2147483646 h 4883"/>
                    <a:gd name="T88" fmla="*/ 2147483646 w 5619"/>
                    <a:gd name="T89" fmla="*/ 2147483646 h 4883"/>
                    <a:gd name="T90" fmla="*/ 2147483646 w 5619"/>
                    <a:gd name="T91" fmla="*/ 2147483646 h 4883"/>
                    <a:gd name="T92" fmla="*/ 2147483646 w 5619"/>
                    <a:gd name="T93" fmla="*/ 2147483646 h 4883"/>
                    <a:gd name="T94" fmla="*/ 2147483646 w 5619"/>
                    <a:gd name="T95" fmla="*/ 2147483646 h 4883"/>
                    <a:gd name="T96" fmla="*/ 2147483646 w 5619"/>
                    <a:gd name="T97" fmla="*/ 2147483646 h 4883"/>
                    <a:gd name="T98" fmla="*/ 2147483646 w 5619"/>
                    <a:gd name="T99" fmla="*/ 2147483646 h 4883"/>
                    <a:gd name="T100" fmla="*/ 2147483646 w 5619"/>
                    <a:gd name="T101" fmla="*/ 2147483646 h 4883"/>
                    <a:gd name="T102" fmla="*/ 2147483646 w 5619"/>
                    <a:gd name="T103" fmla="*/ 2147483646 h 4883"/>
                    <a:gd name="T104" fmla="*/ 2147483646 w 5619"/>
                    <a:gd name="T105" fmla="*/ 2147483646 h 4883"/>
                    <a:gd name="T106" fmla="*/ 2147483646 w 5619"/>
                    <a:gd name="T107" fmla="*/ 2147483646 h 4883"/>
                    <a:gd name="T108" fmla="*/ 2026280593 w 5619"/>
                    <a:gd name="T109" fmla="*/ 2147483646 h 4883"/>
                    <a:gd name="T110" fmla="*/ 311717872 w 5619"/>
                    <a:gd name="T111" fmla="*/ 2147483646 h 4883"/>
                    <a:gd name="T112" fmla="*/ 2147483646 w 5619"/>
                    <a:gd name="T113" fmla="*/ 2147483646 h 4883"/>
                    <a:gd name="T114" fmla="*/ 2147483646 w 5619"/>
                    <a:gd name="T115" fmla="*/ 2147483646 h 4883"/>
                    <a:gd name="T116" fmla="*/ 2147483646 w 5619"/>
                    <a:gd name="T117" fmla="*/ 2147483646 h 4883"/>
                    <a:gd name="T118" fmla="*/ 2147483646 w 5619"/>
                    <a:gd name="T119" fmla="*/ 2147483646 h 4883"/>
                    <a:gd name="T120" fmla="*/ 2147483646 w 5619"/>
                    <a:gd name="T121" fmla="*/ 2147483646 h 4883"/>
                    <a:gd name="T122" fmla="*/ 2147483646 w 5619"/>
                    <a:gd name="T123" fmla="*/ 2147483646 h 4883"/>
                    <a:gd name="T124" fmla="*/ 2147483646 w 5619"/>
                    <a:gd name="T125" fmla="*/ 2147483646 h 4883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connsiteX0" fmla="*/ 2161 w 10000"/>
                    <a:gd name="connsiteY0" fmla="*/ 80 h 10000"/>
                    <a:gd name="connsiteX1" fmla="*/ 2161 w 10000"/>
                    <a:gd name="connsiteY1" fmla="*/ 80 h 10000"/>
                    <a:gd name="connsiteX2" fmla="*/ 2207 w 10000"/>
                    <a:gd name="connsiteY2" fmla="*/ 80 h 10000"/>
                    <a:gd name="connsiteX3" fmla="*/ 2253 w 10000"/>
                    <a:gd name="connsiteY3" fmla="*/ 86 h 10000"/>
                    <a:gd name="connsiteX4" fmla="*/ 2296 w 10000"/>
                    <a:gd name="connsiteY4" fmla="*/ 90 h 10000"/>
                    <a:gd name="connsiteX5" fmla="*/ 2338 w 10000"/>
                    <a:gd name="connsiteY5" fmla="*/ 100 h 10000"/>
                    <a:gd name="connsiteX6" fmla="*/ 2383 w 10000"/>
                    <a:gd name="connsiteY6" fmla="*/ 109 h 10000"/>
                    <a:gd name="connsiteX7" fmla="*/ 2426 w 10000"/>
                    <a:gd name="connsiteY7" fmla="*/ 121 h 10000"/>
                    <a:gd name="connsiteX8" fmla="*/ 2467 w 10000"/>
                    <a:gd name="connsiteY8" fmla="*/ 135 h 10000"/>
                    <a:gd name="connsiteX9" fmla="*/ 2506 w 10000"/>
                    <a:gd name="connsiteY9" fmla="*/ 152 h 10000"/>
                    <a:gd name="connsiteX10" fmla="*/ 2545 w 10000"/>
                    <a:gd name="connsiteY10" fmla="*/ 170 h 10000"/>
                    <a:gd name="connsiteX11" fmla="*/ 2584 w 10000"/>
                    <a:gd name="connsiteY11" fmla="*/ 193 h 10000"/>
                    <a:gd name="connsiteX12" fmla="*/ 2621 w 10000"/>
                    <a:gd name="connsiteY12" fmla="*/ 213 h 10000"/>
                    <a:gd name="connsiteX13" fmla="*/ 2659 w 10000"/>
                    <a:gd name="connsiteY13" fmla="*/ 240 h 10000"/>
                    <a:gd name="connsiteX14" fmla="*/ 2696 w 10000"/>
                    <a:gd name="connsiteY14" fmla="*/ 264 h 10000"/>
                    <a:gd name="connsiteX15" fmla="*/ 2730 w 10000"/>
                    <a:gd name="connsiteY15" fmla="*/ 293 h 10000"/>
                    <a:gd name="connsiteX16" fmla="*/ 2764 w 10000"/>
                    <a:gd name="connsiteY16" fmla="*/ 322 h 10000"/>
                    <a:gd name="connsiteX17" fmla="*/ 2796 w 10000"/>
                    <a:gd name="connsiteY17" fmla="*/ 354 h 10000"/>
                    <a:gd name="connsiteX18" fmla="*/ 2826 w 10000"/>
                    <a:gd name="connsiteY18" fmla="*/ 385 h 10000"/>
                    <a:gd name="connsiteX19" fmla="*/ 2858 w 10000"/>
                    <a:gd name="connsiteY19" fmla="*/ 420 h 10000"/>
                    <a:gd name="connsiteX20" fmla="*/ 2887 w 10000"/>
                    <a:gd name="connsiteY20" fmla="*/ 457 h 10000"/>
                    <a:gd name="connsiteX21" fmla="*/ 2913 w 10000"/>
                    <a:gd name="connsiteY21" fmla="*/ 492 h 10000"/>
                    <a:gd name="connsiteX22" fmla="*/ 2938 w 10000"/>
                    <a:gd name="connsiteY22" fmla="*/ 530 h 10000"/>
                    <a:gd name="connsiteX23" fmla="*/ 2963 w 10000"/>
                    <a:gd name="connsiteY23" fmla="*/ 571 h 10000"/>
                    <a:gd name="connsiteX24" fmla="*/ 2986 w 10000"/>
                    <a:gd name="connsiteY24" fmla="*/ 610 h 10000"/>
                    <a:gd name="connsiteX25" fmla="*/ 3008 w 10000"/>
                    <a:gd name="connsiteY25" fmla="*/ 653 h 10000"/>
                    <a:gd name="connsiteX26" fmla="*/ 3027 w 10000"/>
                    <a:gd name="connsiteY26" fmla="*/ 696 h 10000"/>
                    <a:gd name="connsiteX27" fmla="*/ 3045 w 10000"/>
                    <a:gd name="connsiteY27" fmla="*/ 741 h 10000"/>
                    <a:gd name="connsiteX28" fmla="*/ 3063 w 10000"/>
                    <a:gd name="connsiteY28" fmla="*/ 786 h 10000"/>
                    <a:gd name="connsiteX29" fmla="*/ 3077 w 10000"/>
                    <a:gd name="connsiteY29" fmla="*/ 831 h 10000"/>
                    <a:gd name="connsiteX30" fmla="*/ 3090 w 10000"/>
                    <a:gd name="connsiteY30" fmla="*/ 879 h 10000"/>
                    <a:gd name="connsiteX31" fmla="*/ 3102 w 10000"/>
                    <a:gd name="connsiteY31" fmla="*/ 928 h 10000"/>
                    <a:gd name="connsiteX32" fmla="*/ 3109 w 10000"/>
                    <a:gd name="connsiteY32" fmla="*/ 977 h 10000"/>
                    <a:gd name="connsiteX33" fmla="*/ 3118 w 10000"/>
                    <a:gd name="connsiteY33" fmla="*/ 1026 h 10000"/>
                    <a:gd name="connsiteX34" fmla="*/ 1207 w 10000"/>
                    <a:gd name="connsiteY34" fmla="*/ 1026 h 10000"/>
                    <a:gd name="connsiteX35" fmla="*/ 1214 w 10000"/>
                    <a:gd name="connsiteY35" fmla="*/ 977 h 10000"/>
                    <a:gd name="connsiteX36" fmla="*/ 1223 w 10000"/>
                    <a:gd name="connsiteY36" fmla="*/ 928 h 10000"/>
                    <a:gd name="connsiteX37" fmla="*/ 1233 w 10000"/>
                    <a:gd name="connsiteY37" fmla="*/ 879 h 10000"/>
                    <a:gd name="connsiteX38" fmla="*/ 1248 w 10000"/>
                    <a:gd name="connsiteY38" fmla="*/ 831 h 10000"/>
                    <a:gd name="connsiteX39" fmla="*/ 1262 w 10000"/>
                    <a:gd name="connsiteY39" fmla="*/ 786 h 10000"/>
                    <a:gd name="connsiteX40" fmla="*/ 1280 w 10000"/>
                    <a:gd name="connsiteY40" fmla="*/ 741 h 10000"/>
                    <a:gd name="connsiteX41" fmla="*/ 1296 w 10000"/>
                    <a:gd name="connsiteY41" fmla="*/ 696 h 10000"/>
                    <a:gd name="connsiteX42" fmla="*/ 1317 w 10000"/>
                    <a:gd name="connsiteY42" fmla="*/ 653 h 10000"/>
                    <a:gd name="connsiteX43" fmla="*/ 1337 w 10000"/>
                    <a:gd name="connsiteY43" fmla="*/ 610 h 10000"/>
                    <a:gd name="connsiteX44" fmla="*/ 1360 w 10000"/>
                    <a:gd name="connsiteY44" fmla="*/ 571 h 10000"/>
                    <a:gd name="connsiteX45" fmla="*/ 1385 w 10000"/>
                    <a:gd name="connsiteY45" fmla="*/ 530 h 10000"/>
                    <a:gd name="connsiteX46" fmla="*/ 1411 w 10000"/>
                    <a:gd name="connsiteY46" fmla="*/ 492 h 10000"/>
                    <a:gd name="connsiteX47" fmla="*/ 1438 w 10000"/>
                    <a:gd name="connsiteY47" fmla="*/ 457 h 10000"/>
                    <a:gd name="connsiteX48" fmla="*/ 1466 w 10000"/>
                    <a:gd name="connsiteY48" fmla="*/ 420 h 10000"/>
                    <a:gd name="connsiteX49" fmla="*/ 1497 w 10000"/>
                    <a:gd name="connsiteY49" fmla="*/ 385 h 10000"/>
                    <a:gd name="connsiteX50" fmla="*/ 1527 w 10000"/>
                    <a:gd name="connsiteY50" fmla="*/ 354 h 10000"/>
                    <a:gd name="connsiteX51" fmla="*/ 1561 w 10000"/>
                    <a:gd name="connsiteY51" fmla="*/ 322 h 10000"/>
                    <a:gd name="connsiteX52" fmla="*/ 1593 w 10000"/>
                    <a:gd name="connsiteY52" fmla="*/ 293 h 10000"/>
                    <a:gd name="connsiteX53" fmla="*/ 1628 w 10000"/>
                    <a:gd name="connsiteY53" fmla="*/ 264 h 10000"/>
                    <a:gd name="connsiteX54" fmla="*/ 1664 w 10000"/>
                    <a:gd name="connsiteY54" fmla="*/ 240 h 10000"/>
                    <a:gd name="connsiteX55" fmla="*/ 1701 w 10000"/>
                    <a:gd name="connsiteY55" fmla="*/ 213 h 10000"/>
                    <a:gd name="connsiteX56" fmla="*/ 1737 w 10000"/>
                    <a:gd name="connsiteY56" fmla="*/ 193 h 10000"/>
                    <a:gd name="connsiteX57" fmla="*/ 1778 w 10000"/>
                    <a:gd name="connsiteY57" fmla="*/ 170 h 10000"/>
                    <a:gd name="connsiteX58" fmla="*/ 1817 w 10000"/>
                    <a:gd name="connsiteY58" fmla="*/ 152 h 10000"/>
                    <a:gd name="connsiteX59" fmla="*/ 1858 w 10000"/>
                    <a:gd name="connsiteY59" fmla="*/ 135 h 10000"/>
                    <a:gd name="connsiteX60" fmla="*/ 1899 w 10000"/>
                    <a:gd name="connsiteY60" fmla="*/ 121 h 10000"/>
                    <a:gd name="connsiteX61" fmla="*/ 1940 w 10000"/>
                    <a:gd name="connsiteY61" fmla="*/ 109 h 10000"/>
                    <a:gd name="connsiteX62" fmla="*/ 1984 w 10000"/>
                    <a:gd name="connsiteY62" fmla="*/ 100 h 10000"/>
                    <a:gd name="connsiteX63" fmla="*/ 2027 w 10000"/>
                    <a:gd name="connsiteY63" fmla="*/ 90 h 10000"/>
                    <a:gd name="connsiteX64" fmla="*/ 2073 w 10000"/>
                    <a:gd name="connsiteY64" fmla="*/ 86 h 10000"/>
                    <a:gd name="connsiteX65" fmla="*/ 2116 w 10000"/>
                    <a:gd name="connsiteY65" fmla="*/ 80 h 10000"/>
                    <a:gd name="connsiteX66" fmla="*/ 2161 w 10000"/>
                    <a:gd name="connsiteY66" fmla="*/ 80 h 10000"/>
                    <a:gd name="connsiteX67" fmla="*/ 5830 w 10000"/>
                    <a:gd name="connsiteY67" fmla="*/ 2038 h 10000"/>
                    <a:gd name="connsiteX68" fmla="*/ 5830 w 10000"/>
                    <a:gd name="connsiteY68" fmla="*/ 2038 h 10000"/>
                    <a:gd name="connsiteX69" fmla="*/ 5912 w 10000"/>
                    <a:gd name="connsiteY69" fmla="*/ 2040 h 10000"/>
                    <a:gd name="connsiteX70" fmla="*/ 5992 w 10000"/>
                    <a:gd name="connsiteY70" fmla="*/ 2042 h 10000"/>
                    <a:gd name="connsiteX71" fmla="*/ 6070 w 10000"/>
                    <a:gd name="connsiteY71" fmla="*/ 2050 h 10000"/>
                    <a:gd name="connsiteX72" fmla="*/ 6149 w 10000"/>
                    <a:gd name="connsiteY72" fmla="*/ 2056 h 10000"/>
                    <a:gd name="connsiteX73" fmla="*/ 6227 w 10000"/>
                    <a:gd name="connsiteY73" fmla="*/ 2066 h 10000"/>
                    <a:gd name="connsiteX74" fmla="*/ 6305 w 10000"/>
                    <a:gd name="connsiteY74" fmla="*/ 2081 h 10000"/>
                    <a:gd name="connsiteX75" fmla="*/ 6382 w 10000"/>
                    <a:gd name="connsiteY75" fmla="*/ 2095 h 10000"/>
                    <a:gd name="connsiteX76" fmla="*/ 6460 w 10000"/>
                    <a:gd name="connsiteY76" fmla="*/ 2111 h 10000"/>
                    <a:gd name="connsiteX77" fmla="*/ 6535 w 10000"/>
                    <a:gd name="connsiteY77" fmla="*/ 2130 h 10000"/>
                    <a:gd name="connsiteX78" fmla="*/ 6611 w 10000"/>
                    <a:gd name="connsiteY78" fmla="*/ 2152 h 10000"/>
                    <a:gd name="connsiteX79" fmla="*/ 6686 w 10000"/>
                    <a:gd name="connsiteY79" fmla="*/ 2175 h 10000"/>
                    <a:gd name="connsiteX80" fmla="*/ 6761 w 10000"/>
                    <a:gd name="connsiteY80" fmla="*/ 2199 h 10000"/>
                    <a:gd name="connsiteX81" fmla="*/ 6832 w 10000"/>
                    <a:gd name="connsiteY81" fmla="*/ 2228 h 10000"/>
                    <a:gd name="connsiteX82" fmla="*/ 6905 w 10000"/>
                    <a:gd name="connsiteY82" fmla="*/ 2257 h 10000"/>
                    <a:gd name="connsiteX83" fmla="*/ 6975 w 10000"/>
                    <a:gd name="connsiteY83" fmla="*/ 2288 h 10000"/>
                    <a:gd name="connsiteX84" fmla="*/ 7048 w 10000"/>
                    <a:gd name="connsiteY84" fmla="*/ 2320 h 10000"/>
                    <a:gd name="connsiteX85" fmla="*/ 7115 w 10000"/>
                    <a:gd name="connsiteY85" fmla="*/ 2355 h 10000"/>
                    <a:gd name="connsiteX86" fmla="*/ 7186 w 10000"/>
                    <a:gd name="connsiteY86" fmla="*/ 2394 h 10000"/>
                    <a:gd name="connsiteX87" fmla="*/ 7252 w 10000"/>
                    <a:gd name="connsiteY87" fmla="*/ 2433 h 10000"/>
                    <a:gd name="connsiteX88" fmla="*/ 7320 w 10000"/>
                    <a:gd name="connsiteY88" fmla="*/ 2472 h 10000"/>
                    <a:gd name="connsiteX89" fmla="*/ 7387 w 10000"/>
                    <a:gd name="connsiteY89" fmla="*/ 2515 h 10000"/>
                    <a:gd name="connsiteX90" fmla="*/ 7452 w 10000"/>
                    <a:gd name="connsiteY90" fmla="*/ 2558 h 10000"/>
                    <a:gd name="connsiteX91" fmla="*/ 7514 w 10000"/>
                    <a:gd name="connsiteY91" fmla="*/ 2605 h 10000"/>
                    <a:gd name="connsiteX92" fmla="*/ 7578 w 10000"/>
                    <a:gd name="connsiteY92" fmla="*/ 2654 h 10000"/>
                    <a:gd name="connsiteX93" fmla="*/ 7638 w 10000"/>
                    <a:gd name="connsiteY93" fmla="*/ 2701 h 10000"/>
                    <a:gd name="connsiteX94" fmla="*/ 7701 w 10000"/>
                    <a:gd name="connsiteY94" fmla="*/ 2752 h 10000"/>
                    <a:gd name="connsiteX95" fmla="*/ 7761 w 10000"/>
                    <a:gd name="connsiteY95" fmla="*/ 2806 h 10000"/>
                    <a:gd name="connsiteX96" fmla="*/ 7818 w 10000"/>
                    <a:gd name="connsiteY96" fmla="*/ 2861 h 10000"/>
                    <a:gd name="connsiteX97" fmla="*/ 7877 w 10000"/>
                    <a:gd name="connsiteY97" fmla="*/ 2914 h 10000"/>
                    <a:gd name="connsiteX98" fmla="*/ 7932 w 10000"/>
                    <a:gd name="connsiteY98" fmla="*/ 2972 h 10000"/>
                    <a:gd name="connsiteX99" fmla="*/ 7985 w 10000"/>
                    <a:gd name="connsiteY99" fmla="*/ 3031 h 10000"/>
                    <a:gd name="connsiteX100" fmla="*/ 8039 w 10000"/>
                    <a:gd name="connsiteY100" fmla="*/ 3090 h 10000"/>
                    <a:gd name="connsiteX101" fmla="*/ 8094 w 10000"/>
                    <a:gd name="connsiteY101" fmla="*/ 3152 h 10000"/>
                    <a:gd name="connsiteX102" fmla="*/ 8142 w 10000"/>
                    <a:gd name="connsiteY102" fmla="*/ 3217 h 10000"/>
                    <a:gd name="connsiteX103" fmla="*/ 8194 w 10000"/>
                    <a:gd name="connsiteY103" fmla="*/ 3281 h 10000"/>
                    <a:gd name="connsiteX104" fmla="*/ 8242 w 10000"/>
                    <a:gd name="connsiteY104" fmla="*/ 3348 h 10000"/>
                    <a:gd name="connsiteX105" fmla="*/ 8290 w 10000"/>
                    <a:gd name="connsiteY105" fmla="*/ 3414 h 10000"/>
                    <a:gd name="connsiteX106" fmla="*/ 8334 w 10000"/>
                    <a:gd name="connsiteY106" fmla="*/ 3484 h 10000"/>
                    <a:gd name="connsiteX107" fmla="*/ 8379 w 10000"/>
                    <a:gd name="connsiteY107" fmla="*/ 3553 h 10000"/>
                    <a:gd name="connsiteX108" fmla="*/ 8421 w 10000"/>
                    <a:gd name="connsiteY108" fmla="*/ 3623 h 10000"/>
                    <a:gd name="connsiteX109" fmla="*/ 8462 w 10000"/>
                    <a:gd name="connsiteY109" fmla="*/ 3696 h 10000"/>
                    <a:gd name="connsiteX110" fmla="*/ 8505 w 10000"/>
                    <a:gd name="connsiteY110" fmla="*/ 3770 h 10000"/>
                    <a:gd name="connsiteX111" fmla="*/ 8541 w 10000"/>
                    <a:gd name="connsiteY111" fmla="*/ 3844 h 10000"/>
                    <a:gd name="connsiteX112" fmla="*/ 8578 w 10000"/>
                    <a:gd name="connsiteY112" fmla="*/ 3920 h 10000"/>
                    <a:gd name="connsiteX113" fmla="*/ 8614 w 10000"/>
                    <a:gd name="connsiteY113" fmla="*/ 4000 h 10000"/>
                    <a:gd name="connsiteX114" fmla="*/ 8647 w 10000"/>
                    <a:gd name="connsiteY114" fmla="*/ 4075 h 10000"/>
                    <a:gd name="connsiteX115" fmla="*/ 8679 w 10000"/>
                    <a:gd name="connsiteY115" fmla="*/ 4155 h 10000"/>
                    <a:gd name="connsiteX116" fmla="*/ 8712 w 10000"/>
                    <a:gd name="connsiteY116" fmla="*/ 4235 h 10000"/>
                    <a:gd name="connsiteX117" fmla="*/ 8740 w 10000"/>
                    <a:gd name="connsiteY117" fmla="*/ 4317 h 10000"/>
                    <a:gd name="connsiteX118" fmla="*/ 8767 w 10000"/>
                    <a:gd name="connsiteY118" fmla="*/ 4399 h 10000"/>
                    <a:gd name="connsiteX119" fmla="*/ 8792 w 10000"/>
                    <a:gd name="connsiteY119" fmla="*/ 4481 h 10000"/>
                    <a:gd name="connsiteX120" fmla="*/ 8817 w 10000"/>
                    <a:gd name="connsiteY120" fmla="*/ 4565 h 10000"/>
                    <a:gd name="connsiteX121" fmla="*/ 8836 w 10000"/>
                    <a:gd name="connsiteY121" fmla="*/ 4651 h 10000"/>
                    <a:gd name="connsiteX122" fmla="*/ 8857 w 10000"/>
                    <a:gd name="connsiteY122" fmla="*/ 4737 h 10000"/>
                    <a:gd name="connsiteX123" fmla="*/ 8877 w 10000"/>
                    <a:gd name="connsiteY123" fmla="*/ 4825 h 10000"/>
                    <a:gd name="connsiteX124" fmla="*/ 8893 w 10000"/>
                    <a:gd name="connsiteY124" fmla="*/ 4909 h 10000"/>
                    <a:gd name="connsiteX125" fmla="*/ 8907 w 10000"/>
                    <a:gd name="connsiteY125" fmla="*/ 4997 h 10000"/>
                    <a:gd name="connsiteX126" fmla="*/ 8920 w 10000"/>
                    <a:gd name="connsiteY126" fmla="*/ 5089 h 10000"/>
                    <a:gd name="connsiteX127" fmla="*/ 8930 w 10000"/>
                    <a:gd name="connsiteY127" fmla="*/ 5179 h 10000"/>
                    <a:gd name="connsiteX128" fmla="*/ 8941 w 10000"/>
                    <a:gd name="connsiteY128" fmla="*/ 5269 h 10000"/>
                    <a:gd name="connsiteX129" fmla="*/ 8946 w 10000"/>
                    <a:gd name="connsiteY129" fmla="*/ 5359 h 10000"/>
                    <a:gd name="connsiteX130" fmla="*/ 8954 w 10000"/>
                    <a:gd name="connsiteY130" fmla="*/ 5450 h 10000"/>
                    <a:gd name="connsiteX131" fmla="*/ 8955 w 10000"/>
                    <a:gd name="connsiteY131" fmla="*/ 5542 h 10000"/>
                    <a:gd name="connsiteX132" fmla="*/ 8957 w 10000"/>
                    <a:gd name="connsiteY132" fmla="*/ 5636 h 10000"/>
                    <a:gd name="connsiteX133" fmla="*/ 8955 w 10000"/>
                    <a:gd name="connsiteY133" fmla="*/ 5728 h 10000"/>
                    <a:gd name="connsiteX134" fmla="*/ 8954 w 10000"/>
                    <a:gd name="connsiteY134" fmla="*/ 5820 h 10000"/>
                    <a:gd name="connsiteX135" fmla="*/ 8946 w 10000"/>
                    <a:gd name="connsiteY135" fmla="*/ 5912 h 10000"/>
                    <a:gd name="connsiteX136" fmla="*/ 8941 w 10000"/>
                    <a:gd name="connsiteY136" fmla="*/ 6005 h 10000"/>
                    <a:gd name="connsiteX137" fmla="*/ 8930 w 10000"/>
                    <a:gd name="connsiteY137" fmla="*/ 6095 h 10000"/>
                    <a:gd name="connsiteX138" fmla="*/ 8920 w 10000"/>
                    <a:gd name="connsiteY138" fmla="*/ 6185 h 10000"/>
                    <a:gd name="connsiteX139" fmla="*/ 8907 w 10000"/>
                    <a:gd name="connsiteY139" fmla="*/ 6273 h 10000"/>
                    <a:gd name="connsiteX140" fmla="*/ 8893 w 10000"/>
                    <a:gd name="connsiteY140" fmla="*/ 6361 h 10000"/>
                    <a:gd name="connsiteX141" fmla="*/ 8877 w 10000"/>
                    <a:gd name="connsiteY141" fmla="*/ 6449 h 10000"/>
                    <a:gd name="connsiteX142" fmla="*/ 8857 w 10000"/>
                    <a:gd name="connsiteY142" fmla="*/ 6535 h 10000"/>
                    <a:gd name="connsiteX143" fmla="*/ 8836 w 10000"/>
                    <a:gd name="connsiteY143" fmla="*/ 6619 h 10000"/>
                    <a:gd name="connsiteX144" fmla="*/ 8817 w 10000"/>
                    <a:gd name="connsiteY144" fmla="*/ 6705 h 10000"/>
                    <a:gd name="connsiteX145" fmla="*/ 8792 w 10000"/>
                    <a:gd name="connsiteY145" fmla="*/ 6791 h 10000"/>
                    <a:gd name="connsiteX146" fmla="*/ 8767 w 10000"/>
                    <a:gd name="connsiteY146" fmla="*/ 6871 h 10000"/>
                    <a:gd name="connsiteX147" fmla="*/ 8740 w 10000"/>
                    <a:gd name="connsiteY147" fmla="*/ 6955 h 10000"/>
                    <a:gd name="connsiteX148" fmla="*/ 8712 w 10000"/>
                    <a:gd name="connsiteY148" fmla="*/ 7035 h 10000"/>
                    <a:gd name="connsiteX149" fmla="*/ 8679 w 10000"/>
                    <a:gd name="connsiteY149" fmla="*/ 7117 h 10000"/>
                    <a:gd name="connsiteX150" fmla="*/ 8647 w 10000"/>
                    <a:gd name="connsiteY150" fmla="*/ 7194 h 10000"/>
                    <a:gd name="connsiteX151" fmla="*/ 8614 w 10000"/>
                    <a:gd name="connsiteY151" fmla="*/ 7274 h 10000"/>
                    <a:gd name="connsiteX152" fmla="*/ 8578 w 10000"/>
                    <a:gd name="connsiteY152" fmla="*/ 7350 h 10000"/>
                    <a:gd name="connsiteX153" fmla="*/ 8541 w 10000"/>
                    <a:gd name="connsiteY153" fmla="*/ 7426 h 10000"/>
                    <a:gd name="connsiteX154" fmla="*/ 8505 w 10000"/>
                    <a:gd name="connsiteY154" fmla="*/ 7502 h 10000"/>
                    <a:gd name="connsiteX155" fmla="*/ 8462 w 10000"/>
                    <a:gd name="connsiteY155" fmla="*/ 7575 h 10000"/>
                    <a:gd name="connsiteX156" fmla="*/ 8421 w 10000"/>
                    <a:gd name="connsiteY156" fmla="*/ 7647 h 10000"/>
                    <a:gd name="connsiteX157" fmla="*/ 8379 w 10000"/>
                    <a:gd name="connsiteY157" fmla="*/ 7719 h 10000"/>
                    <a:gd name="connsiteX158" fmla="*/ 8334 w 10000"/>
                    <a:gd name="connsiteY158" fmla="*/ 7790 h 10000"/>
                    <a:gd name="connsiteX159" fmla="*/ 8290 w 10000"/>
                    <a:gd name="connsiteY159" fmla="*/ 7856 h 10000"/>
                    <a:gd name="connsiteX160" fmla="*/ 8242 w 10000"/>
                    <a:gd name="connsiteY160" fmla="*/ 7925 h 10000"/>
                    <a:gd name="connsiteX161" fmla="*/ 8194 w 10000"/>
                    <a:gd name="connsiteY161" fmla="*/ 7989 h 10000"/>
                    <a:gd name="connsiteX162" fmla="*/ 8142 w 10000"/>
                    <a:gd name="connsiteY162" fmla="*/ 8057 h 10000"/>
                    <a:gd name="connsiteX163" fmla="*/ 8094 w 10000"/>
                    <a:gd name="connsiteY163" fmla="*/ 8118 h 10000"/>
                    <a:gd name="connsiteX164" fmla="*/ 8039 w 10000"/>
                    <a:gd name="connsiteY164" fmla="*/ 8179 h 10000"/>
                    <a:gd name="connsiteX165" fmla="*/ 7985 w 10000"/>
                    <a:gd name="connsiteY165" fmla="*/ 8239 h 10000"/>
                    <a:gd name="connsiteX166" fmla="*/ 7932 w 10000"/>
                    <a:gd name="connsiteY166" fmla="*/ 8298 h 10000"/>
                    <a:gd name="connsiteX167" fmla="*/ 7877 w 10000"/>
                    <a:gd name="connsiteY167" fmla="*/ 8356 h 10000"/>
                    <a:gd name="connsiteX168" fmla="*/ 7818 w 10000"/>
                    <a:gd name="connsiteY168" fmla="*/ 8413 h 10000"/>
                    <a:gd name="connsiteX169" fmla="*/ 7761 w 10000"/>
                    <a:gd name="connsiteY169" fmla="*/ 8466 h 10000"/>
                    <a:gd name="connsiteX170" fmla="*/ 7701 w 10000"/>
                    <a:gd name="connsiteY170" fmla="*/ 8519 h 10000"/>
                    <a:gd name="connsiteX171" fmla="*/ 7638 w 10000"/>
                    <a:gd name="connsiteY171" fmla="*/ 8569 h 10000"/>
                    <a:gd name="connsiteX172" fmla="*/ 7578 w 10000"/>
                    <a:gd name="connsiteY172" fmla="*/ 8620 h 10000"/>
                    <a:gd name="connsiteX173" fmla="*/ 7514 w 10000"/>
                    <a:gd name="connsiteY173" fmla="*/ 8667 h 10000"/>
                    <a:gd name="connsiteX174" fmla="*/ 7452 w 10000"/>
                    <a:gd name="connsiteY174" fmla="*/ 8712 h 10000"/>
                    <a:gd name="connsiteX175" fmla="*/ 7387 w 10000"/>
                    <a:gd name="connsiteY175" fmla="*/ 8757 h 10000"/>
                    <a:gd name="connsiteX176" fmla="*/ 7320 w 10000"/>
                    <a:gd name="connsiteY176" fmla="*/ 8800 h 10000"/>
                    <a:gd name="connsiteX177" fmla="*/ 7252 w 10000"/>
                    <a:gd name="connsiteY177" fmla="*/ 8841 h 10000"/>
                    <a:gd name="connsiteX178" fmla="*/ 7186 w 10000"/>
                    <a:gd name="connsiteY178" fmla="*/ 8878 h 10000"/>
                    <a:gd name="connsiteX179" fmla="*/ 7115 w 10000"/>
                    <a:gd name="connsiteY179" fmla="*/ 8917 h 10000"/>
                    <a:gd name="connsiteX180" fmla="*/ 7048 w 10000"/>
                    <a:gd name="connsiteY180" fmla="*/ 8949 h 10000"/>
                    <a:gd name="connsiteX181" fmla="*/ 6975 w 10000"/>
                    <a:gd name="connsiteY181" fmla="*/ 8982 h 10000"/>
                    <a:gd name="connsiteX182" fmla="*/ 6905 w 10000"/>
                    <a:gd name="connsiteY182" fmla="*/ 9015 h 10000"/>
                    <a:gd name="connsiteX183" fmla="*/ 6832 w 10000"/>
                    <a:gd name="connsiteY183" fmla="*/ 9046 h 10000"/>
                    <a:gd name="connsiteX184" fmla="*/ 6761 w 10000"/>
                    <a:gd name="connsiteY184" fmla="*/ 9070 h 10000"/>
                    <a:gd name="connsiteX185" fmla="*/ 6686 w 10000"/>
                    <a:gd name="connsiteY185" fmla="*/ 9097 h 10000"/>
                    <a:gd name="connsiteX186" fmla="*/ 6611 w 10000"/>
                    <a:gd name="connsiteY186" fmla="*/ 9121 h 10000"/>
                    <a:gd name="connsiteX187" fmla="*/ 6535 w 10000"/>
                    <a:gd name="connsiteY187" fmla="*/ 9142 h 10000"/>
                    <a:gd name="connsiteX188" fmla="*/ 6460 w 10000"/>
                    <a:gd name="connsiteY188" fmla="*/ 9162 h 10000"/>
                    <a:gd name="connsiteX189" fmla="*/ 6382 w 10000"/>
                    <a:gd name="connsiteY189" fmla="*/ 9179 h 10000"/>
                    <a:gd name="connsiteX190" fmla="*/ 6305 w 10000"/>
                    <a:gd name="connsiteY190" fmla="*/ 9193 h 10000"/>
                    <a:gd name="connsiteX191" fmla="*/ 6227 w 10000"/>
                    <a:gd name="connsiteY191" fmla="*/ 9203 h 10000"/>
                    <a:gd name="connsiteX192" fmla="*/ 6149 w 10000"/>
                    <a:gd name="connsiteY192" fmla="*/ 9214 h 10000"/>
                    <a:gd name="connsiteX193" fmla="*/ 6070 w 10000"/>
                    <a:gd name="connsiteY193" fmla="*/ 9224 h 10000"/>
                    <a:gd name="connsiteX194" fmla="*/ 5992 w 10000"/>
                    <a:gd name="connsiteY194" fmla="*/ 9228 h 10000"/>
                    <a:gd name="connsiteX195" fmla="*/ 5912 w 10000"/>
                    <a:gd name="connsiteY195" fmla="*/ 9232 h 10000"/>
                    <a:gd name="connsiteX196" fmla="*/ 5830 w 10000"/>
                    <a:gd name="connsiteY196" fmla="*/ 9232 h 10000"/>
                    <a:gd name="connsiteX197" fmla="*/ 5750 w 10000"/>
                    <a:gd name="connsiteY197" fmla="*/ 9232 h 10000"/>
                    <a:gd name="connsiteX198" fmla="*/ 5670 w 10000"/>
                    <a:gd name="connsiteY198" fmla="*/ 9228 h 10000"/>
                    <a:gd name="connsiteX199" fmla="*/ 5588 w 10000"/>
                    <a:gd name="connsiteY199" fmla="*/ 9224 h 10000"/>
                    <a:gd name="connsiteX200" fmla="*/ 5510 w 10000"/>
                    <a:gd name="connsiteY200" fmla="*/ 9214 h 10000"/>
                    <a:gd name="connsiteX201" fmla="*/ 5432 w 10000"/>
                    <a:gd name="connsiteY201" fmla="*/ 9203 h 10000"/>
                    <a:gd name="connsiteX202" fmla="*/ 5353 w 10000"/>
                    <a:gd name="connsiteY202" fmla="*/ 9193 h 10000"/>
                    <a:gd name="connsiteX203" fmla="*/ 5277 w 10000"/>
                    <a:gd name="connsiteY203" fmla="*/ 9179 h 10000"/>
                    <a:gd name="connsiteX204" fmla="*/ 5200 w 10000"/>
                    <a:gd name="connsiteY204" fmla="*/ 9162 h 10000"/>
                    <a:gd name="connsiteX205" fmla="*/ 5124 w 10000"/>
                    <a:gd name="connsiteY205" fmla="*/ 9142 h 10000"/>
                    <a:gd name="connsiteX206" fmla="*/ 5049 w 10000"/>
                    <a:gd name="connsiteY206" fmla="*/ 9121 h 10000"/>
                    <a:gd name="connsiteX207" fmla="*/ 4974 w 10000"/>
                    <a:gd name="connsiteY207" fmla="*/ 9097 h 10000"/>
                    <a:gd name="connsiteX208" fmla="*/ 4901 w 10000"/>
                    <a:gd name="connsiteY208" fmla="*/ 9070 h 10000"/>
                    <a:gd name="connsiteX209" fmla="*/ 4826 w 10000"/>
                    <a:gd name="connsiteY209" fmla="*/ 9046 h 10000"/>
                    <a:gd name="connsiteX210" fmla="*/ 4754 w 10000"/>
                    <a:gd name="connsiteY210" fmla="*/ 9015 h 10000"/>
                    <a:gd name="connsiteX211" fmla="*/ 4684 w 10000"/>
                    <a:gd name="connsiteY211" fmla="*/ 8982 h 10000"/>
                    <a:gd name="connsiteX212" fmla="*/ 4615 w 10000"/>
                    <a:gd name="connsiteY212" fmla="*/ 8949 h 10000"/>
                    <a:gd name="connsiteX213" fmla="*/ 4544 w 10000"/>
                    <a:gd name="connsiteY213" fmla="*/ 8917 h 10000"/>
                    <a:gd name="connsiteX214" fmla="*/ 4476 w 10000"/>
                    <a:gd name="connsiteY214" fmla="*/ 8878 h 10000"/>
                    <a:gd name="connsiteX215" fmla="*/ 4406 w 10000"/>
                    <a:gd name="connsiteY215" fmla="*/ 8841 h 10000"/>
                    <a:gd name="connsiteX216" fmla="*/ 4339 w 10000"/>
                    <a:gd name="connsiteY216" fmla="*/ 8800 h 10000"/>
                    <a:gd name="connsiteX217" fmla="*/ 4275 w 10000"/>
                    <a:gd name="connsiteY217" fmla="*/ 8757 h 10000"/>
                    <a:gd name="connsiteX218" fmla="*/ 4209 w 10000"/>
                    <a:gd name="connsiteY218" fmla="*/ 8712 h 10000"/>
                    <a:gd name="connsiteX219" fmla="*/ 4145 w 10000"/>
                    <a:gd name="connsiteY219" fmla="*/ 8667 h 10000"/>
                    <a:gd name="connsiteX220" fmla="*/ 4083 w 10000"/>
                    <a:gd name="connsiteY220" fmla="*/ 8620 h 10000"/>
                    <a:gd name="connsiteX221" fmla="*/ 4020 w 10000"/>
                    <a:gd name="connsiteY221" fmla="*/ 8569 h 10000"/>
                    <a:gd name="connsiteX222" fmla="*/ 3960 w 10000"/>
                    <a:gd name="connsiteY222" fmla="*/ 8519 h 10000"/>
                    <a:gd name="connsiteX223" fmla="*/ 3901 w 10000"/>
                    <a:gd name="connsiteY223" fmla="*/ 8466 h 10000"/>
                    <a:gd name="connsiteX224" fmla="*/ 3841 w 10000"/>
                    <a:gd name="connsiteY224" fmla="*/ 8413 h 10000"/>
                    <a:gd name="connsiteX225" fmla="*/ 3784 w 10000"/>
                    <a:gd name="connsiteY225" fmla="*/ 8356 h 10000"/>
                    <a:gd name="connsiteX226" fmla="*/ 3727 w 10000"/>
                    <a:gd name="connsiteY226" fmla="*/ 8298 h 10000"/>
                    <a:gd name="connsiteX227" fmla="*/ 3673 w 10000"/>
                    <a:gd name="connsiteY227" fmla="*/ 8239 h 10000"/>
                    <a:gd name="connsiteX228" fmla="*/ 3620 w 10000"/>
                    <a:gd name="connsiteY228" fmla="*/ 8179 h 10000"/>
                    <a:gd name="connsiteX229" fmla="*/ 3566 w 10000"/>
                    <a:gd name="connsiteY229" fmla="*/ 8118 h 10000"/>
                    <a:gd name="connsiteX230" fmla="*/ 3517 w 10000"/>
                    <a:gd name="connsiteY230" fmla="*/ 8057 h 10000"/>
                    <a:gd name="connsiteX231" fmla="*/ 3467 w 10000"/>
                    <a:gd name="connsiteY231" fmla="*/ 7989 h 10000"/>
                    <a:gd name="connsiteX232" fmla="*/ 3417 w 10000"/>
                    <a:gd name="connsiteY232" fmla="*/ 7925 h 10000"/>
                    <a:gd name="connsiteX233" fmla="*/ 3371 w 10000"/>
                    <a:gd name="connsiteY233" fmla="*/ 7856 h 10000"/>
                    <a:gd name="connsiteX234" fmla="*/ 3324 w 10000"/>
                    <a:gd name="connsiteY234" fmla="*/ 7790 h 10000"/>
                    <a:gd name="connsiteX235" fmla="*/ 3282 w 10000"/>
                    <a:gd name="connsiteY235" fmla="*/ 7719 h 10000"/>
                    <a:gd name="connsiteX236" fmla="*/ 3237 w 10000"/>
                    <a:gd name="connsiteY236" fmla="*/ 7647 h 10000"/>
                    <a:gd name="connsiteX237" fmla="*/ 3196 w 10000"/>
                    <a:gd name="connsiteY237" fmla="*/ 7575 h 10000"/>
                    <a:gd name="connsiteX238" fmla="*/ 3157 w 10000"/>
                    <a:gd name="connsiteY238" fmla="*/ 7502 h 10000"/>
                    <a:gd name="connsiteX239" fmla="*/ 3118 w 10000"/>
                    <a:gd name="connsiteY239" fmla="*/ 7426 h 10000"/>
                    <a:gd name="connsiteX240" fmla="*/ 3081 w 10000"/>
                    <a:gd name="connsiteY240" fmla="*/ 7350 h 10000"/>
                    <a:gd name="connsiteX241" fmla="*/ 3045 w 10000"/>
                    <a:gd name="connsiteY241" fmla="*/ 7274 h 10000"/>
                    <a:gd name="connsiteX242" fmla="*/ 3013 w 10000"/>
                    <a:gd name="connsiteY242" fmla="*/ 7194 h 10000"/>
                    <a:gd name="connsiteX243" fmla="*/ 2979 w 10000"/>
                    <a:gd name="connsiteY243" fmla="*/ 7117 h 10000"/>
                    <a:gd name="connsiteX244" fmla="*/ 2951 w 10000"/>
                    <a:gd name="connsiteY244" fmla="*/ 7035 h 10000"/>
                    <a:gd name="connsiteX245" fmla="*/ 2922 w 10000"/>
                    <a:gd name="connsiteY245" fmla="*/ 6955 h 10000"/>
                    <a:gd name="connsiteX246" fmla="*/ 2892 w 10000"/>
                    <a:gd name="connsiteY246" fmla="*/ 6871 h 10000"/>
                    <a:gd name="connsiteX247" fmla="*/ 2869 w 10000"/>
                    <a:gd name="connsiteY247" fmla="*/ 6791 h 10000"/>
                    <a:gd name="connsiteX248" fmla="*/ 2846 w 10000"/>
                    <a:gd name="connsiteY248" fmla="*/ 6705 h 10000"/>
                    <a:gd name="connsiteX249" fmla="*/ 2823 w 10000"/>
                    <a:gd name="connsiteY249" fmla="*/ 6619 h 10000"/>
                    <a:gd name="connsiteX250" fmla="*/ 2801 w 10000"/>
                    <a:gd name="connsiteY250" fmla="*/ 6535 h 10000"/>
                    <a:gd name="connsiteX251" fmla="*/ 2783 w 10000"/>
                    <a:gd name="connsiteY251" fmla="*/ 6449 h 10000"/>
                    <a:gd name="connsiteX252" fmla="*/ 2767 w 10000"/>
                    <a:gd name="connsiteY252" fmla="*/ 6361 h 10000"/>
                    <a:gd name="connsiteX253" fmla="*/ 2753 w 10000"/>
                    <a:gd name="connsiteY253" fmla="*/ 6273 h 10000"/>
                    <a:gd name="connsiteX254" fmla="*/ 2741 w 10000"/>
                    <a:gd name="connsiteY254" fmla="*/ 6185 h 10000"/>
                    <a:gd name="connsiteX255" fmla="*/ 2730 w 10000"/>
                    <a:gd name="connsiteY255" fmla="*/ 6095 h 10000"/>
                    <a:gd name="connsiteX256" fmla="*/ 2719 w 10000"/>
                    <a:gd name="connsiteY256" fmla="*/ 6005 h 10000"/>
                    <a:gd name="connsiteX257" fmla="*/ 2712 w 10000"/>
                    <a:gd name="connsiteY257" fmla="*/ 5912 h 10000"/>
                    <a:gd name="connsiteX258" fmla="*/ 2709 w 10000"/>
                    <a:gd name="connsiteY258" fmla="*/ 5820 h 10000"/>
                    <a:gd name="connsiteX259" fmla="*/ 2705 w 10000"/>
                    <a:gd name="connsiteY259" fmla="*/ 5728 h 10000"/>
                    <a:gd name="connsiteX260" fmla="*/ 2705 w 10000"/>
                    <a:gd name="connsiteY260" fmla="*/ 5636 h 10000"/>
                    <a:gd name="connsiteX261" fmla="*/ 2705 w 10000"/>
                    <a:gd name="connsiteY261" fmla="*/ 5542 h 10000"/>
                    <a:gd name="connsiteX262" fmla="*/ 2709 w 10000"/>
                    <a:gd name="connsiteY262" fmla="*/ 5450 h 10000"/>
                    <a:gd name="connsiteX263" fmla="*/ 2712 w 10000"/>
                    <a:gd name="connsiteY263" fmla="*/ 5359 h 10000"/>
                    <a:gd name="connsiteX264" fmla="*/ 2719 w 10000"/>
                    <a:gd name="connsiteY264" fmla="*/ 5269 h 10000"/>
                    <a:gd name="connsiteX265" fmla="*/ 2730 w 10000"/>
                    <a:gd name="connsiteY265" fmla="*/ 5179 h 10000"/>
                    <a:gd name="connsiteX266" fmla="*/ 2741 w 10000"/>
                    <a:gd name="connsiteY266" fmla="*/ 5089 h 10000"/>
                    <a:gd name="connsiteX267" fmla="*/ 2753 w 10000"/>
                    <a:gd name="connsiteY267" fmla="*/ 4997 h 10000"/>
                    <a:gd name="connsiteX268" fmla="*/ 2767 w 10000"/>
                    <a:gd name="connsiteY268" fmla="*/ 4909 h 10000"/>
                    <a:gd name="connsiteX269" fmla="*/ 2783 w 10000"/>
                    <a:gd name="connsiteY269" fmla="*/ 4825 h 10000"/>
                    <a:gd name="connsiteX270" fmla="*/ 2801 w 10000"/>
                    <a:gd name="connsiteY270" fmla="*/ 4737 h 10000"/>
                    <a:gd name="connsiteX271" fmla="*/ 2823 w 10000"/>
                    <a:gd name="connsiteY271" fmla="*/ 4651 h 10000"/>
                    <a:gd name="connsiteX272" fmla="*/ 2846 w 10000"/>
                    <a:gd name="connsiteY272" fmla="*/ 4565 h 10000"/>
                    <a:gd name="connsiteX273" fmla="*/ 2869 w 10000"/>
                    <a:gd name="connsiteY273" fmla="*/ 4481 h 10000"/>
                    <a:gd name="connsiteX274" fmla="*/ 2892 w 10000"/>
                    <a:gd name="connsiteY274" fmla="*/ 4399 h 10000"/>
                    <a:gd name="connsiteX275" fmla="*/ 2922 w 10000"/>
                    <a:gd name="connsiteY275" fmla="*/ 4317 h 10000"/>
                    <a:gd name="connsiteX276" fmla="*/ 2951 w 10000"/>
                    <a:gd name="connsiteY276" fmla="*/ 4235 h 10000"/>
                    <a:gd name="connsiteX277" fmla="*/ 2979 w 10000"/>
                    <a:gd name="connsiteY277" fmla="*/ 4155 h 10000"/>
                    <a:gd name="connsiteX278" fmla="*/ 3013 w 10000"/>
                    <a:gd name="connsiteY278" fmla="*/ 4075 h 10000"/>
                    <a:gd name="connsiteX279" fmla="*/ 3045 w 10000"/>
                    <a:gd name="connsiteY279" fmla="*/ 4000 h 10000"/>
                    <a:gd name="connsiteX280" fmla="*/ 3081 w 10000"/>
                    <a:gd name="connsiteY280" fmla="*/ 3920 h 10000"/>
                    <a:gd name="connsiteX281" fmla="*/ 3118 w 10000"/>
                    <a:gd name="connsiteY281" fmla="*/ 3844 h 10000"/>
                    <a:gd name="connsiteX282" fmla="*/ 3157 w 10000"/>
                    <a:gd name="connsiteY282" fmla="*/ 3770 h 10000"/>
                    <a:gd name="connsiteX283" fmla="*/ 3196 w 10000"/>
                    <a:gd name="connsiteY283" fmla="*/ 3696 h 10000"/>
                    <a:gd name="connsiteX284" fmla="*/ 3237 w 10000"/>
                    <a:gd name="connsiteY284" fmla="*/ 3623 h 10000"/>
                    <a:gd name="connsiteX285" fmla="*/ 3282 w 10000"/>
                    <a:gd name="connsiteY285" fmla="*/ 3553 h 10000"/>
                    <a:gd name="connsiteX286" fmla="*/ 3324 w 10000"/>
                    <a:gd name="connsiteY286" fmla="*/ 3484 h 10000"/>
                    <a:gd name="connsiteX287" fmla="*/ 3371 w 10000"/>
                    <a:gd name="connsiteY287" fmla="*/ 3414 h 10000"/>
                    <a:gd name="connsiteX288" fmla="*/ 3417 w 10000"/>
                    <a:gd name="connsiteY288" fmla="*/ 3348 h 10000"/>
                    <a:gd name="connsiteX289" fmla="*/ 3467 w 10000"/>
                    <a:gd name="connsiteY289" fmla="*/ 3281 h 10000"/>
                    <a:gd name="connsiteX290" fmla="*/ 3517 w 10000"/>
                    <a:gd name="connsiteY290" fmla="*/ 3217 h 10000"/>
                    <a:gd name="connsiteX291" fmla="*/ 3566 w 10000"/>
                    <a:gd name="connsiteY291" fmla="*/ 3152 h 10000"/>
                    <a:gd name="connsiteX292" fmla="*/ 3620 w 10000"/>
                    <a:gd name="connsiteY292" fmla="*/ 3090 h 10000"/>
                    <a:gd name="connsiteX293" fmla="*/ 3673 w 10000"/>
                    <a:gd name="connsiteY293" fmla="*/ 3031 h 10000"/>
                    <a:gd name="connsiteX294" fmla="*/ 3727 w 10000"/>
                    <a:gd name="connsiteY294" fmla="*/ 2972 h 10000"/>
                    <a:gd name="connsiteX295" fmla="*/ 3784 w 10000"/>
                    <a:gd name="connsiteY295" fmla="*/ 2914 h 10000"/>
                    <a:gd name="connsiteX296" fmla="*/ 3841 w 10000"/>
                    <a:gd name="connsiteY296" fmla="*/ 2861 h 10000"/>
                    <a:gd name="connsiteX297" fmla="*/ 3901 w 10000"/>
                    <a:gd name="connsiteY297" fmla="*/ 2806 h 10000"/>
                    <a:gd name="connsiteX298" fmla="*/ 3960 w 10000"/>
                    <a:gd name="connsiteY298" fmla="*/ 2752 h 10000"/>
                    <a:gd name="connsiteX299" fmla="*/ 4020 w 10000"/>
                    <a:gd name="connsiteY299" fmla="*/ 2701 h 10000"/>
                    <a:gd name="connsiteX300" fmla="*/ 4083 w 10000"/>
                    <a:gd name="connsiteY300" fmla="*/ 2654 h 10000"/>
                    <a:gd name="connsiteX301" fmla="*/ 4145 w 10000"/>
                    <a:gd name="connsiteY301" fmla="*/ 2605 h 10000"/>
                    <a:gd name="connsiteX302" fmla="*/ 4209 w 10000"/>
                    <a:gd name="connsiteY302" fmla="*/ 2558 h 10000"/>
                    <a:gd name="connsiteX303" fmla="*/ 4275 w 10000"/>
                    <a:gd name="connsiteY303" fmla="*/ 2515 h 10000"/>
                    <a:gd name="connsiteX304" fmla="*/ 4339 w 10000"/>
                    <a:gd name="connsiteY304" fmla="*/ 2472 h 10000"/>
                    <a:gd name="connsiteX305" fmla="*/ 4406 w 10000"/>
                    <a:gd name="connsiteY305" fmla="*/ 2433 h 10000"/>
                    <a:gd name="connsiteX306" fmla="*/ 4476 w 10000"/>
                    <a:gd name="connsiteY306" fmla="*/ 2394 h 10000"/>
                    <a:gd name="connsiteX307" fmla="*/ 4544 w 10000"/>
                    <a:gd name="connsiteY307" fmla="*/ 2355 h 10000"/>
                    <a:gd name="connsiteX308" fmla="*/ 4615 w 10000"/>
                    <a:gd name="connsiteY308" fmla="*/ 2320 h 10000"/>
                    <a:gd name="connsiteX309" fmla="*/ 4684 w 10000"/>
                    <a:gd name="connsiteY309" fmla="*/ 2288 h 10000"/>
                    <a:gd name="connsiteX310" fmla="*/ 4754 w 10000"/>
                    <a:gd name="connsiteY310" fmla="*/ 2257 h 10000"/>
                    <a:gd name="connsiteX311" fmla="*/ 4826 w 10000"/>
                    <a:gd name="connsiteY311" fmla="*/ 2228 h 10000"/>
                    <a:gd name="connsiteX312" fmla="*/ 4901 w 10000"/>
                    <a:gd name="connsiteY312" fmla="*/ 2199 h 10000"/>
                    <a:gd name="connsiteX313" fmla="*/ 4974 w 10000"/>
                    <a:gd name="connsiteY313" fmla="*/ 2175 h 10000"/>
                    <a:gd name="connsiteX314" fmla="*/ 5049 w 10000"/>
                    <a:gd name="connsiteY314" fmla="*/ 2152 h 10000"/>
                    <a:gd name="connsiteX315" fmla="*/ 5124 w 10000"/>
                    <a:gd name="connsiteY315" fmla="*/ 2130 h 10000"/>
                    <a:gd name="connsiteX316" fmla="*/ 5200 w 10000"/>
                    <a:gd name="connsiteY316" fmla="*/ 2111 h 10000"/>
                    <a:gd name="connsiteX317" fmla="*/ 5277 w 10000"/>
                    <a:gd name="connsiteY317" fmla="*/ 2095 h 10000"/>
                    <a:gd name="connsiteX318" fmla="*/ 5353 w 10000"/>
                    <a:gd name="connsiteY318" fmla="*/ 2081 h 10000"/>
                    <a:gd name="connsiteX319" fmla="*/ 5432 w 10000"/>
                    <a:gd name="connsiteY319" fmla="*/ 2066 h 10000"/>
                    <a:gd name="connsiteX320" fmla="*/ 5510 w 10000"/>
                    <a:gd name="connsiteY320" fmla="*/ 2056 h 10000"/>
                    <a:gd name="connsiteX321" fmla="*/ 5588 w 10000"/>
                    <a:gd name="connsiteY321" fmla="*/ 2050 h 10000"/>
                    <a:gd name="connsiteX322" fmla="*/ 5670 w 10000"/>
                    <a:gd name="connsiteY322" fmla="*/ 2042 h 10000"/>
                    <a:gd name="connsiteX323" fmla="*/ 5750 w 10000"/>
                    <a:gd name="connsiteY323" fmla="*/ 2040 h 10000"/>
                    <a:gd name="connsiteX324" fmla="*/ 5830 w 10000"/>
                    <a:gd name="connsiteY324" fmla="*/ 2038 h 10000"/>
                    <a:gd name="connsiteX325" fmla="*/ 5432 w 10000"/>
                    <a:gd name="connsiteY325" fmla="*/ 3879 h 10000"/>
                    <a:gd name="connsiteX326" fmla="*/ 5432 w 10000"/>
                    <a:gd name="connsiteY326" fmla="*/ 3879 h 10000"/>
                    <a:gd name="connsiteX327" fmla="*/ 5394 w 10000"/>
                    <a:gd name="connsiteY327" fmla="*/ 3854 h 10000"/>
                    <a:gd name="connsiteX328" fmla="*/ 5355 w 10000"/>
                    <a:gd name="connsiteY328" fmla="*/ 3836 h 10000"/>
                    <a:gd name="connsiteX329" fmla="*/ 5316 w 10000"/>
                    <a:gd name="connsiteY329" fmla="*/ 3819 h 10000"/>
                    <a:gd name="connsiteX330" fmla="*/ 5277 w 10000"/>
                    <a:gd name="connsiteY330" fmla="*/ 3805 h 10000"/>
                    <a:gd name="connsiteX331" fmla="*/ 5236 w 10000"/>
                    <a:gd name="connsiteY331" fmla="*/ 3793 h 10000"/>
                    <a:gd name="connsiteX332" fmla="*/ 5195 w 10000"/>
                    <a:gd name="connsiteY332" fmla="*/ 3785 h 10000"/>
                    <a:gd name="connsiteX333" fmla="*/ 5154 w 10000"/>
                    <a:gd name="connsiteY333" fmla="*/ 3780 h 10000"/>
                    <a:gd name="connsiteX334" fmla="*/ 5109 w 10000"/>
                    <a:gd name="connsiteY334" fmla="*/ 3778 h 10000"/>
                    <a:gd name="connsiteX335" fmla="*/ 5069 w 10000"/>
                    <a:gd name="connsiteY335" fmla="*/ 3778 h 10000"/>
                    <a:gd name="connsiteX336" fmla="*/ 5026 w 10000"/>
                    <a:gd name="connsiteY336" fmla="*/ 3780 h 10000"/>
                    <a:gd name="connsiteX337" fmla="*/ 4981 w 10000"/>
                    <a:gd name="connsiteY337" fmla="*/ 3787 h 10000"/>
                    <a:gd name="connsiteX338" fmla="*/ 4939 w 10000"/>
                    <a:gd name="connsiteY338" fmla="*/ 3797 h 10000"/>
                    <a:gd name="connsiteX339" fmla="*/ 4894 w 10000"/>
                    <a:gd name="connsiteY339" fmla="*/ 3807 h 10000"/>
                    <a:gd name="connsiteX340" fmla="*/ 4851 w 10000"/>
                    <a:gd name="connsiteY340" fmla="*/ 3821 h 10000"/>
                    <a:gd name="connsiteX341" fmla="*/ 4810 w 10000"/>
                    <a:gd name="connsiteY341" fmla="*/ 3838 h 10000"/>
                    <a:gd name="connsiteX342" fmla="*/ 4766 w 10000"/>
                    <a:gd name="connsiteY342" fmla="*/ 3856 h 10000"/>
                    <a:gd name="connsiteX343" fmla="*/ 4723 w 10000"/>
                    <a:gd name="connsiteY343" fmla="*/ 3881 h 10000"/>
                    <a:gd name="connsiteX344" fmla="*/ 4682 w 10000"/>
                    <a:gd name="connsiteY344" fmla="*/ 3903 h 10000"/>
                    <a:gd name="connsiteX345" fmla="*/ 4641 w 10000"/>
                    <a:gd name="connsiteY345" fmla="*/ 3930 h 10000"/>
                    <a:gd name="connsiteX346" fmla="*/ 4599 w 10000"/>
                    <a:gd name="connsiteY346" fmla="*/ 3959 h 10000"/>
                    <a:gd name="connsiteX347" fmla="*/ 4558 w 10000"/>
                    <a:gd name="connsiteY347" fmla="*/ 3989 h 10000"/>
                    <a:gd name="connsiteX348" fmla="*/ 4519 w 10000"/>
                    <a:gd name="connsiteY348" fmla="*/ 4026 h 10000"/>
                    <a:gd name="connsiteX349" fmla="*/ 4479 w 10000"/>
                    <a:gd name="connsiteY349" fmla="*/ 4061 h 10000"/>
                    <a:gd name="connsiteX350" fmla="*/ 4440 w 10000"/>
                    <a:gd name="connsiteY350" fmla="*/ 4100 h 10000"/>
                    <a:gd name="connsiteX351" fmla="*/ 4403 w 10000"/>
                    <a:gd name="connsiteY351" fmla="*/ 4139 h 10000"/>
                    <a:gd name="connsiteX352" fmla="*/ 4367 w 10000"/>
                    <a:gd name="connsiteY352" fmla="*/ 4182 h 10000"/>
                    <a:gd name="connsiteX353" fmla="*/ 4330 w 10000"/>
                    <a:gd name="connsiteY353" fmla="*/ 4227 h 10000"/>
                    <a:gd name="connsiteX354" fmla="*/ 4298 w 10000"/>
                    <a:gd name="connsiteY354" fmla="*/ 4272 h 10000"/>
                    <a:gd name="connsiteX355" fmla="*/ 4264 w 10000"/>
                    <a:gd name="connsiteY355" fmla="*/ 4323 h 10000"/>
                    <a:gd name="connsiteX356" fmla="*/ 4234 w 10000"/>
                    <a:gd name="connsiteY356" fmla="*/ 4372 h 10000"/>
                    <a:gd name="connsiteX357" fmla="*/ 4204 w 10000"/>
                    <a:gd name="connsiteY357" fmla="*/ 4428 h 10000"/>
                    <a:gd name="connsiteX358" fmla="*/ 4173 w 10000"/>
                    <a:gd name="connsiteY358" fmla="*/ 4481 h 10000"/>
                    <a:gd name="connsiteX359" fmla="*/ 4147 w 10000"/>
                    <a:gd name="connsiteY359" fmla="*/ 4536 h 10000"/>
                    <a:gd name="connsiteX360" fmla="*/ 4122 w 10000"/>
                    <a:gd name="connsiteY360" fmla="*/ 4593 h 10000"/>
                    <a:gd name="connsiteX361" fmla="*/ 4099 w 10000"/>
                    <a:gd name="connsiteY361" fmla="*/ 4651 h 10000"/>
                    <a:gd name="connsiteX362" fmla="*/ 4079 w 10000"/>
                    <a:gd name="connsiteY362" fmla="*/ 4708 h 10000"/>
                    <a:gd name="connsiteX363" fmla="*/ 4059 w 10000"/>
                    <a:gd name="connsiteY363" fmla="*/ 4766 h 10000"/>
                    <a:gd name="connsiteX364" fmla="*/ 4045 w 10000"/>
                    <a:gd name="connsiteY364" fmla="*/ 4825 h 10000"/>
                    <a:gd name="connsiteX365" fmla="*/ 4031 w 10000"/>
                    <a:gd name="connsiteY365" fmla="*/ 4882 h 10000"/>
                    <a:gd name="connsiteX366" fmla="*/ 4019 w 10000"/>
                    <a:gd name="connsiteY366" fmla="*/ 4938 h 10000"/>
                    <a:gd name="connsiteX367" fmla="*/ 4011 w 10000"/>
                    <a:gd name="connsiteY367" fmla="*/ 4995 h 10000"/>
                    <a:gd name="connsiteX368" fmla="*/ 4002 w 10000"/>
                    <a:gd name="connsiteY368" fmla="*/ 5052 h 10000"/>
                    <a:gd name="connsiteX369" fmla="*/ 3995 w 10000"/>
                    <a:gd name="connsiteY369" fmla="*/ 5110 h 10000"/>
                    <a:gd name="connsiteX370" fmla="*/ 3994 w 10000"/>
                    <a:gd name="connsiteY370" fmla="*/ 5167 h 10000"/>
                    <a:gd name="connsiteX371" fmla="*/ 3992 w 10000"/>
                    <a:gd name="connsiteY371" fmla="*/ 5222 h 10000"/>
                    <a:gd name="connsiteX372" fmla="*/ 3994 w 10000"/>
                    <a:gd name="connsiteY372" fmla="*/ 5275 h 10000"/>
                    <a:gd name="connsiteX373" fmla="*/ 3995 w 10000"/>
                    <a:gd name="connsiteY373" fmla="*/ 5331 h 10000"/>
                    <a:gd name="connsiteX374" fmla="*/ 4001 w 10000"/>
                    <a:gd name="connsiteY374" fmla="*/ 5384 h 10000"/>
                    <a:gd name="connsiteX375" fmla="*/ 4008 w 10000"/>
                    <a:gd name="connsiteY375" fmla="*/ 5435 h 10000"/>
                    <a:gd name="connsiteX376" fmla="*/ 4017 w 10000"/>
                    <a:gd name="connsiteY376" fmla="*/ 5488 h 10000"/>
                    <a:gd name="connsiteX377" fmla="*/ 4027 w 10000"/>
                    <a:gd name="connsiteY377" fmla="*/ 5538 h 10000"/>
                    <a:gd name="connsiteX378" fmla="*/ 4042 w 10000"/>
                    <a:gd name="connsiteY378" fmla="*/ 5585 h 10000"/>
                    <a:gd name="connsiteX379" fmla="*/ 4056 w 10000"/>
                    <a:gd name="connsiteY379" fmla="*/ 5632 h 10000"/>
                    <a:gd name="connsiteX380" fmla="*/ 4072 w 10000"/>
                    <a:gd name="connsiteY380" fmla="*/ 5681 h 10000"/>
                    <a:gd name="connsiteX381" fmla="*/ 4091 w 10000"/>
                    <a:gd name="connsiteY381" fmla="*/ 5724 h 10000"/>
                    <a:gd name="connsiteX382" fmla="*/ 4111 w 10000"/>
                    <a:gd name="connsiteY382" fmla="*/ 5765 h 10000"/>
                    <a:gd name="connsiteX383" fmla="*/ 4134 w 10000"/>
                    <a:gd name="connsiteY383" fmla="*/ 5808 h 10000"/>
                    <a:gd name="connsiteX384" fmla="*/ 4159 w 10000"/>
                    <a:gd name="connsiteY384" fmla="*/ 5847 h 10000"/>
                    <a:gd name="connsiteX385" fmla="*/ 4186 w 10000"/>
                    <a:gd name="connsiteY385" fmla="*/ 5886 h 10000"/>
                    <a:gd name="connsiteX386" fmla="*/ 4214 w 10000"/>
                    <a:gd name="connsiteY386" fmla="*/ 5918 h 10000"/>
                    <a:gd name="connsiteX387" fmla="*/ 4246 w 10000"/>
                    <a:gd name="connsiteY387" fmla="*/ 5951 h 10000"/>
                    <a:gd name="connsiteX388" fmla="*/ 4278 w 10000"/>
                    <a:gd name="connsiteY388" fmla="*/ 5982 h 10000"/>
                    <a:gd name="connsiteX389" fmla="*/ 4312 w 10000"/>
                    <a:gd name="connsiteY389" fmla="*/ 6011 h 10000"/>
                    <a:gd name="connsiteX390" fmla="*/ 4350 w 10000"/>
                    <a:gd name="connsiteY390" fmla="*/ 6037 h 10000"/>
                    <a:gd name="connsiteX391" fmla="*/ 4387 w 10000"/>
                    <a:gd name="connsiteY391" fmla="*/ 6058 h 10000"/>
                    <a:gd name="connsiteX392" fmla="*/ 4422 w 10000"/>
                    <a:gd name="connsiteY392" fmla="*/ 6078 h 10000"/>
                    <a:gd name="connsiteX393" fmla="*/ 4455 w 10000"/>
                    <a:gd name="connsiteY393" fmla="*/ 6093 h 10000"/>
                    <a:gd name="connsiteX394" fmla="*/ 4490 w 10000"/>
                    <a:gd name="connsiteY394" fmla="*/ 6101 h 10000"/>
                    <a:gd name="connsiteX395" fmla="*/ 4520 w 10000"/>
                    <a:gd name="connsiteY395" fmla="*/ 6107 h 10000"/>
                    <a:gd name="connsiteX396" fmla="*/ 4554 w 10000"/>
                    <a:gd name="connsiteY396" fmla="*/ 6107 h 10000"/>
                    <a:gd name="connsiteX397" fmla="*/ 4583 w 10000"/>
                    <a:gd name="connsiteY397" fmla="*/ 6103 h 10000"/>
                    <a:gd name="connsiteX398" fmla="*/ 4615 w 10000"/>
                    <a:gd name="connsiteY398" fmla="*/ 6099 h 10000"/>
                    <a:gd name="connsiteX399" fmla="*/ 4643 w 10000"/>
                    <a:gd name="connsiteY399" fmla="*/ 6088 h 10000"/>
                    <a:gd name="connsiteX400" fmla="*/ 4672 w 10000"/>
                    <a:gd name="connsiteY400" fmla="*/ 6074 h 10000"/>
                    <a:gd name="connsiteX401" fmla="*/ 4698 w 10000"/>
                    <a:gd name="connsiteY401" fmla="*/ 6058 h 10000"/>
                    <a:gd name="connsiteX402" fmla="*/ 4727 w 10000"/>
                    <a:gd name="connsiteY402" fmla="*/ 6039 h 10000"/>
                    <a:gd name="connsiteX403" fmla="*/ 4754 w 10000"/>
                    <a:gd name="connsiteY403" fmla="*/ 6015 h 10000"/>
                    <a:gd name="connsiteX404" fmla="*/ 4782 w 10000"/>
                    <a:gd name="connsiteY404" fmla="*/ 5992 h 10000"/>
                    <a:gd name="connsiteX405" fmla="*/ 4805 w 10000"/>
                    <a:gd name="connsiteY405" fmla="*/ 5964 h 10000"/>
                    <a:gd name="connsiteX406" fmla="*/ 4834 w 10000"/>
                    <a:gd name="connsiteY406" fmla="*/ 5933 h 10000"/>
                    <a:gd name="connsiteX407" fmla="*/ 4859 w 10000"/>
                    <a:gd name="connsiteY407" fmla="*/ 5896 h 10000"/>
                    <a:gd name="connsiteX408" fmla="*/ 4882 w 10000"/>
                    <a:gd name="connsiteY408" fmla="*/ 5861 h 10000"/>
                    <a:gd name="connsiteX409" fmla="*/ 4931 w 10000"/>
                    <a:gd name="connsiteY409" fmla="*/ 5783 h 10000"/>
                    <a:gd name="connsiteX410" fmla="*/ 4981 w 10000"/>
                    <a:gd name="connsiteY410" fmla="*/ 5697 h 10000"/>
                    <a:gd name="connsiteX411" fmla="*/ 5033 w 10000"/>
                    <a:gd name="connsiteY411" fmla="*/ 5605 h 10000"/>
                    <a:gd name="connsiteX412" fmla="*/ 5083 w 10000"/>
                    <a:gd name="connsiteY412" fmla="*/ 5505 h 10000"/>
                    <a:gd name="connsiteX413" fmla="*/ 5134 w 10000"/>
                    <a:gd name="connsiteY413" fmla="*/ 5400 h 10000"/>
                    <a:gd name="connsiteX414" fmla="*/ 5241 w 10000"/>
                    <a:gd name="connsiteY414" fmla="*/ 5181 h 10000"/>
                    <a:gd name="connsiteX415" fmla="*/ 5353 w 10000"/>
                    <a:gd name="connsiteY415" fmla="*/ 4964 h 10000"/>
                    <a:gd name="connsiteX416" fmla="*/ 5405 w 10000"/>
                    <a:gd name="connsiteY416" fmla="*/ 4862 h 10000"/>
                    <a:gd name="connsiteX417" fmla="*/ 5497 w 10000"/>
                    <a:gd name="connsiteY417" fmla="*/ 4667 h 10000"/>
                    <a:gd name="connsiteX418" fmla="*/ 5537 w 10000"/>
                    <a:gd name="connsiteY418" fmla="*/ 4577 h 10000"/>
                    <a:gd name="connsiteX419" fmla="*/ 5572 w 10000"/>
                    <a:gd name="connsiteY419" fmla="*/ 4489 h 10000"/>
                    <a:gd name="connsiteX420" fmla="*/ 5585 w 10000"/>
                    <a:gd name="connsiteY420" fmla="*/ 4446 h 10000"/>
                    <a:gd name="connsiteX421" fmla="*/ 5597 w 10000"/>
                    <a:gd name="connsiteY421" fmla="*/ 4405 h 10000"/>
                    <a:gd name="connsiteX422" fmla="*/ 5608 w 10000"/>
                    <a:gd name="connsiteY422" fmla="*/ 4366 h 10000"/>
                    <a:gd name="connsiteX423" fmla="*/ 5617 w 10000"/>
                    <a:gd name="connsiteY423" fmla="*/ 4325 h 10000"/>
                    <a:gd name="connsiteX424" fmla="*/ 5622 w 10000"/>
                    <a:gd name="connsiteY424" fmla="*/ 4286 h 10000"/>
                    <a:gd name="connsiteX425" fmla="*/ 5624 w 10000"/>
                    <a:gd name="connsiteY425" fmla="*/ 4249 h 10000"/>
                    <a:gd name="connsiteX426" fmla="*/ 5626 w 10000"/>
                    <a:gd name="connsiteY426" fmla="*/ 4213 h 10000"/>
                    <a:gd name="connsiteX427" fmla="*/ 5624 w 10000"/>
                    <a:gd name="connsiteY427" fmla="*/ 4178 h 10000"/>
                    <a:gd name="connsiteX428" fmla="*/ 5618 w 10000"/>
                    <a:gd name="connsiteY428" fmla="*/ 4141 h 10000"/>
                    <a:gd name="connsiteX429" fmla="*/ 5611 w 10000"/>
                    <a:gd name="connsiteY429" fmla="*/ 4108 h 10000"/>
                    <a:gd name="connsiteX430" fmla="*/ 5601 w 10000"/>
                    <a:gd name="connsiteY430" fmla="*/ 4075 h 10000"/>
                    <a:gd name="connsiteX431" fmla="*/ 5586 w 10000"/>
                    <a:gd name="connsiteY431" fmla="*/ 4045 h 10000"/>
                    <a:gd name="connsiteX432" fmla="*/ 5570 w 10000"/>
                    <a:gd name="connsiteY432" fmla="*/ 4014 h 10000"/>
                    <a:gd name="connsiteX433" fmla="*/ 5549 w 10000"/>
                    <a:gd name="connsiteY433" fmla="*/ 3985 h 10000"/>
                    <a:gd name="connsiteX434" fmla="*/ 5526 w 10000"/>
                    <a:gd name="connsiteY434" fmla="*/ 3957 h 10000"/>
                    <a:gd name="connsiteX435" fmla="*/ 5497 w 10000"/>
                    <a:gd name="connsiteY435" fmla="*/ 3930 h 10000"/>
                    <a:gd name="connsiteX436" fmla="*/ 5467 w 10000"/>
                    <a:gd name="connsiteY436" fmla="*/ 3903 h 10000"/>
                    <a:gd name="connsiteX437" fmla="*/ 5432 w 10000"/>
                    <a:gd name="connsiteY437" fmla="*/ 3879 h 10000"/>
                    <a:gd name="connsiteX438" fmla="*/ 7341 w 10000"/>
                    <a:gd name="connsiteY438" fmla="*/ 3897 h 10000"/>
                    <a:gd name="connsiteX439" fmla="*/ 7341 w 10000"/>
                    <a:gd name="connsiteY439" fmla="*/ 3897 h 10000"/>
                    <a:gd name="connsiteX440" fmla="*/ 7266 w 10000"/>
                    <a:gd name="connsiteY440" fmla="*/ 3815 h 10000"/>
                    <a:gd name="connsiteX441" fmla="*/ 7188 w 10000"/>
                    <a:gd name="connsiteY441" fmla="*/ 3740 h 10000"/>
                    <a:gd name="connsiteX442" fmla="*/ 7108 w 10000"/>
                    <a:gd name="connsiteY442" fmla="*/ 3666 h 10000"/>
                    <a:gd name="connsiteX443" fmla="*/ 7024 w 10000"/>
                    <a:gd name="connsiteY443" fmla="*/ 3598 h 10000"/>
                    <a:gd name="connsiteX444" fmla="*/ 6982 w 10000"/>
                    <a:gd name="connsiteY444" fmla="*/ 3563 h 10000"/>
                    <a:gd name="connsiteX445" fmla="*/ 6939 w 10000"/>
                    <a:gd name="connsiteY445" fmla="*/ 3533 h 10000"/>
                    <a:gd name="connsiteX446" fmla="*/ 6893 w 10000"/>
                    <a:gd name="connsiteY446" fmla="*/ 3504 h 10000"/>
                    <a:gd name="connsiteX447" fmla="*/ 6848 w 10000"/>
                    <a:gd name="connsiteY447" fmla="*/ 3473 h 10000"/>
                    <a:gd name="connsiteX448" fmla="*/ 6802 w 10000"/>
                    <a:gd name="connsiteY448" fmla="*/ 3447 h 10000"/>
                    <a:gd name="connsiteX449" fmla="*/ 6756 w 10000"/>
                    <a:gd name="connsiteY449" fmla="*/ 3422 h 10000"/>
                    <a:gd name="connsiteX450" fmla="*/ 6709 w 10000"/>
                    <a:gd name="connsiteY450" fmla="*/ 3395 h 10000"/>
                    <a:gd name="connsiteX451" fmla="*/ 6661 w 10000"/>
                    <a:gd name="connsiteY451" fmla="*/ 3371 h 10000"/>
                    <a:gd name="connsiteX452" fmla="*/ 6613 w 10000"/>
                    <a:gd name="connsiteY452" fmla="*/ 3348 h 10000"/>
                    <a:gd name="connsiteX453" fmla="*/ 6563 w 10000"/>
                    <a:gd name="connsiteY453" fmla="*/ 3326 h 10000"/>
                    <a:gd name="connsiteX454" fmla="*/ 6515 w 10000"/>
                    <a:gd name="connsiteY454" fmla="*/ 3307 h 10000"/>
                    <a:gd name="connsiteX455" fmla="*/ 6466 w 10000"/>
                    <a:gd name="connsiteY455" fmla="*/ 3289 h 10000"/>
                    <a:gd name="connsiteX456" fmla="*/ 6416 w 10000"/>
                    <a:gd name="connsiteY456" fmla="*/ 3273 h 10000"/>
                    <a:gd name="connsiteX457" fmla="*/ 6364 w 10000"/>
                    <a:gd name="connsiteY457" fmla="*/ 3254 h 10000"/>
                    <a:gd name="connsiteX458" fmla="*/ 6313 w 10000"/>
                    <a:gd name="connsiteY458" fmla="*/ 3240 h 10000"/>
                    <a:gd name="connsiteX459" fmla="*/ 6261 w 10000"/>
                    <a:gd name="connsiteY459" fmla="*/ 3230 h 10000"/>
                    <a:gd name="connsiteX460" fmla="*/ 6209 w 10000"/>
                    <a:gd name="connsiteY460" fmla="*/ 3217 h 10000"/>
                    <a:gd name="connsiteX461" fmla="*/ 6156 w 10000"/>
                    <a:gd name="connsiteY461" fmla="*/ 3207 h 10000"/>
                    <a:gd name="connsiteX462" fmla="*/ 6101 w 10000"/>
                    <a:gd name="connsiteY462" fmla="*/ 3199 h 10000"/>
                    <a:gd name="connsiteX463" fmla="*/ 6047 w 10000"/>
                    <a:gd name="connsiteY463" fmla="*/ 3191 h 10000"/>
                    <a:gd name="connsiteX464" fmla="*/ 5994 w 10000"/>
                    <a:gd name="connsiteY464" fmla="*/ 3187 h 10000"/>
                    <a:gd name="connsiteX465" fmla="*/ 5941 w 10000"/>
                    <a:gd name="connsiteY465" fmla="*/ 3180 h 10000"/>
                    <a:gd name="connsiteX466" fmla="*/ 5885 w 10000"/>
                    <a:gd name="connsiteY466" fmla="*/ 3178 h 10000"/>
                    <a:gd name="connsiteX467" fmla="*/ 5830 w 10000"/>
                    <a:gd name="connsiteY467" fmla="*/ 3178 h 10000"/>
                    <a:gd name="connsiteX468" fmla="*/ 5775 w 10000"/>
                    <a:gd name="connsiteY468" fmla="*/ 3178 h 10000"/>
                    <a:gd name="connsiteX469" fmla="*/ 5720 w 10000"/>
                    <a:gd name="connsiteY469" fmla="*/ 3180 h 10000"/>
                    <a:gd name="connsiteX470" fmla="*/ 5665 w 10000"/>
                    <a:gd name="connsiteY470" fmla="*/ 3187 h 10000"/>
                    <a:gd name="connsiteX471" fmla="*/ 5611 w 10000"/>
                    <a:gd name="connsiteY471" fmla="*/ 3191 h 10000"/>
                    <a:gd name="connsiteX472" fmla="*/ 5558 w 10000"/>
                    <a:gd name="connsiteY472" fmla="*/ 3199 h 10000"/>
                    <a:gd name="connsiteX473" fmla="*/ 5505 w 10000"/>
                    <a:gd name="connsiteY473" fmla="*/ 3207 h 10000"/>
                    <a:gd name="connsiteX474" fmla="*/ 5453 w 10000"/>
                    <a:gd name="connsiteY474" fmla="*/ 3217 h 10000"/>
                    <a:gd name="connsiteX475" fmla="*/ 5400 w 10000"/>
                    <a:gd name="connsiteY475" fmla="*/ 3230 h 10000"/>
                    <a:gd name="connsiteX476" fmla="*/ 5348 w 10000"/>
                    <a:gd name="connsiteY476" fmla="*/ 3240 h 10000"/>
                    <a:gd name="connsiteX477" fmla="*/ 5296 w 10000"/>
                    <a:gd name="connsiteY477" fmla="*/ 3254 h 10000"/>
                    <a:gd name="connsiteX478" fmla="*/ 5246 w 10000"/>
                    <a:gd name="connsiteY478" fmla="*/ 3273 h 10000"/>
                    <a:gd name="connsiteX479" fmla="*/ 5195 w 10000"/>
                    <a:gd name="connsiteY479" fmla="*/ 3289 h 10000"/>
                    <a:gd name="connsiteX480" fmla="*/ 5145 w 10000"/>
                    <a:gd name="connsiteY480" fmla="*/ 3307 h 10000"/>
                    <a:gd name="connsiteX481" fmla="*/ 5095 w 10000"/>
                    <a:gd name="connsiteY481" fmla="*/ 3326 h 10000"/>
                    <a:gd name="connsiteX482" fmla="*/ 5047 w 10000"/>
                    <a:gd name="connsiteY482" fmla="*/ 3348 h 10000"/>
                    <a:gd name="connsiteX483" fmla="*/ 4997 w 10000"/>
                    <a:gd name="connsiteY483" fmla="*/ 3371 h 10000"/>
                    <a:gd name="connsiteX484" fmla="*/ 4951 w 10000"/>
                    <a:gd name="connsiteY484" fmla="*/ 3395 h 10000"/>
                    <a:gd name="connsiteX485" fmla="*/ 4903 w 10000"/>
                    <a:gd name="connsiteY485" fmla="*/ 3422 h 10000"/>
                    <a:gd name="connsiteX486" fmla="*/ 4859 w 10000"/>
                    <a:gd name="connsiteY486" fmla="*/ 3447 h 10000"/>
                    <a:gd name="connsiteX487" fmla="*/ 4812 w 10000"/>
                    <a:gd name="connsiteY487" fmla="*/ 3473 h 10000"/>
                    <a:gd name="connsiteX488" fmla="*/ 4766 w 10000"/>
                    <a:gd name="connsiteY488" fmla="*/ 3504 h 10000"/>
                    <a:gd name="connsiteX489" fmla="*/ 4723 w 10000"/>
                    <a:gd name="connsiteY489" fmla="*/ 3533 h 10000"/>
                    <a:gd name="connsiteX490" fmla="*/ 4679 w 10000"/>
                    <a:gd name="connsiteY490" fmla="*/ 3563 h 10000"/>
                    <a:gd name="connsiteX491" fmla="*/ 4636 w 10000"/>
                    <a:gd name="connsiteY491" fmla="*/ 3598 h 10000"/>
                    <a:gd name="connsiteX492" fmla="*/ 4552 w 10000"/>
                    <a:gd name="connsiteY492" fmla="*/ 3666 h 10000"/>
                    <a:gd name="connsiteX493" fmla="*/ 4471 w 10000"/>
                    <a:gd name="connsiteY493" fmla="*/ 3740 h 10000"/>
                    <a:gd name="connsiteX494" fmla="*/ 4394 w 10000"/>
                    <a:gd name="connsiteY494" fmla="*/ 3815 h 10000"/>
                    <a:gd name="connsiteX495" fmla="*/ 4321 w 10000"/>
                    <a:gd name="connsiteY495" fmla="*/ 3897 h 10000"/>
                    <a:gd name="connsiteX496" fmla="*/ 4248 w 10000"/>
                    <a:gd name="connsiteY496" fmla="*/ 3983 h 10000"/>
                    <a:gd name="connsiteX497" fmla="*/ 4182 w 10000"/>
                    <a:gd name="connsiteY497" fmla="*/ 4073 h 10000"/>
                    <a:gd name="connsiteX498" fmla="*/ 4118 w 10000"/>
                    <a:gd name="connsiteY498" fmla="*/ 4165 h 10000"/>
                    <a:gd name="connsiteX499" fmla="*/ 4058 w 10000"/>
                    <a:gd name="connsiteY499" fmla="*/ 4262 h 10000"/>
                    <a:gd name="connsiteX500" fmla="*/ 4031 w 10000"/>
                    <a:gd name="connsiteY500" fmla="*/ 4311 h 10000"/>
                    <a:gd name="connsiteX501" fmla="*/ 4004 w 10000"/>
                    <a:gd name="connsiteY501" fmla="*/ 4360 h 10000"/>
                    <a:gd name="connsiteX502" fmla="*/ 3978 w 10000"/>
                    <a:gd name="connsiteY502" fmla="*/ 4413 h 10000"/>
                    <a:gd name="connsiteX503" fmla="*/ 3953 w 10000"/>
                    <a:gd name="connsiteY503" fmla="*/ 4464 h 10000"/>
                    <a:gd name="connsiteX504" fmla="*/ 3928 w 10000"/>
                    <a:gd name="connsiteY504" fmla="*/ 4518 h 10000"/>
                    <a:gd name="connsiteX505" fmla="*/ 3905 w 10000"/>
                    <a:gd name="connsiteY505" fmla="*/ 4569 h 10000"/>
                    <a:gd name="connsiteX506" fmla="*/ 3883 w 10000"/>
                    <a:gd name="connsiteY506" fmla="*/ 4624 h 10000"/>
                    <a:gd name="connsiteX507" fmla="*/ 3862 w 10000"/>
                    <a:gd name="connsiteY507" fmla="*/ 4680 h 10000"/>
                    <a:gd name="connsiteX508" fmla="*/ 3842 w 10000"/>
                    <a:gd name="connsiteY508" fmla="*/ 4735 h 10000"/>
                    <a:gd name="connsiteX509" fmla="*/ 3825 w 10000"/>
                    <a:gd name="connsiteY509" fmla="*/ 4790 h 10000"/>
                    <a:gd name="connsiteX510" fmla="*/ 3807 w 10000"/>
                    <a:gd name="connsiteY510" fmla="*/ 4847 h 10000"/>
                    <a:gd name="connsiteX511" fmla="*/ 3789 w 10000"/>
                    <a:gd name="connsiteY511" fmla="*/ 4905 h 10000"/>
                    <a:gd name="connsiteX512" fmla="*/ 3775 w 10000"/>
                    <a:gd name="connsiteY512" fmla="*/ 4962 h 10000"/>
                    <a:gd name="connsiteX513" fmla="*/ 3760 w 10000"/>
                    <a:gd name="connsiteY513" fmla="*/ 5022 h 10000"/>
                    <a:gd name="connsiteX514" fmla="*/ 3748 w 10000"/>
                    <a:gd name="connsiteY514" fmla="*/ 5081 h 10000"/>
                    <a:gd name="connsiteX515" fmla="*/ 3737 w 10000"/>
                    <a:gd name="connsiteY515" fmla="*/ 5140 h 10000"/>
                    <a:gd name="connsiteX516" fmla="*/ 3727 w 10000"/>
                    <a:gd name="connsiteY516" fmla="*/ 5200 h 10000"/>
                    <a:gd name="connsiteX517" fmla="*/ 3720 w 10000"/>
                    <a:gd name="connsiteY517" fmla="*/ 5261 h 10000"/>
                    <a:gd name="connsiteX518" fmla="*/ 3711 w 10000"/>
                    <a:gd name="connsiteY518" fmla="*/ 5325 h 10000"/>
                    <a:gd name="connsiteX519" fmla="*/ 3705 w 10000"/>
                    <a:gd name="connsiteY519" fmla="*/ 5386 h 10000"/>
                    <a:gd name="connsiteX520" fmla="*/ 3700 w 10000"/>
                    <a:gd name="connsiteY520" fmla="*/ 5447 h 10000"/>
                    <a:gd name="connsiteX521" fmla="*/ 3696 w 10000"/>
                    <a:gd name="connsiteY521" fmla="*/ 5509 h 10000"/>
                    <a:gd name="connsiteX522" fmla="*/ 3695 w 10000"/>
                    <a:gd name="connsiteY522" fmla="*/ 5572 h 10000"/>
                    <a:gd name="connsiteX523" fmla="*/ 3695 w 10000"/>
                    <a:gd name="connsiteY523" fmla="*/ 5636 h 10000"/>
                    <a:gd name="connsiteX524" fmla="*/ 3695 w 10000"/>
                    <a:gd name="connsiteY524" fmla="*/ 5699 h 10000"/>
                    <a:gd name="connsiteX525" fmla="*/ 3696 w 10000"/>
                    <a:gd name="connsiteY525" fmla="*/ 5761 h 10000"/>
                    <a:gd name="connsiteX526" fmla="*/ 3700 w 10000"/>
                    <a:gd name="connsiteY526" fmla="*/ 5826 h 10000"/>
                    <a:gd name="connsiteX527" fmla="*/ 3705 w 10000"/>
                    <a:gd name="connsiteY527" fmla="*/ 5888 h 10000"/>
                    <a:gd name="connsiteX528" fmla="*/ 3711 w 10000"/>
                    <a:gd name="connsiteY528" fmla="*/ 5949 h 10000"/>
                    <a:gd name="connsiteX529" fmla="*/ 3720 w 10000"/>
                    <a:gd name="connsiteY529" fmla="*/ 6011 h 10000"/>
                    <a:gd name="connsiteX530" fmla="*/ 3727 w 10000"/>
                    <a:gd name="connsiteY530" fmla="*/ 6070 h 10000"/>
                    <a:gd name="connsiteX531" fmla="*/ 3737 w 10000"/>
                    <a:gd name="connsiteY531" fmla="*/ 6131 h 10000"/>
                    <a:gd name="connsiteX532" fmla="*/ 3748 w 10000"/>
                    <a:gd name="connsiteY532" fmla="*/ 6191 h 10000"/>
                    <a:gd name="connsiteX533" fmla="*/ 3760 w 10000"/>
                    <a:gd name="connsiteY533" fmla="*/ 6250 h 10000"/>
                    <a:gd name="connsiteX534" fmla="*/ 3775 w 10000"/>
                    <a:gd name="connsiteY534" fmla="*/ 6308 h 10000"/>
                    <a:gd name="connsiteX535" fmla="*/ 3789 w 10000"/>
                    <a:gd name="connsiteY535" fmla="*/ 6367 h 10000"/>
                    <a:gd name="connsiteX536" fmla="*/ 3807 w 10000"/>
                    <a:gd name="connsiteY536" fmla="*/ 6424 h 10000"/>
                    <a:gd name="connsiteX537" fmla="*/ 3825 w 10000"/>
                    <a:gd name="connsiteY537" fmla="*/ 6482 h 10000"/>
                    <a:gd name="connsiteX538" fmla="*/ 3842 w 10000"/>
                    <a:gd name="connsiteY538" fmla="*/ 6537 h 10000"/>
                    <a:gd name="connsiteX539" fmla="*/ 3862 w 10000"/>
                    <a:gd name="connsiteY539" fmla="*/ 6594 h 10000"/>
                    <a:gd name="connsiteX540" fmla="*/ 3883 w 10000"/>
                    <a:gd name="connsiteY540" fmla="*/ 6648 h 10000"/>
                    <a:gd name="connsiteX541" fmla="*/ 3905 w 10000"/>
                    <a:gd name="connsiteY541" fmla="*/ 6701 h 10000"/>
                    <a:gd name="connsiteX542" fmla="*/ 3928 w 10000"/>
                    <a:gd name="connsiteY542" fmla="*/ 6754 h 10000"/>
                    <a:gd name="connsiteX543" fmla="*/ 3953 w 10000"/>
                    <a:gd name="connsiteY543" fmla="*/ 6807 h 10000"/>
                    <a:gd name="connsiteX544" fmla="*/ 3978 w 10000"/>
                    <a:gd name="connsiteY544" fmla="*/ 6861 h 10000"/>
                    <a:gd name="connsiteX545" fmla="*/ 4004 w 10000"/>
                    <a:gd name="connsiteY545" fmla="*/ 6910 h 10000"/>
                    <a:gd name="connsiteX546" fmla="*/ 4031 w 10000"/>
                    <a:gd name="connsiteY546" fmla="*/ 6959 h 10000"/>
                    <a:gd name="connsiteX547" fmla="*/ 4058 w 10000"/>
                    <a:gd name="connsiteY547" fmla="*/ 7010 h 10000"/>
                    <a:gd name="connsiteX548" fmla="*/ 4118 w 10000"/>
                    <a:gd name="connsiteY548" fmla="*/ 7106 h 10000"/>
                    <a:gd name="connsiteX549" fmla="*/ 4182 w 10000"/>
                    <a:gd name="connsiteY549" fmla="*/ 7200 h 10000"/>
                    <a:gd name="connsiteX550" fmla="*/ 4248 w 10000"/>
                    <a:gd name="connsiteY550" fmla="*/ 7289 h 10000"/>
                    <a:gd name="connsiteX551" fmla="*/ 4321 w 10000"/>
                    <a:gd name="connsiteY551" fmla="*/ 7373 h 10000"/>
                    <a:gd name="connsiteX552" fmla="*/ 4394 w 10000"/>
                    <a:gd name="connsiteY552" fmla="*/ 7454 h 10000"/>
                    <a:gd name="connsiteX553" fmla="*/ 4471 w 10000"/>
                    <a:gd name="connsiteY553" fmla="*/ 7532 h 10000"/>
                    <a:gd name="connsiteX554" fmla="*/ 4552 w 10000"/>
                    <a:gd name="connsiteY554" fmla="*/ 7606 h 10000"/>
                    <a:gd name="connsiteX555" fmla="*/ 4636 w 10000"/>
                    <a:gd name="connsiteY555" fmla="*/ 7674 h 10000"/>
                    <a:gd name="connsiteX556" fmla="*/ 4679 w 10000"/>
                    <a:gd name="connsiteY556" fmla="*/ 7706 h 10000"/>
                    <a:gd name="connsiteX557" fmla="*/ 4723 w 10000"/>
                    <a:gd name="connsiteY557" fmla="*/ 7737 h 10000"/>
                    <a:gd name="connsiteX558" fmla="*/ 4766 w 10000"/>
                    <a:gd name="connsiteY558" fmla="*/ 7768 h 10000"/>
                    <a:gd name="connsiteX559" fmla="*/ 4812 w 10000"/>
                    <a:gd name="connsiteY559" fmla="*/ 7796 h 10000"/>
                    <a:gd name="connsiteX560" fmla="*/ 4859 w 10000"/>
                    <a:gd name="connsiteY560" fmla="*/ 7825 h 10000"/>
                    <a:gd name="connsiteX561" fmla="*/ 4903 w 10000"/>
                    <a:gd name="connsiteY561" fmla="*/ 7852 h 10000"/>
                    <a:gd name="connsiteX562" fmla="*/ 4951 w 10000"/>
                    <a:gd name="connsiteY562" fmla="*/ 7878 h 10000"/>
                    <a:gd name="connsiteX563" fmla="*/ 4997 w 10000"/>
                    <a:gd name="connsiteY563" fmla="*/ 7901 h 10000"/>
                    <a:gd name="connsiteX564" fmla="*/ 5047 w 10000"/>
                    <a:gd name="connsiteY564" fmla="*/ 7923 h 10000"/>
                    <a:gd name="connsiteX565" fmla="*/ 5095 w 10000"/>
                    <a:gd name="connsiteY565" fmla="*/ 7944 h 10000"/>
                    <a:gd name="connsiteX566" fmla="*/ 5145 w 10000"/>
                    <a:gd name="connsiteY566" fmla="*/ 7964 h 10000"/>
                    <a:gd name="connsiteX567" fmla="*/ 5195 w 10000"/>
                    <a:gd name="connsiteY567" fmla="*/ 7985 h 10000"/>
                    <a:gd name="connsiteX568" fmla="*/ 5246 w 10000"/>
                    <a:gd name="connsiteY568" fmla="*/ 8001 h 10000"/>
                    <a:gd name="connsiteX569" fmla="*/ 5296 w 10000"/>
                    <a:gd name="connsiteY569" fmla="*/ 8016 h 10000"/>
                    <a:gd name="connsiteX570" fmla="*/ 5348 w 10000"/>
                    <a:gd name="connsiteY570" fmla="*/ 8032 h 10000"/>
                    <a:gd name="connsiteX571" fmla="*/ 5400 w 10000"/>
                    <a:gd name="connsiteY571" fmla="*/ 8044 h 10000"/>
                    <a:gd name="connsiteX572" fmla="*/ 5453 w 10000"/>
                    <a:gd name="connsiteY572" fmla="*/ 8057 h 10000"/>
                    <a:gd name="connsiteX573" fmla="*/ 5505 w 10000"/>
                    <a:gd name="connsiteY573" fmla="*/ 8065 h 10000"/>
                    <a:gd name="connsiteX574" fmla="*/ 5558 w 10000"/>
                    <a:gd name="connsiteY574" fmla="*/ 8075 h 10000"/>
                    <a:gd name="connsiteX575" fmla="*/ 5611 w 10000"/>
                    <a:gd name="connsiteY575" fmla="*/ 8081 h 10000"/>
                    <a:gd name="connsiteX576" fmla="*/ 5665 w 10000"/>
                    <a:gd name="connsiteY576" fmla="*/ 8087 h 10000"/>
                    <a:gd name="connsiteX577" fmla="*/ 5720 w 10000"/>
                    <a:gd name="connsiteY577" fmla="*/ 8091 h 10000"/>
                    <a:gd name="connsiteX578" fmla="*/ 5775 w 10000"/>
                    <a:gd name="connsiteY578" fmla="*/ 8093 h 10000"/>
                    <a:gd name="connsiteX579" fmla="*/ 5830 w 10000"/>
                    <a:gd name="connsiteY579" fmla="*/ 8093 h 10000"/>
                    <a:gd name="connsiteX580" fmla="*/ 5885 w 10000"/>
                    <a:gd name="connsiteY580" fmla="*/ 8093 h 10000"/>
                    <a:gd name="connsiteX581" fmla="*/ 5941 w 10000"/>
                    <a:gd name="connsiteY581" fmla="*/ 8091 h 10000"/>
                    <a:gd name="connsiteX582" fmla="*/ 5994 w 10000"/>
                    <a:gd name="connsiteY582" fmla="*/ 8087 h 10000"/>
                    <a:gd name="connsiteX583" fmla="*/ 6047 w 10000"/>
                    <a:gd name="connsiteY583" fmla="*/ 8081 h 10000"/>
                    <a:gd name="connsiteX584" fmla="*/ 6101 w 10000"/>
                    <a:gd name="connsiteY584" fmla="*/ 8075 h 10000"/>
                    <a:gd name="connsiteX585" fmla="*/ 6156 w 10000"/>
                    <a:gd name="connsiteY585" fmla="*/ 8065 h 10000"/>
                    <a:gd name="connsiteX586" fmla="*/ 6209 w 10000"/>
                    <a:gd name="connsiteY586" fmla="*/ 8057 h 10000"/>
                    <a:gd name="connsiteX587" fmla="*/ 6261 w 10000"/>
                    <a:gd name="connsiteY587" fmla="*/ 8044 h 10000"/>
                    <a:gd name="connsiteX588" fmla="*/ 6313 w 10000"/>
                    <a:gd name="connsiteY588" fmla="*/ 8032 h 10000"/>
                    <a:gd name="connsiteX589" fmla="*/ 6364 w 10000"/>
                    <a:gd name="connsiteY589" fmla="*/ 8016 h 10000"/>
                    <a:gd name="connsiteX590" fmla="*/ 6416 w 10000"/>
                    <a:gd name="connsiteY590" fmla="*/ 8001 h 10000"/>
                    <a:gd name="connsiteX591" fmla="*/ 6466 w 10000"/>
                    <a:gd name="connsiteY591" fmla="*/ 7985 h 10000"/>
                    <a:gd name="connsiteX592" fmla="*/ 6515 w 10000"/>
                    <a:gd name="connsiteY592" fmla="*/ 7964 h 10000"/>
                    <a:gd name="connsiteX593" fmla="*/ 6563 w 10000"/>
                    <a:gd name="connsiteY593" fmla="*/ 7944 h 10000"/>
                    <a:gd name="connsiteX594" fmla="*/ 6613 w 10000"/>
                    <a:gd name="connsiteY594" fmla="*/ 7923 h 10000"/>
                    <a:gd name="connsiteX595" fmla="*/ 6661 w 10000"/>
                    <a:gd name="connsiteY595" fmla="*/ 7901 h 10000"/>
                    <a:gd name="connsiteX596" fmla="*/ 6709 w 10000"/>
                    <a:gd name="connsiteY596" fmla="*/ 7878 h 10000"/>
                    <a:gd name="connsiteX597" fmla="*/ 6756 w 10000"/>
                    <a:gd name="connsiteY597" fmla="*/ 7852 h 10000"/>
                    <a:gd name="connsiteX598" fmla="*/ 6802 w 10000"/>
                    <a:gd name="connsiteY598" fmla="*/ 7825 h 10000"/>
                    <a:gd name="connsiteX599" fmla="*/ 6848 w 10000"/>
                    <a:gd name="connsiteY599" fmla="*/ 7796 h 10000"/>
                    <a:gd name="connsiteX600" fmla="*/ 6893 w 10000"/>
                    <a:gd name="connsiteY600" fmla="*/ 7768 h 10000"/>
                    <a:gd name="connsiteX601" fmla="*/ 6939 w 10000"/>
                    <a:gd name="connsiteY601" fmla="*/ 7737 h 10000"/>
                    <a:gd name="connsiteX602" fmla="*/ 6982 w 10000"/>
                    <a:gd name="connsiteY602" fmla="*/ 7706 h 10000"/>
                    <a:gd name="connsiteX603" fmla="*/ 7024 w 10000"/>
                    <a:gd name="connsiteY603" fmla="*/ 7674 h 10000"/>
                    <a:gd name="connsiteX604" fmla="*/ 7108 w 10000"/>
                    <a:gd name="connsiteY604" fmla="*/ 7606 h 10000"/>
                    <a:gd name="connsiteX605" fmla="*/ 7188 w 10000"/>
                    <a:gd name="connsiteY605" fmla="*/ 7532 h 10000"/>
                    <a:gd name="connsiteX606" fmla="*/ 7266 w 10000"/>
                    <a:gd name="connsiteY606" fmla="*/ 7454 h 10000"/>
                    <a:gd name="connsiteX607" fmla="*/ 7341 w 10000"/>
                    <a:gd name="connsiteY607" fmla="*/ 7373 h 10000"/>
                    <a:gd name="connsiteX608" fmla="*/ 7411 w 10000"/>
                    <a:gd name="connsiteY608" fmla="*/ 7289 h 10000"/>
                    <a:gd name="connsiteX609" fmla="*/ 7478 w 10000"/>
                    <a:gd name="connsiteY609" fmla="*/ 7200 h 10000"/>
                    <a:gd name="connsiteX610" fmla="*/ 7542 w 10000"/>
                    <a:gd name="connsiteY610" fmla="*/ 7106 h 10000"/>
                    <a:gd name="connsiteX611" fmla="*/ 7601 w 10000"/>
                    <a:gd name="connsiteY611" fmla="*/ 7010 h 10000"/>
                    <a:gd name="connsiteX612" fmla="*/ 7628 w 10000"/>
                    <a:gd name="connsiteY612" fmla="*/ 6959 h 10000"/>
                    <a:gd name="connsiteX613" fmla="*/ 7658 w 10000"/>
                    <a:gd name="connsiteY613" fmla="*/ 6910 h 10000"/>
                    <a:gd name="connsiteX614" fmla="*/ 7683 w 10000"/>
                    <a:gd name="connsiteY614" fmla="*/ 6861 h 10000"/>
                    <a:gd name="connsiteX615" fmla="*/ 7710 w 10000"/>
                    <a:gd name="connsiteY615" fmla="*/ 6807 h 10000"/>
                    <a:gd name="connsiteX616" fmla="*/ 7731 w 10000"/>
                    <a:gd name="connsiteY616" fmla="*/ 6754 h 10000"/>
                    <a:gd name="connsiteX617" fmla="*/ 7754 w 10000"/>
                    <a:gd name="connsiteY617" fmla="*/ 6701 h 10000"/>
                    <a:gd name="connsiteX618" fmla="*/ 7777 w 10000"/>
                    <a:gd name="connsiteY618" fmla="*/ 6648 h 10000"/>
                    <a:gd name="connsiteX619" fmla="*/ 7799 w 10000"/>
                    <a:gd name="connsiteY619" fmla="*/ 6594 h 10000"/>
                    <a:gd name="connsiteX620" fmla="*/ 7818 w 10000"/>
                    <a:gd name="connsiteY620" fmla="*/ 6537 h 10000"/>
                    <a:gd name="connsiteX621" fmla="*/ 7838 w 10000"/>
                    <a:gd name="connsiteY621" fmla="*/ 6482 h 10000"/>
                    <a:gd name="connsiteX622" fmla="*/ 7854 w 10000"/>
                    <a:gd name="connsiteY622" fmla="*/ 6424 h 10000"/>
                    <a:gd name="connsiteX623" fmla="*/ 7870 w 10000"/>
                    <a:gd name="connsiteY623" fmla="*/ 6367 h 10000"/>
                    <a:gd name="connsiteX624" fmla="*/ 7884 w 10000"/>
                    <a:gd name="connsiteY624" fmla="*/ 6308 h 10000"/>
                    <a:gd name="connsiteX625" fmla="*/ 7898 w 10000"/>
                    <a:gd name="connsiteY625" fmla="*/ 6250 h 10000"/>
                    <a:gd name="connsiteX626" fmla="*/ 7911 w 10000"/>
                    <a:gd name="connsiteY626" fmla="*/ 6191 h 10000"/>
                    <a:gd name="connsiteX627" fmla="*/ 7921 w 10000"/>
                    <a:gd name="connsiteY627" fmla="*/ 6131 h 10000"/>
                    <a:gd name="connsiteX628" fmla="*/ 7932 w 10000"/>
                    <a:gd name="connsiteY628" fmla="*/ 6070 h 10000"/>
                    <a:gd name="connsiteX629" fmla="*/ 7941 w 10000"/>
                    <a:gd name="connsiteY629" fmla="*/ 6011 h 10000"/>
                    <a:gd name="connsiteX630" fmla="*/ 7948 w 10000"/>
                    <a:gd name="connsiteY630" fmla="*/ 5949 h 10000"/>
                    <a:gd name="connsiteX631" fmla="*/ 7955 w 10000"/>
                    <a:gd name="connsiteY631" fmla="*/ 5888 h 10000"/>
                    <a:gd name="connsiteX632" fmla="*/ 7959 w 10000"/>
                    <a:gd name="connsiteY632" fmla="*/ 5826 h 10000"/>
                    <a:gd name="connsiteX633" fmla="*/ 7962 w 10000"/>
                    <a:gd name="connsiteY633" fmla="*/ 5761 h 10000"/>
                    <a:gd name="connsiteX634" fmla="*/ 7966 w 10000"/>
                    <a:gd name="connsiteY634" fmla="*/ 5699 h 10000"/>
                    <a:gd name="connsiteX635" fmla="*/ 7966 w 10000"/>
                    <a:gd name="connsiteY635" fmla="*/ 5636 h 10000"/>
                    <a:gd name="connsiteX636" fmla="*/ 7966 w 10000"/>
                    <a:gd name="connsiteY636" fmla="*/ 5572 h 10000"/>
                    <a:gd name="connsiteX637" fmla="*/ 7962 w 10000"/>
                    <a:gd name="connsiteY637" fmla="*/ 5509 h 10000"/>
                    <a:gd name="connsiteX638" fmla="*/ 7959 w 10000"/>
                    <a:gd name="connsiteY638" fmla="*/ 5447 h 10000"/>
                    <a:gd name="connsiteX639" fmla="*/ 7955 w 10000"/>
                    <a:gd name="connsiteY639" fmla="*/ 5386 h 10000"/>
                    <a:gd name="connsiteX640" fmla="*/ 7948 w 10000"/>
                    <a:gd name="connsiteY640" fmla="*/ 5325 h 10000"/>
                    <a:gd name="connsiteX641" fmla="*/ 7941 w 10000"/>
                    <a:gd name="connsiteY641" fmla="*/ 5261 h 10000"/>
                    <a:gd name="connsiteX642" fmla="*/ 7932 w 10000"/>
                    <a:gd name="connsiteY642" fmla="*/ 5200 h 10000"/>
                    <a:gd name="connsiteX643" fmla="*/ 7921 w 10000"/>
                    <a:gd name="connsiteY643" fmla="*/ 5140 h 10000"/>
                    <a:gd name="connsiteX644" fmla="*/ 7911 w 10000"/>
                    <a:gd name="connsiteY644" fmla="*/ 5081 h 10000"/>
                    <a:gd name="connsiteX645" fmla="*/ 7898 w 10000"/>
                    <a:gd name="connsiteY645" fmla="*/ 5022 h 10000"/>
                    <a:gd name="connsiteX646" fmla="*/ 7884 w 10000"/>
                    <a:gd name="connsiteY646" fmla="*/ 4962 h 10000"/>
                    <a:gd name="connsiteX647" fmla="*/ 7870 w 10000"/>
                    <a:gd name="connsiteY647" fmla="*/ 4905 h 10000"/>
                    <a:gd name="connsiteX648" fmla="*/ 7854 w 10000"/>
                    <a:gd name="connsiteY648" fmla="*/ 4847 h 10000"/>
                    <a:gd name="connsiteX649" fmla="*/ 7838 w 10000"/>
                    <a:gd name="connsiteY649" fmla="*/ 4790 h 10000"/>
                    <a:gd name="connsiteX650" fmla="*/ 7818 w 10000"/>
                    <a:gd name="connsiteY650" fmla="*/ 4735 h 10000"/>
                    <a:gd name="connsiteX651" fmla="*/ 7799 w 10000"/>
                    <a:gd name="connsiteY651" fmla="*/ 4680 h 10000"/>
                    <a:gd name="connsiteX652" fmla="*/ 7777 w 10000"/>
                    <a:gd name="connsiteY652" fmla="*/ 4624 h 10000"/>
                    <a:gd name="connsiteX653" fmla="*/ 7754 w 10000"/>
                    <a:gd name="connsiteY653" fmla="*/ 4569 h 10000"/>
                    <a:gd name="connsiteX654" fmla="*/ 7731 w 10000"/>
                    <a:gd name="connsiteY654" fmla="*/ 4518 h 10000"/>
                    <a:gd name="connsiteX655" fmla="*/ 7710 w 10000"/>
                    <a:gd name="connsiteY655" fmla="*/ 4464 h 10000"/>
                    <a:gd name="connsiteX656" fmla="*/ 7683 w 10000"/>
                    <a:gd name="connsiteY656" fmla="*/ 4413 h 10000"/>
                    <a:gd name="connsiteX657" fmla="*/ 7658 w 10000"/>
                    <a:gd name="connsiteY657" fmla="*/ 4360 h 10000"/>
                    <a:gd name="connsiteX658" fmla="*/ 7628 w 10000"/>
                    <a:gd name="connsiteY658" fmla="*/ 4311 h 10000"/>
                    <a:gd name="connsiteX659" fmla="*/ 7601 w 10000"/>
                    <a:gd name="connsiteY659" fmla="*/ 4262 h 10000"/>
                    <a:gd name="connsiteX660" fmla="*/ 7542 w 10000"/>
                    <a:gd name="connsiteY660" fmla="*/ 4165 h 10000"/>
                    <a:gd name="connsiteX661" fmla="*/ 7478 w 10000"/>
                    <a:gd name="connsiteY661" fmla="*/ 4073 h 10000"/>
                    <a:gd name="connsiteX662" fmla="*/ 7411 w 10000"/>
                    <a:gd name="connsiteY662" fmla="*/ 3983 h 10000"/>
                    <a:gd name="connsiteX663" fmla="*/ 7341 w 10000"/>
                    <a:gd name="connsiteY663" fmla="*/ 3897 h 10000"/>
                    <a:gd name="connsiteX664" fmla="*/ 4205 w 10000"/>
                    <a:gd name="connsiteY664" fmla="*/ 0 h 10000"/>
                    <a:gd name="connsiteX665" fmla="*/ 3515 w 10000"/>
                    <a:gd name="connsiteY665" fmla="*/ 1509 h 10000"/>
                    <a:gd name="connsiteX666" fmla="*/ 1180 w 10000"/>
                    <a:gd name="connsiteY666" fmla="*/ 1509 h 10000"/>
                    <a:gd name="connsiteX667" fmla="*/ 1119 w 10000"/>
                    <a:gd name="connsiteY667" fmla="*/ 1509 h 10000"/>
                    <a:gd name="connsiteX668" fmla="*/ 1061 w 10000"/>
                    <a:gd name="connsiteY668" fmla="*/ 1513 h 10000"/>
                    <a:gd name="connsiteX669" fmla="*/ 1000 w 10000"/>
                    <a:gd name="connsiteY669" fmla="*/ 1524 h 10000"/>
                    <a:gd name="connsiteX670" fmla="*/ 943 w 10000"/>
                    <a:gd name="connsiteY670" fmla="*/ 1536 h 10000"/>
                    <a:gd name="connsiteX671" fmla="*/ 886 w 10000"/>
                    <a:gd name="connsiteY671" fmla="*/ 1552 h 10000"/>
                    <a:gd name="connsiteX672" fmla="*/ 831 w 10000"/>
                    <a:gd name="connsiteY672" fmla="*/ 1569 h 10000"/>
                    <a:gd name="connsiteX673" fmla="*/ 774 w 10000"/>
                    <a:gd name="connsiteY673" fmla="*/ 1591 h 10000"/>
                    <a:gd name="connsiteX674" fmla="*/ 721 w 10000"/>
                    <a:gd name="connsiteY674" fmla="*/ 1616 h 10000"/>
                    <a:gd name="connsiteX675" fmla="*/ 669 w 10000"/>
                    <a:gd name="connsiteY675" fmla="*/ 1642 h 10000"/>
                    <a:gd name="connsiteX676" fmla="*/ 618 w 10000"/>
                    <a:gd name="connsiteY676" fmla="*/ 1673 h 10000"/>
                    <a:gd name="connsiteX677" fmla="*/ 571 w 10000"/>
                    <a:gd name="connsiteY677" fmla="*/ 1704 h 10000"/>
                    <a:gd name="connsiteX678" fmla="*/ 521 w 10000"/>
                    <a:gd name="connsiteY678" fmla="*/ 1741 h 10000"/>
                    <a:gd name="connsiteX679" fmla="*/ 475 w 10000"/>
                    <a:gd name="connsiteY679" fmla="*/ 1778 h 10000"/>
                    <a:gd name="connsiteX680" fmla="*/ 431 w 10000"/>
                    <a:gd name="connsiteY680" fmla="*/ 1819 h 10000"/>
                    <a:gd name="connsiteX681" fmla="*/ 388 w 10000"/>
                    <a:gd name="connsiteY681" fmla="*/ 1862 h 10000"/>
                    <a:gd name="connsiteX682" fmla="*/ 347 w 10000"/>
                    <a:gd name="connsiteY682" fmla="*/ 1907 h 10000"/>
                    <a:gd name="connsiteX683" fmla="*/ 308 w 10000"/>
                    <a:gd name="connsiteY683" fmla="*/ 1954 h 10000"/>
                    <a:gd name="connsiteX684" fmla="*/ 271 w 10000"/>
                    <a:gd name="connsiteY684" fmla="*/ 2005 h 10000"/>
                    <a:gd name="connsiteX685" fmla="*/ 235 w 10000"/>
                    <a:gd name="connsiteY685" fmla="*/ 2054 h 10000"/>
                    <a:gd name="connsiteX686" fmla="*/ 203 w 10000"/>
                    <a:gd name="connsiteY686" fmla="*/ 2109 h 10000"/>
                    <a:gd name="connsiteX687" fmla="*/ 173 w 10000"/>
                    <a:gd name="connsiteY687" fmla="*/ 2163 h 10000"/>
                    <a:gd name="connsiteX688" fmla="*/ 142 w 10000"/>
                    <a:gd name="connsiteY688" fmla="*/ 2220 h 10000"/>
                    <a:gd name="connsiteX689" fmla="*/ 117 w 10000"/>
                    <a:gd name="connsiteY689" fmla="*/ 2277 h 10000"/>
                    <a:gd name="connsiteX690" fmla="*/ 93 w 10000"/>
                    <a:gd name="connsiteY690" fmla="*/ 2339 h 10000"/>
                    <a:gd name="connsiteX691" fmla="*/ 73 w 10000"/>
                    <a:gd name="connsiteY691" fmla="*/ 2398 h 10000"/>
                    <a:gd name="connsiteX692" fmla="*/ 53 w 10000"/>
                    <a:gd name="connsiteY692" fmla="*/ 2464 h 10000"/>
                    <a:gd name="connsiteX693" fmla="*/ 37 w 10000"/>
                    <a:gd name="connsiteY693" fmla="*/ 2527 h 10000"/>
                    <a:gd name="connsiteX694" fmla="*/ 25 w 10000"/>
                    <a:gd name="connsiteY694" fmla="*/ 2591 h 10000"/>
                    <a:gd name="connsiteX695" fmla="*/ 14 w 10000"/>
                    <a:gd name="connsiteY695" fmla="*/ 2660 h 10000"/>
                    <a:gd name="connsiteX696" fmla="*/ 7 w 10000"/>
                    <a:gd name="connsiteY696" fmla="*/ 2728 h 10000"/>
                    <a:gd name="connsiteX697" fmla="*/ 2 w 10000"/>
                    <a:gd name="connsiteY697" fmla="*/ 2795 h 10000"/>
                    <a:gd name="connsiteX698" fmla="*/ 0 w 10000"/>
                    <a:gd name="connsiteY698" fmla="*/ 2865 h 10000"/>
                    <a:gd name="connsiteX699" fmla="*/ 0 w 10000"/>
                    <a:gd name="connsiteY699" fmla="*/ 8646 h 10000"/>
                    <a:gd name="connsiteX700" fmla="*/ 2 w 10000"/>
                    <a:gd name="connsiteY700" fmla="*/ 8714 h 10000"/>
                    <a:gd name="connsiteX701" fmla="*/ 7 w 10000"/>
                    <a:gd name="connsiteY701" fmla="*/ 8784 h 10000"/>
                    <a:gd name="connsiteX702" fmla="*/ 14 w 10000"/>
                    <a:gd name="connsiteY702" fmla="*/ 8849 h 10000"/>
                    <a:gd name="connsiteX703" fmla="*/ 25 w 10000"/>
                    <a:gd name="connsiteY703" fmla="*/ 8917 h 10000"/>
                    <a:gd name="connsiteX704" fmla="*/ 37 w 10000"/>
                    <a:gd name="connsiteY704" fmla="*/ 8982 h 10000"/>
                    <a:gd name="connsiteX705" fmla="*/ 53 w 10000"/>
                    <a:gd name="connsiteY705" fmla="*/ 9048 h 10000"/>
                    <a:gd name="connsiteX706" fmla="*/ 73 w 10000"/>
                    <a:gd name="connsiteY706" fmla="*/ 9109 h 10000"/>
                    <a:gd name="connsiteX707" fmla="*/ 93 w 10000"/>
                    <a:gd name="connsiteY707" fmla="*/ 9171 h 10000"/>
                    <a:gd name="connsiteX708" fmla="*/ 117 w 10000"/>
                    <a:gd name="connsiteY708" fmla="*/ 9230 h 10000"/>
                    <a:gd name="connsiteX709" fmla="*/ 142 w 10000"/>
                    <a:gd name="connsiteY709" fmla="*/ 9289 h 10000"/>
                    <a:gd name="connsiteX710" fmla="*/ 173 w 10000"/>
                    <a:gd name="connsiteY710" fmla="*/ 9347 h 10000"/>
                    <a:gd name="connsiteX711" fmla="*/ 203 w 10000"/>
                    <a:gd name="connsiteY711" fmla="*/ 9402 h 10000"/>
                    <a:gd name="connsiteX712" fmla="*/ 235 w 10000"/>
                    <a:gd name="connsiteY712" fmla="*/ 9453 h 10000"/>
                    <a:gd name="connsiteX713" fmla="*/ 271 w 10000"/>
                    <a:gd name="connsiteY713" fmla="*/ 9506 h 10000"/>
                    <a:gd name="connsiteX714" fmla="*/ 308 w 10000"/>
                    <a:gd name="connsiteY714" fmla="*/ 9556 h 10000"/>
                    <a:gd name="connsiteX715" fmla="*/ 347 w 10000"/>
                    <a:gd name="connsiteY715" fmla="*/ 9603 h 10000"/>
                    <a:gd name="connsiteX716" fmla="*/ 388 w 10000"/>
                    <a:gd name="connsiteY716" fmla="*/ 9650 h 10000"/>
                    <a:gd name="connsiteX717" fmla="*/ 431 w 10000"/>
                    <a:gd name="connsiteY717" fmla="*/ 9691 h 10000"/>
                    <a:gd name="connsiteX718" fmla="*/ 475 w 10000"/>
                    <a:gd name="connsiteY718" fmla="*/ 9732 h 10000"/>
                    <a:gd name="connsiteX719" fmla="*/ 521 w 10000"/>
                    <a:gd name="connsiteY719" fmla="*/ 9769 h 10000"/>
                    <a:gd name="connsiteX720" fmla="*/ 571 w 10000"/>
                    <a:gd name="connsiteY720" fmla="*/ 9803 h 10000"/>
                    <a:gd name="connsiteX721" fmla="*/ 618 w 10000"/>
                    <a:gd name="connsiteY721" fmla="*/ 9836 h 10000"/>
                    <a:gd name="connsiteX722" fmla="*/ 669 w 10000"/>
                    <a:gd name="connsiteY722" fmla="*/ 9867 h 10000"/>
                    <a:gd name="connsiteX723" fmla="*/ 721 w 10000"/>
                    <a:gd name="connsiteY723" fmla="*/ 9894 h 10000"/>
                    <a:gd name="connsiteX724" fmla="*/ 774 w 10000"/>
                    <a:gd name="connsiteY724" fmla="*/ 9918 h 10000"/>
                    <a:gd name="connsiteX725" fmla="*/ 831 w 10000"/>
                    <a:gd name="connsiteY725" fmla="*/ 9939 h 10000"/>
                    <a:gd name="connsiteX726" fmla="*/ 886 w 10000"/>
                    <a:gd name="connsiteY726" fmla="*/ 9957 h 10000"/>
                    <a:gd name="connsiteX727" fmla="*/ 943 w 10000"/>
                    <a:gd name="connsiteY727" fmla="*/ 9975 h 10000"/>
                    <a:gd name="connsiteX728" fmla="*/ 1000 w 10000"/>
                    <a:gd name="connsiteY728" fmla="*/ 9986 h 10000"/>
                    <a:gd name="connsiteX729" fmla="*/ 1061 w 10000"/>
                    <a:gd name="connsiteY729" fmla="*/ 9994 h 10000"/>
                    <a:gd name="connsiteX730" fmla="*/ 1119 w 10000"/>
                    <a:gd name="connsiteY730" fmla="*/ 10000 h 10000"/>
                    <a:gd name="connsiteX731" fmla="*/ 1180 w 10000"/>
                    <a:gd name="connsiteY731" fmla="*/ 10000 h 10000"/>
                    <a:gd name="connsiteX732" fmla="*/ 8820 w 10000"/>
                    <a:gd name="connsiteY732" fmla="*/ 10000 h 10000"/>
                    <a:gd name="connsiteX733" fmla="*/ 8882 w 10000"/>
                    <a:gd name="connsiteY733" fmla="*/ 10000 h 10000"/>
                    <a:gd name="connsiteX734" fmla="*/ 8941 w 10000"/>
                    <a:gd name="connsiteY734" fmla="*/ 9994 h 10000"/>
                    <a:gd name="connsiteX735" fmla="*/ 9000 w 10000"/>
                    <a:gd name="connsiteY735" fmla="*/ 9986 h 10000"/>
                    <a:gd name="connsiteX736" fmla="*/ 9059 w 10000"/>
                    <a:gd name="connsiteY736" fmla="*/ 9975 h 10000"/>
                    <a:gd name="connsiteX737" fmla="*/ 9114 w 10000"/>
                    <a:gd name="connsiteY737" fmla="*/ 9957 h 10000"/>
                    <a:gd name="connsiteX738" fmla="*/ 9172 w 10000"/>
                    <a:gd name="connsiteY738" fmla="*/ 9939 h 10000"/>
                    <a:gd name="connsiteX739" fmla="*/ 9226 w 10000"/>
                    <a:gd name="connsiteY739" fmla="*/ 9918 h 10000"/>
                    <a:gd name="connsiteX740" fmla="*/ 9279 w 10000"/>
                    <a:gd name="connsiteY740" fmla="*/ 9894 h 10000"/>
                    <a:gd name="connsiteX741" fmla="*/ 9331 w 10000"/>
                    <a:gd name="connsiteY741" fmla="*/ 9867 h 10000"/>
                    <a:gd name="connsiteX742" fmla="*/ 9382 w 10000"/>
                    <a:gd name="connsiteY742" fmla="*/ 9836 h 10000"/>
                    <a:gd name="connsiteX743" fmla="*/ 9432 w 10000"/>
                    <a:gd name="connsiteY743" fmla="*/ 9803 h 10000"/>
                    <a:gd name="connsiteX744" fmla="*/ 9480 w 10000"/>
                    <a:gd name="connsiteY744" fmla="*/ 9769 h 10000"/>
                    <a:gd name="connsiteX745" fmla="*/ 9525 w 10000"/>
                    <a:gd name="connsiteY745" fmla="*/ 9732 h 10000"/>
                    <a:gd name="connsiteX746" fmla="*/ 9571 w 10000"/>
                    <a:gd name="connsiteY746" fmla="*/ 9691 h 10000"/>
                    <a:gd name="connsiteX747" fmla="*/ 9612 w 10000"/>
                    <a:gd name="connsiteY747" fmla="*/ 9650 h 10000"/>
                    <a:gd name="connsiteX748" fmla="*/ 9653 w 10000"/>
                    <a:gd name="connsiteY748" fmla="*/ 9603 h 10000"/>
                    <a:gd name="connsiteX749" fmla="*/ 9692 w 10000"/>
                    <a:gd name="connsiteY749" fmla="*/ 9556 h 10000"/>
                    <a:gd name="connsiteX750" fmla="*/ 9729 w 10000"/>
                    <a:gd name="connsiteY750" fmla="*/ 9506 h 10000"/>
                    <a:gd name="connsiteX751" fmla="*/ 9765 w 10000"/>
                    <a:gd name="connsiteY751" fmla="*/ 9453 h 10000"/>
                    <a:gd name="connsiteX752" fmla="*/ 9797 w 10000"/>
                    <a:gd name="connsiteY752" fmla="*/ 9402 h 10000"/>
                    <a:gd name="connsiteX753" fmla="*/ 9829 w 10000"/>
                    <a:gd name="connsiteY753" fmla="*/ 9347 h 10000"/>
                    <a:gd name="connsiteX754" fmla="*/ 9858 w 10000"/>
                    <a:gd name="connsiteY754" fmla="*/ 9289 h 10000"/>
                    <a:gd name="connsiteX755" fmla="*/ 9883 w 10000"/>
                    <a:gd name="connsiteY755" fmla="*/ 9230 h 10000"/>
                    <a:gd name="connsiteX756" fmla="*/ 9907 w 10000"/>
                    <a:gd name="connsiteY756" fmla="*/ 9171 h 10000"/>
                    <a:gd name="connsiteX757" fmla="*/ 9927 w 10000"/>
                    <a:gd name="connsiteY757" fmla="*/ 9109 h 10000"/>
                    <a:gd name="connsiteX758" fmla="*/ 9947 w 10000"/>
                    <a:gd name="connsiteY758" fmla="*/ 9048 h 10000"/>
                    <a:gd name="connsiteX759" fmla="*/ 9963 w 10000"/>
                    <a:gd name="connsiteY759" fmla="*/ 8982 h 10000"/>
                    <a:gd name="connsiteX760" fmla="*/ 9975 w 10000"/>
                    <a:gd name="connsiteY760" fmla="*/ 8917 h 10000"/>
                    <a:gd name="connsiteX761" fmla="*/ 9986 w 10000"/>
                    <a:gd name="connsiteY761" fmla="*/ 8849 h 10000"/>
                    <a:gd name="connsiteX762" fmla="*/ 9995 w 10000"/>
                    <a:gd name="connsiteY762" fmla="*/ 8784 h 10000"/>
                    <a:gd name="connsiteX763" fmla="*/ 9998 w 10000"/>
                    <a:gd name="connsiteY763" fmla="*/ 8714 h 10000"/>
                    <a:gd name="connsiteX764" fmla="*/ 10000 w 10000"/>
                    <a:gd name="connsiteY764" fmla="*/ 8646 h 10000"/>
                    <a:gd name="connsiteX765" fmla="*/ 10000 w 10000"/>
                    <a:gd name="connsiteY765" fmla="*/ 2865 h 10000"/>
                    <a:gd name="connsiteX766" fmla="*/ 9998 w 10000"/>
                    <a:gd name="connsiteY766" fmla="*/ 2795 h 10000"/>
                    <a:gd name="connsiteX767" fmla="*/ 9995 w 10000"/>
                    <a:gd name="connsiteY767" fmla="*/ 2728 h 10000"/>
                    <a:gd name="connsiteX768" fmla="*/ 9986 w 10000"/>
                    <a:gd name="connsiteY768" fmla="*/ 2660 h 10000"/>
                    <a:gd name="connsiteX769" fmla="*/ 9975 w 10000"/>
                    <a:gd name="connsiteY769" fmla="*/ 2591 h 10000"/>
                    <a:gd name="connsiteX770" fmla="*/ 9963 w 10000"/>
                    <a:gd name="connsiteY770" fmla="*/ 2527 h 10000"/>
                    <a:gd name="connsiteX771" fmla="*/ 9947 w 10000"/>
                    <a:gd name="connsiteY771" fmla="*/ 2464 h 10000"/>
                    <a:gd name="connsiteX772" fmla="*/ 9927 w 10000"/>
                    <a:gd name="connsiteY772" fmla="*/ 2398 h 10000"/>
                    <a:gd name="connsiteX773" fmla="*/ 9907 w 10000"/>
                    <a:gd name="connsiteY773" fmla="*/ 2339 h 10000"/>
                    <a:gd name="connsiteX774" fmla="*/ 9883 w 10000"/>
                    <a:gd name="connsiteY774" fmla="*/ 2277 h 10000"/>
                    <a:gd name="connsiteX775" fmla="*/ 9858 w 10000"/>
                    <a:gd name="connsiteY775" fmla="*/ 2220 h 10000"/>
                    <a:gd name="connsiteX776" fmla="*/ 9829 w 10000"/>
                    <a:gd name="connsiteY776" fmla="*/ 2163 h 10000"/>
                    <a:gd name="connsiteX777" fmla="*/ 9797 w 10000"/>
                    <a:gd name="connsiteY777" fmla="*/ 2109 h 10000"/>
                    <a:gd name="connsiteX778" fmla="*/ 9765 w 10000"/>
                    <a:gd name="connsiteY778" fmla="*/ 2054 h 10000"/>
                    <a:gd name="connsiteX779" fmla="*/ 9729 w 10000"/>
                    <a:gd name="connsiteY779" fmla="*/ 2005 h 10000"/>
                    <a:gd name="connsiteX780" fmla="*/ 9692 w 10000"/>
                    <a:gd name="connsiteY780" fmla="*/ 1954 h 10000"/>
                    <a:gd name="connsiteX781" fmla="*/ 9653 w 10000"/>
                    <a:gd name="connsiteY781" fmla="*/ 1907 h 10000"/>
                    <a:gd name="connsiteX782" fmla="*/ 9612 w 10000"/>
                    <a:gd name="connsiteY782" fmla="*/ 1862 h 10000"/>
                    <a:gd name="connsiteX783" fmla="*/ 9571 w 10000"/>
                    <a:gd name="connsiteY783" fmla="*/ 1819 h 10000"/>
                    <a:gd name="connsiteX784" fmla="*/ 9525 w 10000"/>
                    <a:gd name="connsiteY784" fmla="*/ 1778 h 10000"/>
                    <a:gd name="connsiteX785" fmla="*/ 9480 w 10000"/>
                    <a:gd name="connsiteY785" fmla="*/ 1741 h 10000"/>
                    <a:gd name="connsiteX786" fmla="*/ 9432 w 10000"/>
                    <a:gd name="connsiteY786" fmla="*/ 1704 h 10000"/>
                    <a:gd name="connsiteX787" fmla="*/ 9382 w 10000"/>
                    <a:gd name="connsiteY787" fmla="*/ 1673 h 10000"/>
                    <a:gd name="connsiteX788" fmla="*/ 9331 w 10000"/>
                    <a:gd name="connsiteY788" fmla="*/ 1642 h 10000"/>
                    <a:gd name="connsiteX789" fmla="*/ 9279 w 10000"/>
                    <a:gd name="connsiteY789" fmla="*/ 1616 h 10000"/>
                    <a:gd name="connsiteX790" fmla="*/ 9226 w 10000"/>
                    <a:gd name="connsiteY790" fmla="*/ 1591 h 10000"/>
                    <a:gd name="connsiteX791" fmla="*/ 9172 w 10000"/>
                    <a:gd name="connsiteY791" fmla="*/ 1569 h 10000"/>
                    <a:gd name="connsiteX792" fmla="*/ 9114 w 10000"/>
                    <a:gd name="connsiteY792" fmla="*/ 1552 h 10000"/>
                    <a:gd name="connsiteX793" fmla="*/ 9059 w 10000"/>
                    <a:gd name="connsiteY793" fmla="*/ 1536 h 10000"/>
                    <a:gd name="connsiteX794" fmla="*/ 9000 w 10000"/>
                    <a:gd name="connsiteY794" fmla="*/ 1524 h 10000"/>
                    <a:gd name="connsiteX795" fmla="*/ 8941 w 10000"/>
                    <a:gd name="connsiteY795" fmla="*/ 1513 h 10000"/>
                    <a:gd name="connsiteX796" fmla="*/ 8882 w 10000"/>
                    <a:gd name="connsiteY796" fmla="*/ 1509 h 10000"/>
                    <a:gd name="connsiteX797" fmla="*/ 8820 w 10000"/>
                    <a:gd name="connsiteY797" fmla="*/ 1509 h 10000"/>
                    <a:gd name="connsiteX798" fmla="*/ 8446 w 10000"/>
                    <a:gd name="connsiteY798" fmla="*/ 1509 h 10000"/>
                    <a:gd name="connsiteX799" fmla="*/ 7653 w 10000"/>
                    <a:gd name="connsiteY799" fmla="*/ 0 h 10000"/>
                    <a:gd name="connsiteX800" fmla="*/ 4205 w 10000"/>
                    <a:gd name="connsiteY800" fmla="*/ 0 h 10000"/>
                    <a:gd name="connsiteX0-1" fmla="*/ 2161 w 10000"/>
                    <a:gd name="connsiteY0-2" fmla="*/ 80 h 10000"/>
                    <a:gd name="connsiteX1-3" fmla="*/ 2161 w 10000"/>
                    <a:gd name="connsiteY1-4" fmla="*/ 80 h 10000"/>
                    <a:gd name="connsiteX2-5" fmla="*/ 2207 w 10000"/>
                    <a:gd name="connsiteY2-6" fmla="*/ 80 h 10000"/>
                    <a:gd name="connsiteX3-7" fmla="*/ 2253 w 10000"/>
                    <a:gd name="connsiteY3-8" fmla="*/ 86 h 10000"/>
                    <a:gd name="connsiteX4-9" fmla="*/ 2296 w 10000"/>
                    <a:gd name="connsiteY4-10" fmla="*/ 90 h 10000"/>
                    <a:gd name="connsiteX5-11" fmla="*/ 2338 w 10000"/>
                    <a:gd name="connsiteY5-12" fmla="*/ 100 h 10000"/>
                    <a:gd name="connsiteX6-13" fmla="*/ 2383 w 10000"/>
                    <a:gd name="connsiteY6-14" fmla="*/ 109 h 10000"/>
                    <a:gd name="connsiteX7-15" fmla="*/ 2426 w 10000"/>
                    <a:gd name="connsiteY7-16" fmla="*/ 121 h 10000"/>
                    <a:gd name="connsiteX8-17" fmla="*/ 2467 w 10000"/>
                    <a:gd name="connsiteY8-18" fmla="*/ 135 h 10000"/>
                    <a:gd name="connsiteX9-19" fmla="*/ 2506 w 10000"/>
                    <a:gd name="connsiteY9-20" fmla="*/ 152 h 10000"/>
                    <a:gd name="connsiteX10-21" fmla="*/ 2545 w 10000"/>
                    <a:gd name="connsiteY10-22" fmla="*/ 170 h 10000"/>
                    <a:gd name="connsiteX11-23" fmla="*/ 2584 w 10000"/>
                    <a:gd name="connsiteY11-24" fmla="*/ 193 h 10000"/>
                    <a:gd name="connsiteX12-25" fmla="*/ 2621 w 10000"/>
                    <a:gd name="connsiteY12-26" fmla="*/ 213 h 10000"/>
                    <a:gd name="connsiteX13-27" fmla="*/ 2659 w 10000"/>
                    <a:gd name="connsiteY13-28" fmla="*/ 240 h 10000"/>
                    <a:gd name="connsiteX14-29" fmla="*/ 2696 w 10000"/>
                    <a:gd name="connsiteY14-30" fmla="*/ 264 h 10000"/>
                    <a:gd name="connsiteX15-31" fmla="*/ 2730 w 10000"/>
                    <a:gd name="connsiteY15-32" fmla="*/ 293 h 10000"/>
                    <a:gd name="connsiteX16-33" fmla="*/ 2764 w 10000"/>
                    <a:gd name="connsiteY16-34" fmla="*/ 322 h 10000"/>
                    <a:gd name="connsiteX17-35" fmla="*/ 2796 w 10000"/>
                    <a:gd name="connsiteY17-36" fmla="*/ 354 h 10000"/>
                    <a:gd name="connsiteX18-37" fmla="*/ 2826 w 10000"/>
                    <a:gd name="connsiteY18-38" fmla="*/ 385 h 10000"/>
                    <a:gd name="connsiteX19-39" fmla="*/ 2858 w 10000"/>
                    <a:gd name="connsiteY19-40" fmla="*/ 420 h 10000"/>
                    <a:gd name="connsiteX20-41" fmla="*/ 2887 w 10000"/>
                    <a:gd name="connsiteY20-42" fmla="*/ 457 h 10000"/>
                    <a:gd name="connsiteX21-43" fmla="*/ 2913 w 10000"/>
                    <a:gd name="connsiteY21-44" fmla="*/ 492 h 10000"/>
                    <a:gd name="connsiteX22-45" fmla="*/ 2938 w 10000"/>
                    <a:gd name="connsiteY22-46" fmla="*/ 530 h 10000"/>
                    <a:gd name="connsiteX23-47" fmla="*/ 2963 w 10000"/>
                    <a:gd name="connsiteY23-48" fmla="*/ 571 h 10000"/>
                    <a:gd name="connsiteX24-49" fmla="*/ 2986 w 10000"/>
                    <a:gd name="connsiteY24-50" fmla="*/ 610 h 10000"/>
                    <a:gd name="connsiteX25-51" fmla="*/ 3008 w 10000"/>
                    <a:gd name="connsiteY25-52" fmla="*/ 653 h 10000"/>
                    <a:gd name="connsiteX26-53" fmla="*/ 3027 w 10000"/>
                    <a:gd name="connsiteY26-54" fmla="*/ 696 h 10000"/>
                    <a:gd name="connsiteX27-55" fmla="*/ 3045 w 10000"/>
                    <a:gd name="connsiteY27-56" fmla="*/ 741 h 10000"/>
                    <a:gd name="connsiteX28-57" fmla="*/ 3063 w 10000"/>
                    <a:gd name="connsiteY28-58" fmla="*/ 786 h 10000"/>
                    <a:gd name="connsiteX29-59" fmla="*/ 3077 w 10000"/>
                    <a:gd name="connsiteY29-60" fmla="*/ 831 h 10000"/>
                    <a:gd name="connsiteX30-61" fmla="*/ 3090 w 10000"/>
                    <a:gd name="connsiteY30-62" fmla="*/ 879 h 10000"/>
                    <a:gd name="connsiteX31-63" fmla="*/ 3102 w 10000"/>
                    <a:gd name="connsiteY31-64" fmla="*/ 928 h 10000"/>
                    <a:gd name="connsiteX32-65" fmla="*/ 3109 w 10000"/>
                    <a:gd name="connsiteY32-66" fmla="*/ 977 h 10000"/>
                    <a:gd name="connsiteX33-67" fmla="*/ 3118 w 10000"/>
                    <a:gd name="connsiteY33-68" fmla="*/ 1026 h 10000"/>
                    <a:gd name="connsiteX34-69" fmla="*/ 1207 w 10000"/>
                    <a:gd name="connsiteY34-70" fmla="*/ 1026 h 10000"/>
                    <a:gd name="connsiteX35-71" fmla="*/ 1214 w 10000"/>
                    <a:gd name="connsiteY35-72" fmla="*/ 977 h 10000"/>
                    <a:gd name="connsiteX36-73" fmla="*/ 1223 w 10000"/>
                    <a:gd name="connsiteY36-74" fmla="*/ 928 h 10000"/>
                    <a:gd name="connsiteX37-75" fmla="*/ 1233 w 10000"/>
                    <a:gd name="connsiteY37-76" fmla="*/ 879 h 10000"/>
                    <a:gd name="connsiteX38-77" fmla="*/ 1248 w 10000"/>
                    <a:gd name="connsiteY38-78" fmla="*/ 831 h 10000"/>
                    <a:gd name="connsiteX39-79" fmla="*/ 1262 w 10000"/>
                    <a:gd name="connsiteY39-80" fmla="*/ 786 h 10000"/>
                    <a:gd name="connsiteX40-81" fmla="*/ 1280 w 10000"/>
                    <a:gd name="connsiteY40-82" fmla="*/ 741 h 10000"/>
                    <a:gd name="connsiteX41-83" fmla="*/ 1296 w 10000"/>
                    <a:gd name="connsiteY41-84" fmla="*/ 696 h 10000"/>
                    <a:gd name="connsiteX42-85" fmla="*/ 1317 w 10000"/>
                    <a:gd name="connsiteY42-86" fmla="*/ 653 h 10000"/>
                    <a:gd name="connsiteX43-87" fmla="*/ 1337 w 10000"/>
                    <a:gd name="connsiteY43-88" fmla="*/ 610 h 10000"/>
                    <a:gd name="connsiteX44-89" fmla="*/ 1360 w 10000"/>
                    <a:gd name="connsiteY44-90" fmla="*/ 571 h 10000"/>
                    <a:gd name="connsiteX45-91" fmla="*/ 1385 w 10000"/>
                    <a:gd name="connsiteY45-92" fmla="*/ 530 h 10000"/>
                    <a:gd name="connsiteX46-93" fmla="*/ 1411 w 10000"/>
                    <a:gd name="connsiteY46-94" fmla="*/ 492 h 10000"/>
                    <a:gd name="connsiteX47-95" fmla="*/ 1438 w 10000"/>
                    <a:gd name="connsiteY47-96" fmla="*/ 457 h 10000"/>
                    <a:gd name="connsiteX48-97" fmla="*/ 1466 w 10000"/>
                    <a:gd name="connsiteY48-98" fmla="*/ 420 h 10000"/>
                    <a:gd name="connsiteX49-99" fmla="*/ 1497 w 10000"/>
                    <a:gd name="connsiteY49-100" fmla="*/ 385 h 10000"/>
                    <a:gd name="connsiteX50-101" fmla="*/ 1527 w 10000"/>
                    <a:gd name="connsiteY50-102" fmla="*/ 354 h 10000"/>
                    <a:gd name="connsiteX51-103" fmla="*/ 1561 w 10000"/>
                    <a:gd name="connsiteY51-104" fmla="*/ 322 h 10000"/>
                    <a:gd name="connsiteX52-105" fmla="*/ 1593 w 10000"/>
                    <a:gd name="connsiteY52-106" fmla="*/ 293 h 10000"/>
                    <a:gd name="connsiteX53-107" fmla="*/ 1628 w 10000"/>
                    <a:gd name="connsiteY53-108" fmla="*/ 264 h 10000"/>
                    <a:gd name="connsiteX54-109" fmla="*/ 1664 w 10000"/>
                    <a:gd name="connsiteY54-110" fmla="*/ 240 h 10000"/>
                    <a:gd name="connsiteX55-111" fmla="*/ 1701 w 10000"/>
                    <a:gd name="connsiteY55-112" fmla="*/ 213 h 10000"/>
                    <a:gd name="connsiteX56-113" fmla="*/ 1737 w 10000"/>
                    <a:gd name="connsiteY56-114" fmla="*/ 193 h 10000"/>
                    <a:gd name="connsiteX57-115" fmla="*/ 1778 w 10000"/>
                    <a:gd name="connsiteY57-116" fmla="*/ 170 h 10000"/>
                    <a:gd name="connsiteX58-117" fmla="*/ 1817 w 10000"/>
                    <a:gd name="connsiteY58-118" fmla="*/ 152 h 10000"/>
                    <a:gd name="connsiteX59-119" fmla="*/ 1858 w 10000"/>
                    <a:gd name="connsiteY59-120" fmla="*/ 135 h 10000"/>
                    <a:gd name="connsiteX60-121" fmla="*/ 1899 w 10000"/>
                    <a:gd name="connsiteY60-122" fmla="*/ 121 h 10000"/>
                    <a:gd name="connsiteX61-123" fmla="*/ 1940 w 10000"/>
                    <a:gd name="connsiteY61-124" fmla="*/ 109 h 10000"/>
                    <a:gd name="connsiteX62-125" fmla="*/ 1984 w 10000"/>
                    <a:gd name="connsiteY62-126" fmla="*/ 100 h 10000"/>
                    <a:gd name="connsiteX63-127" fmla="*/ 2027 w 10000"/>
                    <a:gd name="connsiteY63-128" fmla="*/ 90 h 10000"/>
                    <a:gd name="connsiteX64-129" fmla="*/ 2073 w 10000"/>
                    <a:gd name="connsiteY64-130" fmla="*/ 86 h 10000"/>
                    <a:gd name="connsiteX65-131" fmla="*/ 2116 w 10000"/>
                    <a:gd name="connsiteY65-132" fmla="*/ 80 h 10000"/>
                    <a:gd name="connsiteX66-133" fmla="*/ 2161 w 10000"/>
                    <a:gd name="connsiteY66-134" fmla="*/ 80 h 10000"/>
                    <a:gd name="connsiteX67-135" fmla="*/ 5830 w 10000"/>
                    <a:gd name="connsiteY67-136" fmla="*/ 2038 h 10000"/>
                    <a:gd name="connsiteX68-137" fmla="*/ 5830 w 10000"/>
                    <a:gd name="connsiteY68-138" fmla="*/ 2038 h 10000"/>
                    <a:gd name="connsiteX69-139" fmla="*/ 5912 w 10000"/>
                    <a:gd name="connsiteY69-140" fmla="*/ 2040 h 10000"/>
                    <a:gd name="connsiteX70-141" fmla="*/ 5992 w 10000"/>
                    <a:gd name="connsiteY70-142" fmla="*/ 2042 h 10000"/>
                    <a:gd name="connsiteX71-143" fmla="*/ 6070 w 10000"/>
                    <a:gd name="connsiteY71-144" fmla="*/ 2050 h 10000"/>
                    <a:gd name="connsiteX72-145" fmla="*/ 6149 w 10000"/>
                    <a:gd name="connsiteY72-146" fmla="*/ 2056 h 10000"/>
                    <a:gd name="connsiteX73-147" fmla="*/ 6227 w 10000"/>
                    <a:gd name="connsiteY73-148" fmla="*/ 2066 h 10000"/>
                    <a:gd name="connsiteX74-149" fmla="*/ 6305 w 10000"/>
                    <a:gd name="connsiteY74-150" fmla="*/ 2081 h 10000"/>
                    <a:gd name="connsiteX75-151" fmla="*/ 6382 w 10000"/>
                    <a:gd name="connsiteY75-152" fmla="*/ 2095 h 10000"/>
                    <a:gd name="connsiteX76-153" fmla="*/ 6460 w 10000"/>
                    <a:gd name="connsiteY76-154" fmla="*/ 2111 h 10000"/>
                    <a:gd name="connsiteX77-155" fmla="*/ 6535 w 10000"/>
                    <a:gd name="connsiteY77-156" fmla="*/ 2130 h 10000"/>
                    <a:gd name="connsiteX78-157" fmla="*/ 6611 w 10000"/>
                    <a:gd name="connsiteY78-158" fmla="*/ 2152 h 10000"/>
                    <a:gd name="connsiteX79-159" fmla="*/ 6686 w 10000"/>
                    <a:gd name="connsiteY79-160" fmla="*/ 2175 h 10000"/>
                    <a:gd name="connsiteX80-161" fmla="*/ 6761 w 10000"/>
                    <a:gd name="connsiteY80-162" fmla="*/ 2199 h 10000"/>
                    <a:gd name="connsiteX81-163" fmla="*/ 6832 w 10000"/>
                    <a:gd name="connsiteY81-164" fmla="*/ 2228 h 10000"/>
                    <a:gd name="connsiteX82-165" fmla="*/ 6905 w 10000"/>
                    <a:gd name="connsiteY82-166" fmla="*/ 2257 h 10000"/>
                    <a:gd name="connsiteX83-167" fmla="*/ 6975 w 10000"/>
                    <a:gd name="connsiteY83-168" fmla="*/ 2288 h 10000"/>
                    <a:gd name="connsiteX84-169" fmla="*/ 7048 w 10000"/>
                    <a:gd name="connsiteY84-170" fmla="*/ 2320 h 10000"/>
                    <a:gd name="connsiteX85-171" fmla="*/ 7115 w 10000"/>
                    <a:gd name="connsiteY85-172" fmla="*/ 2355 h 10000"/>
                    <a:gd name="connsiteX86-173" fmla="*/ 7186 w 10000"/>
                    <a:gd name="connsiteY86-174" fmla="*/ 2394 h 10000"/>
                    <a:gd name="connsiteX87-175" fmla="*/ 7252 w 10000"/>
                    <a:gd name="connsiteY87-176" fmla="*/ 2433 h 10000"/>
                    <a:gd name="connsiteX88-177" fmla="*/ 7320 w 10000"/>
                    <a:gd name="connsiteY88-178" fmla="*/ 2472 h 10000"/>
                    <a:gd name="connsiteX89-179" fmla="*/ 7387 w 10000"/>
                    <a:gd name="connsiteY89-180" fmla="*/ 2515 h 10000"/>
                    <a:gd name="connsiteX90-181" fmla="*/ 7452 w 10000"/>
                    <a:gd name="connsiteY90-182" fmla="*/ 2558 h 10000"/>
                    <a:gd name="connsiteX91-183" fmla="*/ 7514 w 10000"/>
                    <a:gd name="connsiteY91-184" fmla="*/ 2605 h 10000"/>
                    <a:gd name="connsiteX92-185" fmla="*/ 7578 w 10000"/>
                    <a:gd name="connsiteY92-186" fmla="*/ 2654 h 10000"/>
                    <a:gd name="connsiteX93-187" fmla="*/ 7638 w 10000"/>
                    <a:gd name="connsiteY93-188" fmla="*/ 2701 h 10000"/>
                    <a:gd name="connsiteX94-189" fmla="*/ 7701 w 10000"/>
                    <a:gd name="connsiteY94-190" fmla="*/ 2752 h 10000"/>
                    <a:gd name="connsiteX95-191" fmla="*/ 7761 w 10000"/>
                    <a:gd name="connsiteY95-192" fmla="*/ 2806 h 10000"/>
                    <a:gd name="connsiteX96-193" fmla="*/ 7818 w 10000"/>
                    <a:gd name="connsiteY96-194" fmla="*/ 2861 h 10000"/>
                    <a:gd name="connsiteX97-195" fmla="*/ 7877 w 10000"/>
                    <a:gd name="connsiteY97-196" fmla="*/ 2914 h 10000"/>
                    <a:gd name="connsiteX98-197" fmla="*/ 7932 w 10000"/>
                    <a:gd name="connsiteY98-198" fmla="*/ 2972 h 10000"/>
                    <a:gd name="connsiteX99-199" fmla="*/ 7985 w 10000"/>
                    <a:gd name="connsiteY99-200" fmla="*/ 3031 h 10000"/>
                    <a:gd name="connsiteX100-201" fmla="*/ 8039 w 10000"/>
                    <a:gd name="connsiteY100-202" fmla="*/ 3090 h 10000"/>
                    <a:gd name="connsiteX101-203" fmla="*/ 8094 w 10000"/>
                    <a:gd name="connsiteY101-204" fmla="*/ 3152 h 10000"/>
                    <a:gd name="connsiteX102-205" fmla="*/ 8142 w 10000"/>
                    <a:gd name="connsiteY102-206" fmla="*/ 3217 h 10000"/>
                    <a:gd name="connsiteX103-207" fmla="*/ 8194 w 10000"/>
                    <a:gd name="connsiteY103-208" fmla="*/ 3281 h 10000"/>
                    <a:gd name="connsiteX104-209" fmla="*/ 8242 w 10000"/>
                    <a:gd name="connsiteY104-210" fmla="*/ 3348 h 10000"/>
                    <a:gd name="connsiteX105-211" fmla="*/ 8290 w 10000"/>
                    <a:gd name="connsiteY105-212" fmla="*/ 3414 h 10000"/>
                    <a:gd name="connsiteX106-213" fmla="*/ 8334 w 10000"/>
                    <a:gd name="connsiteY106-214" fmla="*/ 3484 h 10000"/>
                    <a:gd name="connsiteX107-215" fmla="*/ 8379 w 10000"/>
                    <a:gd name="connsiteY107-216" fmla="*/ 3553 h 10000"/>
                    <a:gd name="connsiteX108-217" fmla="*/ 8421 w 10000"/>
                    <a:gd name="connsiteY108-218" fmla="*/ 3623 h 10000"/>
                    <a:gd name="connsiteX109-219" fmla="*/ 8462 w 10000"/>
                    <a:gd name="connsiteY109-220" fmla="*/ 3696 h 10000"/>
                    <a:gd name="connsiteX110-221" fmla="*/ 8505 w 10000"/>
                    <a:gd name="connsiteY110-222" fmla="*/ 3770 h 10000"/>
                    <a:gd name="connsiteX111-223" fmla="*/ 8541 w 10000"/>
                    <a:gd name="connsiteY111-224" fmla="*/ 3844 h 10000"/>
                    <a:gd name="connsiteX112-225" fmla="*/ 8578 w 10000"/>
                    <a:gd name="connsiteY112-226" fmla="*/ 3920 h 10000"/>
                    <a:gd name="connsiteX113-227" fmla="*/ 8614 w 10000"/>
                    <a:gd name="connsiteY113-228" fmla="*/ 4000 h 10000"/>
                    <a:gd name="connsiteX114-229" fmla="*/ 8647 w 10000"/>
                    <a:gd name="connsiteY114-230" fmla="*/ 4075 h 10000"/>
                    <a:gd name="connsiteX115-231" fmla="*/ 8679 w 10000"/>
                    <a:gd name="connsiteY115-232" fmla="*/ 4155 h 10000"/>
                    <a:gd name="connsiteX116-233" fmla="*/ 8712 w 10000"/>
                    <a:gd name="connsiteY116-234" fmla="*/ 4235 h 10000"/>
                    <a:gd name="connsiteX117-235" fmla="*/ 8740 w 10000"/>
                    <a:gd name="connsiteY117-236" fmla="*/ 4317 h 10000"/>
                    <a:gd name="connsiteX118-237" fmla="*/ 8767 w 10000"/>
                    <a:gd name="connsiteY118-238" fmla="*/ 4399 h 10000"/>
                    <a:gd name="connsiteX119-239" fmla="*/ 8792 w 10000"/>
                    <a:gd name="connsiteY119-240" fmla="*/ 4481 h 10000"/>
                    <a:gd name="connsiteX120-241" fmla="*/ 8817 w 10000"/>
                    <a:gd name="connsiteY120-242" fmla="*/ 4565 h 10000"/>
                    <a:gd name="connsiteX121-243" fmla="*/ 8836 w 10000"/>
                    <a:gd name="connsiteY121-244" fmla="*/ 4651 h 10000"/>
                    <a:gd name="connsiteX122-245" fmla="*/ 8857 w 10000"/>
                    <a:gd name="connsiteY122-246" fmla="*/ 4737 h 10000"/>
                    <a:gd name="connsiteX123-247" fmla="*/ 8877 w 10000"/>
                    <a:gd name="connsiteY123-248" fmla="*/ 4825 h 10000"/>
                    <a:gd name="connsiteX124-249" fmla="*/ 8893 w 10000"/>
                    <a:gd name="connsiteY124-250" fmla="*/ 4909 h 10000"/>
                    <a:gd name="connsiteX125-251" fmla="*/ 8907 w 10000"/>
                    <a:gd name="connsiteY125-252" fmla="*/ 4997 h 10000"/>
                    <a:gd name="connsiteX126-253" fmla="*/ 8920 w 10000"/>
                    <a:gd name="connsiteY126-254" fmla="*/ 5089 h 10000"/>
                    <a:gd name="connsiteX127-255" fmla="*/ 8930 w 10000"/>
                    <a:gd name="connsiteY127-256" fmla="*/ 5179 h 10000"/>
                    <a:gd name="connsiteX128-257" fmla="*/ 8941 w 10000"/>
                    <a:gd name="connsiteY128-258" fmla="*/ 5269 h 10000"/>
                    <a:gd name="connsiteX129-259" fmla="*/ 8946 w 10000"/>
                    <a:gd name="connsiteY129-260" fmla="*/ 5359 h 10000"/>
                    <a:gd name="connsiteX130-261" fmla="*/ 8954 w 10000"/>
                    <a:gd name="connsiteY130-262" fmla="*/ 5450 h 10000"/>
                    <a:gd name="connsiteX131-263" fmla="*/ 8955 w 10000"/>
                    <a:gd name="connsiteY131-264" fmla="*/ 5542 h 10000"/>
                    <a:gd name="connsiteX132-265" fmla="*/ 8957 w 10000"/>
                    <a:gd name="connsiteY132-266" fmla="*/ 5636 h 10000"/>
                    <a:gd name="connsiteX133-267" fmla="*/ 8955 w 10000"/>
                    <a:gd name="connsiteY133-268" fmla="*/ 5728 h 10000"/>
                    <a:gd name="connsiteX134-269" fmla="*/ 8954 w 10000"/>
                    <a:gd name="connsiteY134-270" fmla="*/ 5820 h 10000"/>
                    <a:gd name="connsiteX135-271" fmla="*/ 8946 w 10000"/>
                    <a:gd name="connsiteY135-272" fmla="*/ 5912 h 10000"/>
                    <a:gd name="connsiteX136-273" fmla="*/ 8941 w 10000"/>
                    <a:gd name="connsiteY136-274" fmla="*/ 6005 h 10000"/>
                    <a:gd name="connsiteX137-275" fmla="*/ 8930 w 10000"/>
                    <a:gd name="connsiteY137-276" fmla="*/ 6095 h 10000"/>
                    <a:gd name="connsiteX138-277" fmla="*/ 8920 w 10000"/>
                    <a:gd name="connsiteY138-278" fmla="*/ 6185 h 10000"/>
                    <a:gd name="connsiteX139-279" fmla="*/ 8907 w 10000"/>
                    <a:gd name="connsiteY139-280" fmla="*/ 6273 h 10000"/>
                    <a:gd name="connsiteX140-281" fmla="*/ 8893 w 10000"/>
                    <a:gd name="connsiteY140-282" fmla="*/ 6361 h 10000"/>
                    <a:gd name="connsiteX141-283" fmla="*/ 8877 w 10000"/>
                    <a:gd name="connsiteY141-284" fmla="*/ 6449 h 10000"/>
                    <a:gd name="connsiteX142-285" fmla="*/ 8857 w 10000"/>
                    <a:gd name="connsiteY142-286" fmla="*/ 6535 h 10000"/>
                    <a:gd name="connsiteX143-287" fmla="*/ 8836 w 10000"/>
                    <a:gd name="connsiteY143-288" fmla="*/ 6619 h 10000"/>
                    <a:gd name="connsiteX144-289" fmla="*/ 8817 w 10000"/>
                    <a:gd name="connsiteY144-290" fmla="*/ 6705 h 10000"/>
                    <a:gd name="connsiteX145-291" fmla="*/ 8792 w 10000"/>
                    <a:gd name="connsiteY145-292" fmla="*/ 6791 h 10000"/>
                    <a:gd name="connsiteX146-293" fmla="*/ 8767 w 10000"/>
                    <a:gd name="connsiteY146-294" fmla="*/ 6871 h 10000"/>
                    <a:gd name="connsiteX147-295" fmla="*/ 8740 w 10000"/>
                    <a:gd name="connsiteY147-296" fmla="*/ 6955 h 10000"/>
                    <a:gd name="connsiteX148-297" fmla="*/ 8712 w 10000"/>
                    <a:gd name="connsiteY148-298" fmla="*/ 7035 h 10000"/>
                    <a:gd name="connsiteX149-299" fmla="*/ 8679 w 10000"/>
                    <a:gd name="connsiteY149-300" fmla="*/ 7117 h 10000"/>
                    <a:gd name="connsiteX150-301" fmla="*/ 8647 w 10000"/>
                    <a:gd name="connsiteY150-302" fmla="*/ 7194 h 10000"/>
                    <a:gd name="connsiteX151-303" fmla="*/ 8614 w 10000"/>
                    <a:gd name="connsiteY151-304" fmla="*/ 7274 h 10000"/>
                    <a:gd name="connsiteX152-305" fmla="*/ 8578 w 10000"/>
                    <a:gd name="connsiteY152-306" fmla="*/ 7350 h 10000"/>
                    <a:gd name="connsiteX153-307" fmla="*/ 8541 w 10000"/>
                    <a:gd name="connsiteY153-308" fmla="*/ 7426 h 10000"/>
                    <a:gd name="connsiteX154-309" fmla="*/ 8505 w 10000"/>
                    <a:gd name="connsiteY154-310" fmla="*/ 7502 h 10000"/>
                    <a:gd name="connsiteX155-311" fmla="*/ 8462 w 10000"/>
                    <a:gd name="connsiteY155-312" fmla="*/ 7575 h 10000"/>
                    <a:gd name="connsiteX156-313" fmla="*/ 8421 w 10000"/>
                    <a:gd name="connsiteY156-314" fmla="*/ 7647 h 10000"/>
                    <a:gd name="connsiteX157-315" fmla="*/ 8379 w 10000"/>
                    <a:gd name="connsiteY157-316" fmla="*/ 7719 h 10000"/>
                    <a:gd name="connsiteX158-317" fmla="*/ 8334 w 10000"/>
                    <a:gd name="connsiteY158-318" fmla="*/ 7790 h 10000"/>
                    <a:gd name="connsiteX159-319" fmla="*/ 8290 w 10000"/>
                    <a:gd name="connsiteY159-320" fmla="*/ 7856 h 10000"/>
                    <a:gd name="connsiteX160-321" fmla="*/ 8242 w 10000"/>
                    <a:gd name="connsiteY160-322" fmla="*/ 7925 h 10000"/>
                    <a:gd name="connsiteX161-323" fmla="*/ 8194 w 10000"/>
                    <a:gd name="connsiteY161-324" fmla="*/ 7989 h 10000"/>
                    <a:gd name="connsiteX162-325" fmla="*/ 8142 w 10000"/>
                    <a:gd name="connsiteY162-326" fmla="*/ 8057 h 10000"/>
                    <a:gd name="connsiteX163-327" fmla="*/ 8094 w 10000"/>
                    <a:gd name="connsiteY163-328" fmla="*/ 8118 h 10000"/>
                    <a:gd name="connsiteX164-329" fmla="*/ 8039 w 10000"/>
                    <a:gd name="connsiteY164-330" fmla="*/ 8179 h 10000"/>
                    <a:gd name="connsiteX165-331" fmla="*/ 7985 w 10000"/>
                    <a:gd name="connsiteY165-332" fmla="*/ 8239 h 10000"/>
                    <a:gd name="connsiteX166-333" fmla="*/ 7932 w 10000"/>
                    <a:gd name="connsiteY166-334" fmla="*/ 8298 h 10000"/>
                    <a:gd name="connsiteX167-335" fmla="*/ 7877 w 10000"/>
                    <a:gd name="connsiteY167-336" fmla="*/ 8356 h 10000"/>
                    <a:gd name="connsiteX168-337" fmla="*/ 7818 w 10000"/>
                    <a:gd name="connsiteY168-338" fmla="*/ 8413 h 10000"/>
                    <a:gd name="connsiteX169-339" fmla="*/ 7761 w 10000"/>
                    <a:gd name="connsiteY169-340" fmla="*/ 8466 h 10000"/>
                    <a:gd name="connsiteX170-341" fmla="*/ 7701 w 10000"/>
                    <a:gd name="connsiteY170-342" fmla="*/ 8519 h 10000"/>
                    <a:gd name="connsiteX171-343" fmla="*/ 7638 w 10000"/>
                    <a:gd name="connsiteY171-344" fmla="*/ 8569 h 10000"/>
                    <a:gd name="connsiteX172-345" fmla="*/ 7578 w 10000"/>
                    <a:gd name="connsiteY172-346" fmla="*/ 8620 h 10000"/>
                    <a:gd name="connsiteX173-347" fmla="*/ 7514 w 10000"/>
                    <a:gd name="connsiteY173-348" fmla="*/ 8667 h 10000"/>
                    <a:gd name="connsiteX174-349" fmla="*/ 7452 w 10000"/>
                    <a:gd name="connsiteY174-350" fmla="*/ 8712 h 10000"/>
                    <a:gd name="connsiteX175-351" fmla="*/ 7387 w 10000"/>
                    <a:gd name="connsiteY175-352" fmla="*/ 8757 h 10000"/>
                    <a:gd name="connsiteX176-353" fmla="*/ 7320 w 10000"/>
                    <a:gd name="connsiteY176-354" fmla="*/ 8800 h 10000"/>
                    <a:gd name="connsiteX177-355" fmla="*/ 7252 w 10000"/>
                    <a:gd name="connsiteY177-356" fmla="*/ 8841 h 10000"/>
                    <a:gd name="connsiteX178-357" fmla="*/ 7186 w 10000"/>
                    <a:gd name="connsiteY178-358" fmla="*/ 8878 h 10000"/>
                    <a:gd name="connsiteX179-359" fmla="*/ 7115 w 10000"/>
                    <a:gd name="connsiteY179-360" fmla="*/ 8917 h 10000"/>
                    <a:gd name="connsiteX180-361" fmla="*/ 7048 w 10000"/>
                    <a:gd name="connsiteY180-362" fmla="*/ 8949 h 10000"/>
                    <a:gd name="connsiteX181-363" fmla="*/ 6975 w 10000"/>
                    <a:gd name="connsiteY181-364" fmla="*/ 8982 h 10000"/>
                    <a:gd name="connsiteX182-365" fmla="*/ 6905 w 10000"/>
                    <a:gd name="connsiteY182-366" fmla="*/ 9015 h 10000"/>
                    <a:gd name="connsiteX183-367" fmla="*/ 6832 w 10000"/>
                    <a:gd name="connsiteY183-368" fmla="*/ 9046 h 10000"/>
                    <a:gd name="connsiteX184-369" fmla="*/ 6761 w 10000"/>
                    <a:gd name="connsiteY184-370" fmla="*/ 9070 h 10000"/>
                    <a:gd name="connsiteX185-371" fmla="*/ 6686 w 10000"/>
                    <a:gd name="connsiteY185-372" fmla="*/ 9097 h 10000"/>
                    <a:gd name="connsiteX186-373" fmla="*/ 6611 w 10000"/>
                    <a:gd name="connsiteY186-374" fmla="*/ 9121 h 10000"/>
                    <a:gd name="connsiteX187-375" fmla="*/ 6535 w 10000"/>
                    <a:gd name="connsiteY187-376" fmla="*/ 9142 h 10000"/>
                    <a:gd name="connsiteX188-377" fmla="*/ 6460 w 10000"/>
                    <a:gd name="connsiteY188-378" fmla="*/ 9162 h 10000"/>
                    <a:gd name="connsiteX189-379" fmla="*/ 6382 w 10000"/>
                    <a:gd name="connsiteY189-380" fmla="*/ 9179 h 10000"/>
                    <a:gd name="connsiteX190-381" fmla="*/ 6305 w 10000"/>
                    <a:gd name="connsiteY190-382" fmla="*/ 9193 h 10000"/>
                    <a:gd name="connsiteX191-383" fmla="*/ 6227 w 10000"/>
                    <a:gd name="connsiteY191-384" fmla="*/ 9203 h 10000"/>
                    <a:gd name="connsiteX192-385" fmla="*/ 6149 w 10000"/>
                    <a:gd name="connsiteY192-386" fmla="*/ 9214 h 10000"/>
                    <a:gd name="connsiteX193-387" fmla="*/ 6070 w 10000"/>
                    <a:gd name="connsiteY193-388" fmla="*/ 9224 h 10000"/>
                    <a:gd name="connsiteX194-389" fmla="*/ 5992 w 10000"/>
                    <a:gd name="connsiteY194-390" fmla="*/ 9228 h 10000"/>
                    <a:gd name="connsiteX195-391" fmla="*/ 5912 w 10000"/>
                    <a:gd name="connsiteY195-392" fmla="*/ 9232 h 10000"/>
                    <a:gd name="connsiteX196-393" fmla="*/ 5830 w 10000"/>
                    <a:gd name="connsiteY196-394" fmla="*/ 9232 h 10000"/>
                    <a:gd name="connsiteX197-395" fmla="*/ 5750 w 10000"/>
                    <a:gd name="connsiteY197-396" fmla="*/ 9232 h 10000"/>
                    <a:gd name="connsiteX198-397" fmla="*/ 5670 w 10000"/>
                    <a:gd name="connsiteY198-398" fmla="*/ 9228 h 10000"/>
                    <a:gd name="connsiteX199-399" fmla="*/ 5588 w 10000"/>
                    <a:gd name="connsiteY199-400" fmla="*/ 9224 h 10000"/>
                    <a:gd name="connsiteX200-401" fmla="*/ 5510 w 10000"/>
                    <a:gd name="connsiteY200-402" fmla="*/ 9214 h 10000"/>
                    <a:gd name="connsiteX201-403" fmla="*/ 5432 w 10000"/>
                    <a:gd name="connsiteY201-404" fmla="*/ 9203 h 10000"/>
                    <a:gd name="connsiteX202-405" fmla="*/ 5353 w 10000"/>
                    <a:gd name="connsiteY202-406" fmla="*/ 9193 h 10000"/>
                    <a:gd name="connsiteX203-407" fmla="*/ 5277 w 10000"/>
                    <a:gd name="connsiteY203-408" fmla="*/ 9179 h 10000"/>
                    <a:gd name="connsiteX204-409" fmla="*/ 5200 w 10000"/>
                    <a:gd name="connsiteY204-410" fmla="*/ 9162 h 10000"/>
                    <a:gd name="connsiteX205-411" fmla="*/ 5124 w 10000"/>
                    <a:gd name="connsiteY205-412" fmla="*/ 9142 h 10000"/>
                    <a:gd name="connsiteX206-413" fmla="*/ 5049 w 10000"/>
                    <a:gd name="connsiteY206-414" fmla="*/ 9121 h 10000"/>
                    <a:gd name="connsiteX207-415" fmla="*/ 4974 w 10000"/>
                    <a:gd name="connsiteY207-416" fmla="*/ 9097 h 10000"/>
                    <a:gd name="connsiteX208-417" fmla="*/ 4901 w 10000"/>
                    <a:gd name="connsiteY208-418" fmla="*/ 9070 h 10000"/>
                    <a:gd name="connsiteX209-419" fmla="*/ 4826 w 10000"/>
                    <a:gd name="connsiteY209-420" fmla="*/ 9046 h 10000"/>
                    <a:gd name="connsiteX210-421" fmla="*/ 4754 w 10000"/>
                    <a:gd name="connsiteY210-422" fmla="*/ 9015 h 10000"/>
                    <a:gd name="connsiteX211-423" fmla="*/ 4684 w 10000"/>
                    <a:gd name="connsiteY211-424" fmla="*/ 8982 h 10000"/>
                    <a:gd name="connsiteX212-425" fmla="*/ 4615 w 10000"/>
                    <a:gd name="connsiteY212-426" fmla="*/ 8949 h 10000"/>
                    <a:gd name="connsiteX213-427" fmla="*/ 4544 w 10000"/>
                    <a:gd name="connsiteY213-428" fmla="*/ 8917 h 10000"/>
                    <a:gd name="connsiteX214-429" fmla="*/ 4476 w 10000"/>
                    <a:gd name="connsiteY214-430" fmla="*/ 8878 h 10000"/>
                    <a:gd name="connsiteX215-431" fmla="*/ 4406 w 10000"/>
                    <a:gd name="connsiteY215-432" fmla="*/ 8841 h 10000"/>
                    <a:gd name="connsiteX216-433" fmla="*/ 4339 w 10000"/>
                    <a:gd name="connsiteY216-434" fmla="*/ 8800 h 10000"/>
                    <a:gd name="connsiteX217-435" fmla="*/ 4275 w 10000"/>
                    <a:gd name="connsiteY217-436" fmla="*/ 8757 h 10000"/>
                    <a:gd name="connsiteX218-437" fmla="*/ 4209 w 10000"/>
                    <a:gd name="connsiteY218-438" fmla="*/ 8712 h 10000"/>
                    <a:gd name="connsiteX219-439" fmla="*/ 4145 w 10000"/>
                    <a:gd name="connsiteY219-440" fmla="*/ 8667 h 10000"/>
                    <a:gd name="connsiteX220-441" fmla="*/ 4083 w 10000"/>
                    <a:gd name="connsiteY220-442" fmla="*/ 8620 h 10000"/>
                    <a:gd name="connsiteX221-443" fmla="*/ 4020 w 10000"/>
                    <a:gd name="connsiteY221-444" fmla="*/ 8569 h 10000"/>
                    <a:gd name="connsiteX222-445" fmla="*/ 3960 w 10000"/>
                    <a:gd name="connsiteY222-446" fmla="*/ 8519 h 10000"/>
                    <a:gd name="connsiteX223-447" fmla="*/ 3901 w 10000"/>
                    <a:gd name="connsiteY223-448" fmla="*/ 8466 h 10000"/>
                    <a:gd name="connsiteX224-449" fmla="*/ 3841 w 10000"/>
                    <a:gd name="connsiteY224-450" fmla="*/ 8413 h 10000"/>
                    <a:gd name="connsiteX225-451" fmla="*/ 3784 w 10000"/>
                    <a:gd name="connsiteY225-452" fmla="*/ 8356 h 10000"/>
                    <a:gd name="connsiteX226-453" fmla="*/ 3727 w 10000"/>
                    <a:gd name="connsiteY226-454" fmla="*/ 8298 h 10000"/>
                    <a:gd name="connsiteX227-455" fmla="*/ 3673 w 10000"/>
                    <a:gd name="connsiteY227-456" fmla="*/ 8239 h 10000"/>
                    <a:gd name="connsiteX228-457" fmla="*/ 3620 w 10000"/>
                    <a:gd name="connsiteY228-458" fmla="*/ 8179 h 10000"/>
                    <a:gd name="connsiteX229-459" fmla="*/ 3566 w 10000"/>
                    <a:gd name="connsiteY229-460" fmla="*/ 8118 h 10000"/>
                    <a:gd name="connsiteX230-461" fmla="*/ 3517 w 10000"/>
                    <a:gd name="connsiteY230-462" fmla="*/ 8057 h 10000"/>
                    <a:gd name="connsiteX231-463" fmla="*/ 3467 w 10000"/>
                    <a:gd name="connsiteY231-464" fmla="*/ 7989 h 10000"/>
                    <a:gd name="connsiteX232-465" fmla="*/ 3417 w 10000"/>
                    <a:gd name="connsiteY232-466" fmla="*/ 7925 h 10000"/>
                    <a:gd name="connsiteX233-467" fmla="*/ 3371 w 10000"/>
                    <a:gd name="connsiteY233-468" fmla="*/ 7856 h 10000"/>
                    <a:gd name="connsiteX234-469" fmla="*/ 3324 w 10000"/>
                    <a:gd name="connsiteY234-470" fmla="*/ 7790 h 10000"/>
                    <a:gd name="connsiteX235-471" fmla="*/ 3282 w 10000"/>
                    <a:gd name="connsiteY235-472" fmla="*/ 7719 h 10000"/>
                    <a:gd name="connsiteX236-473" fmla="*/ 3237 w 10000"/>
                    <a:gd name="connsiteY236-474" fmla="*/ 7647 h 10000"/>
                    <a:gd name="connsiteX237-475" fmla="*/ 3196 w 10000"/>
                    <a:gd name="connsiteY237-476" fmla="*/ 7575 h 10000"/>
                    <a:gd name="connsiteX238-477" fmla="*/ 3157 w 10000"/>
                    <a:gd name="connsiteY238-478" fmla="*/ 7502 h 10000"/>
                    <a:gd name="connsiteX239-479" fmla="*/ 3118 w 10000"/>
                    <a:gd name="connsiteY239-480" fmla="*/ 7426 h 10000"/>
                    <a:gd name="connsiteX240-481" fmla="*/ 3081 w 10000"/>
                    <a:gd name="connsiteY240-482" fmla="*/ 7350 h 10000"/>
                    <a:gd name="connsiteX241-483" fmla="*/ 3045 w 10000"/>
                    <a:gd name="connsiteY241-484" fmla="*/ 7274 h 10000"/>
                    <a:gd name="connsiteX242-485" fmla="*/ 3013 w 10000"/>
                    <a:gd name="connsiteY242-486" fmla="*/ 7194 h 10000"/>
                    <a:gd name="connsiteX243-487" fmla="*/ 2979 w 10000"/>
                    <a:gd name="connsiteY243-488" fmla="*/ 7117 h 10000"/>
                    <a:gd name="connsiteX244-489" fmla="*/ 2951 w 10000"/>
                    <a:gd name="connsiteY244-490" fmla="*/ 7035 h 10000"/>
                    <a:gd name="connsiteX245-491" fmla="*/ 2922 w 10000"/>
                    <a:gd name="connsiteY245-492" fmla="*/ 6955 h 10000"/>
                    <a:gd name="connsiteX246-493" fmla="*/ 2892 w 10000"/>
                    <a:gd name="connsiteY246-494" fmla="*/ 6871 h 10000"/>
                    <a:gd name="connsiteX247-495" fmla="*/ 2869 w 10000"/>
                    <a:gd name="connsiteY247-496" fmla="*/ 6791 h 10000"/>
                    <a:gd name="connsiteX248-497" fmla="*/ 2846 w 10000"/>
                    <a:gd name="connsiteY248-498" fmla="*/ 6705 h 10000"/>
                    <a:gd name="connsiteX249-499" fmla="*/ 2823 w 10000"/>
                    <a:gd name="connsiteY249-500" fmla="*/ 6619 h 10000"/>
                    <a:gd name="connsiteX250-501" fmla="*/ 2801 w 10000"/>
                    <a:gd name="connsiteY250-502" fmla="*/ 6535 h 10000"/>
                    <a:gd name="connsiteX251-503" fmla="*/ 2783 w 10000"/>
                    <a:gd name="connsiteY251-504" fmla="*/ 6449 h 10000"/>
                    <a:gd name="connsiteX252-505" fmla="*/ 2767 w 10000"/>
                    <a:gd name="connsiteY252-506" fmla="*/ 6361 h 10000"/>
                    <a:gd name="connsiteX253-507" fmla="*/ 2753 w 10000"/>
                    <a:gd name="connsiteY253-508" fmla="*/ 6273 h 10000"/>
                    <a:gd name="connsiteX254-509" fmla="*/ 2741 w 10000"/>
                    <a:gd name="connsiteY254-510" fmla="*/ 6185 h 10000"/>
                    <a:gd name="connsiteX255-511" fmla="*/ 2730 w 10000"/>
                    <a:gd name="connsiteY255-512" fmla="*/ 6095 h 10000"/>
                    <a:gd name="connsiteX256-513" fmla="*/ 2719 w 10000"/>
                    <a:gd name="connsiteY256-514" fmla="*/ 6005 h 10000"/>
                    <a:gd name="connsiteX257-515" fmla="*/ 2712 w 10000"/>
                    <a:gd name="connsiteY257-516" fmla="*/ 5912 h 10000"/>
                    <a:gd name="connsiteX258-517" fmla="*/ 2709 w 10000"/>
                    <a:gd name="connsiteY258-518" fmla="*/ 5820 h 10000"/>
                    <a:gd name="connsiteX259-519" fmla="*/ 2705 w 10000"/>
                    <a:gd name="connsiteY259-520" fmla="*/ 5728 h 10000"/>
                    <a:gd name="connsiteX260-521" fmla="*/ 2705 w 10000"/>
                    <a:gd name="connsiteY260-522" fmla="*/ 5636 h 10000"/>
                    <a:gd name="connsiteX261-523" fmla="*/ 2705 w 10000"/>
                    <a:gd name="connsiteY261-524" fmla="*/ 5542 h 10000"/>
                    <a:gd name="connsiteX262-525" fmla="*/ 2709 w 10000"/>
                    <a:gd name="connsiteY262-526" fmla="*/ 5450 h 10000"/>
                    <a:gd name="connsiteX263-527" fmla="*/ 2712 w 10000"/>
                    <a:gd name="connsiteY263-528" fmla="*/ 5359 h 10000"/>
                    <a:gd name="connsiteX264-529" fmla="*/ 2719 w 10000"/>
                    <a:gd name="connsiteY264-530" fmla="*/ 5269 h 10000"/>
                    <a:gd name="connsiteX265-531" fmla="*/ 2730 w 10000"/>
                    <a:gd name="connsiteY265-532" fmla="*/ 5179 h 10000"/>
                    <a:gd name="connsiteX266-533" fmla="*/ 2741 w 10000"/>
                    <a:gd name="connsiteY266-534" fmla="*/ 5089 h 10000"/>
                    <a:gd name="connsiteX267-535" fmla="*/ 2753 w 10000"/>
                    <a:gd name="connsiteY267-536" fmla="*/ 4997 h 10000"/>
                    <a:gd name="connsiteX268-537" fmla="*/ 2767 w 10000"/>
                    <a:gd name="connsiteY268-538" fmla="*/ 4909 h 10000"/>
                    <a:gd name="connsiteX269-539" fmla="*/ 2783 w 10000"/>
                    <a:gd name="connsiteY269-540" fmla="*/ 4825 h 10000"/>
                    <a:gd name="connsiteX270-541" fmla="*/ 2801 w 10000"/>
                    <a:gd name="connsiteY270-542" fmla="*/ 4737 h 10000"/>
                    <a:gd name="connsiteX271-543" fmla="*/ 2823 w 10000"/>
                    <a:gd name="connsiteY271-544" fmla="*/ 4651 h 10000"/>
                    <a:gd name="connsiteX272-545" fmla="*/ 2846 w 10000"/>
                    <a:gd name="connsiteY272-546" fmla="*/ 4565 h 10000"/>
                    <a:gd name="connsiteX273-547" fmla="*/ 2869 w 10000"/>
                    <a:gd name="connsiteY273-548" fmla="*/ 4481 h 10000"/>
                    <a:gd name="connsiteX274-549" fmla="*/ 2892 w 10000"/>
                    <a:gd name="connsiteY274-550" fmla="*/ 4399 h 10000"/>
                    <a:gd name="connsiteX275-551" fmla="*/ 2922 w 10000"/>
                    <a:gd name="connsiteY275-552" fmla="*/ 4317 h 10000"/>
                    <a:gd name="connsiteX276-553" fmla="*/ 2951 w 10000"/>
                    <a:gd name="connsiteY276-554" fmla="*/ 4235 h 10000"/>
                    <a:gd name="connsiteX277-555" fmla="*/ 2979 w 10000"/>
                    <a:gd name="connsiteY277-556" fmla="*/ 4155 h 10000"/>
                    <a:gd name="connsiteX278-557" fmla="*/ 3013 w 10000"/>
                    <a:gd name="connsiteY278-558" fmla="*/ 4075 h 10000"/>
                    <a:gd name="connsiteX279-559" fmla="*/ 3045 w 10000"/>
                    <a:gd name="connsiteY279-560" fmla="*/ 4000 h 10000"/>
                    <a:gd name="connsiteX280-561" fmla="*/ 3081 w 10000"/>
                    <a:gd name="connsiteY280-562" fmla="*/ 3920 h 10000"/>
                    <a:gd name="connsiteX281-563" fmla="*/ 3118 w 10000"/>
                    <a:gd name="connsiteY281-564" fmla="*/ 3844 h 10000"/>
                    <a:gd name="connsiteX282-565" fmla="*/ 3157 w 10000"/>
                    <a:gd name="connsiteY282-566" fmla="*/ 3770 h 10000"/>
                    <a:gd name="connsiteX283-567" fmla="*/ 3196 w 10000"/>
                    <a:gd name="connsiteY283-568" fmla="*/ 3696 h 10000"/>
                    <a:gd name="connsiteX284-569" fmla="*/ 3237 w 10000"/>
                    <a:gd name="connsiteY284-570" fmla="*/ 3623 h 10000"/>
                    <a:gd name="connsiteX285-571" fmla="*/ 3282 w 10000"/>
                    <a:gd name="connsiteY285-572" fmla="*/ 3553 h 10000"/>
                    <a:gd name="connsiteX286-573" fmla="*/ 3324 w 10000"/>
                    <a:gd name="connsiteY286-574" fmla="*/ 3484 h 10000"/>
                    <a:gd name="connsiteX287-575" fmla="*/ 3371 w 10000"/>
                    <a:gd name="connsiteY287-576" fmla="*/ 3414 h 10000"/>
                    <a:gd name="connsiteX288-577" fmla="*/ 3417 w 10000"/>
                    <a:gd name="connsiteY288-578" fmla="*/ 3348 h 10000"/>
                    <a:gd name="connsiteX289-579" fmla="*/ 3467 w 10000"/>
                    <a:gd name="connsiteY289-580" fmla="*/ 3281 h 10000"/>
                    <a:gd name="connsiteX290-581" fmla="*/ 3517 w 10000"/>
                    <a:gd name="connsiteY290-582" fmla="*/ 3217 h 10000"/>
                    <a:gd name="connsiteX291-583" fmla="*/ 3566 w 10000"/>
                    <a:gd name="connsiteY291-584" fmla="*/ 3152 h 10000"/>
                    <a:gd name="connsiteX292-585" fmla="*/ 3620 w 10000"/>
                    <a:gd name="connsiteY292-586" fmla="*/ 3090 h 10000"/>
                    <a:gd name="connsiteX293-587" fmla="*/ 3673 w 10000"/>
                    <a:gd name="connsiteY293-588" fmla="*/ 3031 h 10000"/>
                    <a:gd name="connsiteX294-589" fmla="*/ 3727 w 10000"/>
                    <a:gd name="connsiteY294-590" fmla="*/ 2972 h 10000"/>
                    <a:gd name="connsiteX295-591" fmla="*/ 3784 w 10000"/>
                    <a:gd name="connsiteY295-592" fmla="*/ 2914 h 10000"/>
                    <a:gd name="connsiteX296-593" fmla="*/ 3841 w 10000"/>
                    <a:gd name="connsiteY296-594" fmla="*/ 2861 h 10000"/>
                    <a:gd name="connsiteX297-595" fmla="*/ 3901 w 10000"/>
                    <a:gd name="connsiteY297-596" fmla="*/ 2806 h 10000"/>
                    <a:gd name="connsiteX298-597" fmla="*/ 3960 w 10000"/>
                    <a:gd name="connsiteY298-598" fmla="*/ 2752 h 10000"/>
                    <a:gd name="connsiteX299-599" fmla="*/ 4020 w 10000"/>
                    <a:gd name="connsiteY299-600" fmla="*/ 2701 h 10000"/>
                    <a:gd name="connsiteX300-601" fmla="*/ 4083 w 10000"/>
                    <a:gd name="connsiteY300-602" fmla="*/ 2654 h 10000"/>
                    <a:gd name="connsiteX301-603" fmla="*/ 4145 w 10000"/>
                    <a:gd name="connsiteY301-604" fmla="*/ 2605 h 10000"/>
                    <a:gd name="connsiteX302-605" fmla="*/ 4209 w 10000"/>
                    <a:gd name="connsiteY302-606" fmla="*/ 2558 h 10000"/>
                    <a:gd name="connsiteX303-607" fmla="*/ 4275 w 10000"/>
                    <a:gd name="connsiteY303-608" fmla="*/ 2515 h 10000"/>
                    <a:gd name="connsiteX304-609" fmla="*/ 4339 w 10000"/>
                    <a:gd name="connsiteY304-610" fmla="*/ 2472 h 10000"/>
                    <a:gd name="connsiteX305-611" fmla="*/ 4406 w 10000"/>
                    <a:gd name="connsiteY305-612" fmla="*/ 2433 h 10000"/>
                    <a:gd name="connsiteX306-613" fmla="*/ 4476 w 10000"/>
                    <a:gd name="connsiteY306-614" fmla="*/ 2394 h 10000"/>
                    <a:gd name="connsiteX307-615" fmla="*/ 4544 w 10000"/>
                    <a:gd name="connsiteY307-616" fmla="*/ 2355 h 10000"/>
                    <a:gd name="connsiteX308-617" fmla="*/ 4615 w 10000"/>
                    <a:gd name="connsiteY308-618" fmla="*/ 2320 h 10000"/>
                    <a:gd name="connsiteX309-619" fmla="*/ 4684 w 10000"/>
                    <a:gd name="connsiteY309-620" fmla="*/ 2288 h 10000"/>
                    <a:gd name="connsiteX310-621" fmla="*/ 4754 w 10000"/>
                    <a:gd name="connsiteY310-622" fmla="*/ 2257 h 10000"/>
                    <a:gd name="connsiteX311-623" fmla="*/ 4826 w 10000"/>
                    <a:gd name="connsiteY311-624" fmla="*/ 2228 h 10000"/>
                    <a:gd name="connsiteX312-625" fmla="*/ 4901 w 10000"/>
                    <a:gd name="connsiteY312-626" fmla="*/ 2199 h 10000"/>
                    <a:gd name="connsiteX313-627" fmla="*/ 4974 w 10000"/>
                    <a:gd name="connsiteY313-628" fmla="*/ 2175 h 10000"/>
                    <a:gd name="connsiteX314-629" fmla="*/ 5049 w 10000"/>
                    <a:gd name="connsiteY314-630" fmla="*/ 2152 h 10000"/>
                    <a:gd name="connsiteX315-631" fmla="*/ 5124 w 10000"/>
                    <a:gd name="connsiteY315-632" fmla="*/ 2130 h 10000"/>
                    <a:gd name="connsiteX316-633" fmla="*/ 5200 w 10000"/>
                    <a:gd name="connsiteY316-634" fmla="*/ 2111 h 10000"/>
                    <a:gd name="connsiteX317-635" fmla="*/ 5277 w 10000"/>
                    <a:gd name="connsiteY317-636" fmla="*/ 2095 h 10000"/>
                    <a:gd name="connsiteX318-637" fmla="*/ 5353 w 10000"/>
                    <a:gd name="connsiteY318-638" fmla="*/ 2081 h 10000"/>
                    <a:gd name="connsiteX319-639" fmla="*/ 5432 w 10000"/>
                    <a:gd name="connsiteY319-640" fmla="*/ 2066 h 10000"/>
                    <a:gd name="connsiteX320-641" fmla="*/ 5510 w 10000"/>
                    <a:gd name="connsiteY320-642" fmla="*/ 2056 h 10000"/>
                    <a:gd name="connsiteX321-643" fmla="*/ 5588 w 10000"/>
                    <a:gd name="connsiteY321-644" fmla="*/ 2050 h 10000"/>
                    <a:gd name="connsiteX322-645" fmla="*/ 5670 w 10000"/>
                    <a:gd name="connsiteY322-646" fmla="*/ 2042 h 10000"/>
                    <a:gd name="connsiteX323-647" fmla="*/ 5750 w 10000"/>
                    <a:gd name="connsiteY323-648" fmla="*/ 2040 h 10000"/>
                    <a:gd name="connsiteX324-649" fmla="*/ 5830 w 10000"/>
                    <a:gd name="connsiteY324-650" fmla="*/ 2038 h 10000"/>
                    <a:gd name="connsiteX325-651" fmla="*/ 5432 w 10000"/>
                    <a:gd name="connsiteY325-652" fmla="*/ 3879 h 10000"/>
                    <a:gd name="connsiteX326-653" fmla="*/ 5432 w 10000"/>
                    <a:gd name="connsiteY326-654" fmla="*/ 3879 h 10000"/>
                    <a:gd name="connsiteX327-655" fmla="*/ 5394 w 10000"/>
                    <a:gd name="connsiteY327-656" fmla="*/ 3854 h 10000"/>
                    <a:gd name="connsiteX328-657" fmla="*/ 5355 w 10000"/>
                    <a:gd name="connsiteY328-658" fmla="*/ 3836 h 10000"/>
                    <a:gd name="connsiteX329-659" fmla="*/ 5316 w 10000"/>
                    <a:gd name="connsiteY329-660" fmla="*/ 3819 h 10000"/>
                    <a:gd name="connsiteX330-661" fmla="*/ 5277 w 10000"/>
                    <a:gd name="connsiteY330-662" fmla="*/ 3805 h 10000"/>
                    <a:gd name="connsiteX331-663" fmla="*/ 5236 w 10000"/>
                    <a:gd name="connsiteY331-664" fmla="*/ 3793 h 10000"/>
                    <a:gd name="connsiteX332-665" fmla="*/ 5195 w 10000"/>
                    <a:gd name="connsiteY332-666" fmla="*/ 3785 h 10000"/>
                    <a:gd name="connsiteX333-667" fmla="*/ 5154 w 10000"/>
                    <a:gd name="connsiteY333-668" fmla="*/ 3780 h 10000"/>
                    <a:gd name="connsiteX334-669" fmla="*/ 5109 w 10000"/>
                    <a:gd name="connsiteY334-670" fmla="*/ 3778 h 10000"/>
                    <a:gd name="connsiteX335-671" fmla="*/ 5069 w 10000"/>
                    <a:gd name="connsiteY335-672" fmla="*/ 3778 h 10000"/>
                    <a:gd name="connsiteX336-673" fmla="*/ 5026 w 10000"/>
                    <a:gd name="connsiteY336-674" fmla="*/ 3780 h 10000"/>
                    <a:gd name="connsiteX337-675" fmla="*/ 4981 w 10000"/>
                    <a:gd name="connsiteY337-676" fmla="*/ 3787 h 10000"/>
                    <a:gd name="connsiteX338-677" fmla="*/ 4939 w 10000"/>
                    <a:gd name="connsiteY338-678" fmla="*/ 3797 h 10000"/>
                    <a:gd name="connsiteX339-679" fmla="*/ 4894 w 10000"/>
                    <a:gd name="connsiteY339-680" fmla="*/ 3807 h 10000"/>
                    <a:gd name="connsiteX340-681" fmla="*/ 4851 w 10000"/>
                    <a:gd name="connsiteY340-682" fmla="*/ 3821 h 10000"/>
                    <a:gd name="connsiteX341-683" fmla="*/ 4810 w 10000"/>
                    <a:gd name="connsiteY341-684" fmla="*/ 3838 h 10000"/>
                    <a:gd name="connsiteX342-685" fmla="*/ 4766 w 10000"/>
                    <a:gd name="connsiteY342-686" fmla="*/ 3856 h 10000"/>
                    <a:gd name="connsiteX343-687" fmla="*/ 4723 w 10000"/>
                    <a:gd name="connsiteY343-688" fmla="*/ 3881 h 10000"/>
                    <a:gd name="connsiteX344-689" fmla="*/ 4682 w 10000"/>
                    <a:gd name="connsiteY344-690" fmla="*/ 3903 h 10000"/>
                    <a:gd name="connsiteX345-691" fmla="*/ 4641 w 10000"/>
                    <a:gd name="connsiteY345-692" fmla="*/ 3930 h 10000"/>
                    <a:gd name="connsiteX346-693" fmla="*/ 4599 w 10000"/>
                    <a:gd name="connsiteY346-694" fmla="*/ 3959 h 10000"/>
                    <a:gd name="connsiteX347-695" fmla="*/ 4558 w 10000"/>
                    <a:gd name="connsiteY347-696" fmla="*/ 3989 h 10000"/>
                    <a:gd name="connsiteX348-697" fmla="*/ 4519 w 10000"/>
                    <a:gd name="connsiteY348-698" fmla="*/ 4026 h 10000"/>
                    <a:gd name="connsiteX349-699" fmla="*/ 4479 w 10000"/>
                    <a:gd name="connsiteY349-700" fmla="*/ 4061 h 10000"/>
                    <a:gd name="connsiteX350-701" fmla="*/ 4440 w 10000"/>
                    <a:gd name="connsiteY350-702" fmla="*/ 4100 h 10000"/>
                    <a:gd name="connsiteX351-703" fmla="*/ 4403 w 10000"/>
                    <a:gd name="connsiteY351-704" fmla="*/ 4139 h 10000"/>
                    <a:gd name="connsiteX352-705" fmla="*/ 4367 w 10000"/>
                    <a:gd name="connsiteY352-706" fmla="*/ 4182 h 10000"/>
                    <a:gd name="connsiteX353-707" fmla="*/ 4330 w 10000"/>
                    <a:gd name="connsiteY353-708" fmla="*/ 4227 h 10000"/>
                    <a:gd name="connsiteX354-709" fmla="*/ 4298 w 10000"/>
                    <a:gd name="connsiteY354-710" fmla="*/ 4272 h 10000"/>
                    <a:gd name="connsiteX355-711" fmla="*/ 4264 w 10000"/>
                    <a:gd name="connsiteY355-712" fmla="*/ 4323 h 10000"/>
                    <a:gd name="connsiteX356-713" fmla="*/ 4234 w 10000"/>
                    <a:gd name="connsiteY356-714" fmla="*/ 4372 h 10000"/>
                    <a:gd name="connsiteX357-715" fmla="*/ 4204 w 10000"/>
                    <a:gd name="connsiteY357-716" fmla="*/ 4428 h 10000"/>
                    <a:gd name="connsiteX358-717" fmla="*/ 4173 w 10000"/>
                    <a:gd name="connsiteY358-718" fmla="*/ 4481 h 10000"/>
                    <a:gd name="connsiteX359-719" fmla="*/ 4147 w 10000"/>
                    <a:gd name="connsiteY359-720" fmla="*/ 4536 h 10000"/>
                    <a:gd name="connsiteX360-721" fmla="*/ 4122 w 10000"/>
                    <a:gd name="connsiteY360-722" fmla="*/ 4593 h 10000"/>
                    <a:gd name="connsiteX361-723" fmla="*/ 4099 w 10000"/>
                    <a:gd name="connsiteY361-724" fmla="*/ 4651 h 10000"/>
                    <a:gd name="connsiteX362-725" fmla="*/ 4079 w 10000"/>
                    <a:gd name="connsiteY362-726" fmla="*/ 4708 h 10000"/>
                    <a:gd name="connsiteX363-727" fmla="*/ 4059 w 10000"/>
                    <a:gd name="connsiteY363-728" fmla="*/ 4766 h 10000"/>
                    <a:gd name="connsiteX364-729" fmla="*/ 4045 w 10000"/>
                    <a:gd name="connsiteY364-730" fmla="*/ 4825 h 10000"/>
                    <a:gd name="connsiteX365-731" fmla="*/ 4031 w 10000"/>
                    <a:gd name="connsiteY365-732" fmla="*/ 4882 h 10000"/>
                    <a:gd name="connsiteX366-733" fmla="*/ 4019 w 10000"/>
                    <a:gd name="connsiteY366-734" fmla="*/ 4938 h 10000"/>
                    <a:gd name="connsiteX367-735" fmla="*/ 4011 w 10000"/>
                    <a:gd name="connsiteY367-736" fmla="*/ 4995 h 10000"/>
                    <a:gd name="connsiteX368-737" fmla="*/ 4002 w 10000"/>
                    <a:gd name="connsiteY368-738" fmla="*/ 5052 h 10000"/>
                    <a:gd name="connsiteX369-739" fmla="*/ 3995 w 10000"/>
                    <a:gd name="connsiteY369-740" fmla="*/ 5110 h 10000"/>
                    <a:gd name="connsiteX370-741" fmla="*/ 3994 w 10000"/>
                    <a:gd name="connsiteY370-742" fmla="*/ 5167 h 10000"/>
                    <a:gd name="connsiteX371-743" fmla="*/ 3992 w 10000"/>
                    <a:gd name="connsiteY371-744" fmla="*/ 5222 h 10000"/>
                    <a:gd name="connsiteX372-745" fmla="*/ 3994 w 10000"/>
                    <a:gd name="connsiteY372-746" fmla="*/ 5275 h 10000"/>
                    <a:gd name="connsiteX373-747" fmla="*/ 3995 w 10000"/>
                    <a:gd name="connsiteY373-748" fmla="*/ 5331 h 10000"/>
                    <a:gd name="connsiteX374-749" fmla="*/ 4001 w 10000"/>
                    <a:gd name="connsiteY374-750" fmla="*/ 5384 h 10000"/>
                    <a:gd name="connsiteX375-751" fmla="*/ 4008 w 10000"/>
                    <a:gd name="connsiteY375-752" fmla="*/ 5435 h 10000"/>
                    <a:gd name="connsiteX376-753" fmla="*/ 4017 w 10000"/>
                    <a:gd name="connsiteY376-754" fmla="*/ 5488 h 10000"/>
                    <a:gd name="connsiteX377-755" fmla="*/ 4027 w 10000"/>
                    <a:gd name="connsiteY377-756" fmla="*/ 5538 h 10000"/>
                    <a:gd name="connsiteX378-757" fmla="*/ 4042 w 10000"/>
                    <a:gd name="connsiteY378-758" fmla="*/ 5585 h 10000"/>
                    <a:gd name="connsiteX379-759" fmla="*/ 4056 w 10000"/>
                    <a:gd name="connsiteY379-760" fmla="*/ 5632 h 10000"/>
                    <a:gd name="connsiteX380-761" fmla="*/ 4072 w 10000"/>
                    <a:gd name="connsiteY380-762" fmla="*/ 5681 h 10000"/>
                    <a:gd name="connsiteX381-763" fmla="*/ 4091 w 10000"/>
                    <a:gd name="connsiteY381-764" fmla="*/ 5724 h 10000"/>
                    <a:gd name="connsiteX382-765" fmla="*/ 4111 w 10000"/>
                    <a:gd name="connsiteY382-766" fmla="*/ 5765 h 10000"/>
                    <a:gd name="connsiteX383-767" fmla="*/ 4134 w 10000"/>
                    <a:gd name="connsiteY383-768" fmla="*/ 5808 h 10000"/>
                    <a:gd name="connsiteX384-769" fmla="*/ 4159 w 10000"/>
                    <a:gd name="connsiteY384-770" fmla="*/ 5847 h 10000"/>
                    <a:gd name="connsiteX385-771" fmla="*/ 4186 w 10000"/>
                    <a:gd name="connsiteY385-772" fmla="*/ 5886 h 10000"/>
                    <a:gd name="connsiteX386-773" fmla="*/ 4214 w 10000"/>
                    <a:gd name="connsiteY386-774" fmla="*/ 5918 h 10000"/>
                    <a:gd name="connsiteX387-775" fmla="*/ 4246 w 10000"/>
                    <a:gd name="connsiteY387-776" fmla="*/ 5951 h 10000"/>
                    <a:gd name="connsiteX388-777" fmla="*/ 4278 w 10000"/>
                    <a:gd name="connsiteY388-778" fmla="*/ 5982 h 10000"/>
                    <a:gd name="connsiteX389-779" fmla="*/ 4312 w 10000"/>
                    <a:gd name="connsiteY389-780" fmla="*/ 6011 h 10000"/>
                    <a:gd name="connsiteX390-781" fmla="*/ 4350 w 10000"/>
                    <a:gd name="connsiteY390-782" fmla="*/ 6037 h 10000"/>
                    <a:gd name="connsiteX391-783" fmla="*/ 4387 w 10000"/>
                    <a:gd name="connsiteY391-784" fmla="*/ 6058 h 10000"/>
                    <a:gd name="connsiteX392-785" fmla="*/ 4422 w 10000"/>
                    <a:gd name="connsiteY392-786" fmla="*/ 6078 h 10000"/>
                    <a:gd name="connsiteX393-787" fmla="*/ 4455 w 10000"/>
                    <a:gd name="connsiteY393-788" fmla="*/ 6093 h 10000"/>
                    <a:gd name="connsiteX394-789" fmla="*/ 4490 w 10000"/>
                    <a:gd name="connsiteY394-790" fmla="*/ 6101 h 10000"/>
                    <a:gd name="connsiteX395-791" fmla="*/ 4520 w 10000"/>
                    <a:gd name="connsiteY395-792" fmla="*/ 6107 h 10000"/>
                    <a:gd name="connsiteX396-793" fmla="*/ 4554 w 10000"/>
                    <a:gd name="connsiteY396-794" fmla="*/ 6107 h 10000"/>
                    <a:gd name="connsiteX397-795" fmla="*/ 4583 w 10000"/>
                    <a:gd name="connsiteY397-796" fmla="*/ 6103 h 10000"/>
                    <a:gd name="connsiteX398-797" fmla="*/ 4615 w 10000"/>
                    <a:gd name="connsiteY398-798" fmla="*/ 6099 h 10000"/>
                    <a:gd name="connsiteX399-799" fmla="*/ 4643 w 10000"/>
                    <a:gd name="connsiteY399-800" fmla="*/ 6088 h 10000"/>
                    <a:gd name="connsiteX400-801" fmla="*/ 4672 w 10000"/>
                    <a:gd name="connsiteY400-802" fmla="*/ 6074 h 10000"/>
                    <a:gd name="connsiteX401-803" fmla="*/ 4698 w 10000"/>
                    <a:gd name="connsiteY401-804" fmla="*/ 6058 h 10000"/>
                    <a:gd name="connsiteX402-805" fmla="*/ 4727 w 10000"/>
                    <a:gd name="connsiteY402-806" fmla="*/ 6039 h 10000"/>
                    <a:gd name="connsiteX403-807" fmla="*/ 4754 w 10000"/>
                    <a:gd name="connsiteY403-808" fmla="*/ 6015 h 10000"/>
                    <a:gd name="connsiteX404-809" fmla="*/ 4782 w 10000"/>
                    <a:gd name="connsiteY404-810" fmla="*/ 5992 h 10000"/>
                    <a:gd name="connsiteX405-811" fmla="*/ 4805 w 10000"/>
                    <a:gd name="connsiteY405-812" fmla="*/ 5964 h 10000"/>
                    <a:gd name="connsiteX406-813" fmla="*/ 4834 w 10000"/>
                    <a:gd name="connsiteY406-814" fmla="*/ 5933 h 10000"/>
                    <a:gd name="connsiteX407-815" fmla="*/ 4859 w 10000"/>
                    <a:gd name="connsiteY407-816" fmla="*/ 5896 h 10000"/>
                    <a:gd name="connsiteX408-817" fmla="*/ 4882 w 10000"/>
                    <a:gd name="connsiteY408-818" fmla="*/ 5861 h 10000"/>
                    <a:gd name="connsiteX409-819" fmla="*/ 4931 w 10000"/>
                    <a:gd name="connsiteY409-820" fmla="*/ 5783 h 10000"/>
                    <a:gd name="connsiteX410-821" fmla="*/ 4981 w 10000"/>
                    <a:gd name="connsiteY410-822" fmla="*/ 5697 h 10000"/>
                    <a:gd name="connsiteX411-823" fmla="*/ 5033 w 10000"/>
                    <a:gd name="connsiteY411-824" fmla="*/ 5605 h 10000"/>
                    <a:gd name="connsiteX412-825" fmla="*/ 5083 w 10000"/>
                    <a:gd name="connsiteY412-826" fmla="*/ 5505 h 10000"/>
                    <a:gd name="connsiteX413-827" fmla="*/ 5134 w 10000"/>
                    <a:gd name="connsiteY413-828" fmla="*/ 5400 h 10000"/>
                    <a:gd name="connsiteX414-829" fmla="*/ 5241 w 10000"/>
                    <a:gd name="connsiteY414-830" fmla="*/ 5181 h 10000"/>
                    <a:gd name="connsiteX415-831" fmla="*/ 5353 w 10000"/>
                    <a:gd name="connsiteY415-832" fmla="*/ 4964 h 10000"/>
                    <a:gd name="connsiteX416-833" fmla="*/ 5405 w 10000"/>
                    <a:gd name="connsiteY416-834" fmla="*/ 4862 h 10000"/>
                    <a:gd name="connsiteX417-835" fmla="*/ 5497 w 10000"/>
                    <a:gd name="connsiteY417-836" fmla="*/ 4667 h 10000"/>
                    <a:gd name="connsiteX418-837" fmla="*/ 5537 w 10000"/>
                    <a:gd name="connsiteY418-838" fmla="*/ 4577 h 10000"/>
                    <a:gd name="connsiteX419-839" fmla="*/ 5572 w 10000"/>
                    <a:gd name="connsiteY419-840" fmla="*/ 4489 h 10000"/>
                    <a:gd name="connsiteX420-841" fmla="*/ 5585 w 10000"/>
                    <a:gd name="connsiteY420-842" fmla="*/ 4446 h 10000"/>
                    <a:gd name="connsiteX421-843" fmla="*/ 5597 w 10000"/>
                    <a:gd name="connsiteY421-844" fmla="*/ 4405 h 10000"/>
                    <a:gd name="connsiteX422-845" fmla="*/ 5608 w 10000"/>
                    <a:gd name="connsiteY422-846" fmla="*/ 4366 h 10000"/>
                    <a:gd name="connsiteX423-847" fmla="*/ 5617 w 10000"/>
                    <a:gd name="connsiteY423-848" fmla="*/ 4325 h 10000"/>
                    <a:gd name="connsiteX424-849" fmla="*/ 5622 w 10000"/>
                    <a:gd name="connsiteY424-850" fmla="*/ 4286 h 10000"/>
                    <a:gd name="connsiteX425-851" fmla="*/ 5624 w 10000"/>
                    <a:gd name="connsiteY425-852" fmla="*/ 4249 h 10000"/>
                    <a:gd name="connsiteX426-853" fmla="*/ 5626 w 10000"/>
                    <a:gd name="connsiteY426-854" fmla="*/ 4213 h 10000"/>
                    <a:gd name="connsiteX427-855" fmla="*/ 5624 w 10000"/>
                    <a:gd name="connsiteY427-856" fmla="*/ 4178 h 10000"/>
                    <a:gd name="connsiteX428-857" fmla="*/ 5618 w 10000"/>
                    <a:gd name="connsiteY428-858" fmla="*/ 4141 h 10000"/>
                    <a:gd name="connsiteX429-859" fmla="*/ 5611 w 10000"/>
                    <a:gd name="connsiteY429-860" fmla="*/ 4108 h 10000"/>
                    <a:gd name="connsiteX430-861" fmla="*/ 5601 w 10000"/>
                    <a:gd name="connsiteY430-862" fmla="*/ 4075 h 10000"/>
                    <a:gd name="connsiteX431-863" fmla="*/ 5586 w 10000"/>
                    <a:gd name="connsiteY431-864" fmla="*/ 4045 h 10000"/>
                    <a:gd name="connsiteX432-865" fmla="*/ 5570 w 10000"/>
                    <a:gd name="connsiteY432-866" fmla="*/ 4014 h 10000"/>
                    <a:gd name="connsiteX433-867" fmla="*/ 5549 w 10000"/>
                    <a:gd name="connsiteY433-868" fmla="*/ 3985 h 10000"/>
                    <a:gd name="connsiteX434-869" fmla="*/ 5526 w 10000"/>
                    <a:gd name="connsiteY434-870" fmla="*/ 3957 h 10000"/>
                    <a:gd name="connsiteX435-871" fmla="*/ 5497 w 10000"/>
                    <a:gd name="connsiteY435-872" fmla="*/ 3930 h 10000"/>
                    <a:gd name="connsiteX436-873" fmla="*/ 5467 w 10000"/>
                    <a:gd name="connsiteY436-874" fmla="*/ 3903 h 10000"/>
                    <a:gd name="connsiteX437-875" fmla="*/ 5432 w 10000"/>
                    <a:gd name="connsiteY437-876" fmla="*/ 3879 h 10000"/>
                    <a:gd name="connsiteX438-877" fmla="*/ 7341 w 10000"/>
                    <a:gd name="connsiteY438-878" fmla="*/ 3897 h 10000"/>
                    <a:gd name="connsiteX439-879" fmla="*/ 7341 w 10000"/>
                    <a:gd name="connsiteY439-880" fmla="*/ 3897 h 10000"/>
                    <a:gd name="connsiteX440-881" fmla="*/ 7266 w 10000"/>
                    <a:gd name="connsiteY440-882" fmla="*/ 3815 h 10000"/>
                    <a:gd name="connsiteX441-883" fmla="*/ 7188 w 10000"/>
                    <a:gd name="connsiteY441-884" fmla="*/ 3740 h 10000"/>
                    <a:gd name="connsiteX442-885" fmla="*/ 7108 w 10000"/>
                    <a:gd name="connsiteY442-886" fmla="*/ 3666 h 10000"/>
                    <a:gd name="connsiteX443-887" fmla="*/ 7024 w 10000"/>
                    <a:gd name="connsiteY443-888" fmla="*/ 3598 h 10000"/>
                    <a:gd name="connsiteX444-889" fmla="*/ 6982 w 10000"/>
                    <a:gd name="connsiteY444-890" fmla="*/ 3563 h 10000"/>
                    <a:gd name="connsiteX445-891" fmla="*/ 6939 w 10000"/>
                    <a:gd name="connsiteY445-892" fmla="*/ 3533 h 10000"/>
                    <a:gd name="connsiteX446-893" fmla="*/ 6893 w 10000"/>
                    <a:gd name="connsiteY446-894" fmla="*/ 3504 h 10000"/>
                    <a:gd name="connsiteX447-895" fmla="*/ 6848 w 10000"/>
                    <a:gd name="connsiteY447-896" fmla="*/ 3473 h 10000"/>
                    <a:gd name="connsiteX448-897" fmla="*/ 6802 w 10000"/>
                    <a:gd name="connsiteY448-898" fmla="*/ 3447 h 10000"/>
                    <a:gd name="connsiteX449-899" fmla="*/ 6756 w 10000"/>
                    <a:gd name="connsiteY449-900" fmla="*/ 3422 h 10000"/>
                    <a:gd name="connsiteX450-901" fmla="*/ 6709 w 10000"/>
                    <a:gd name="connsiteY450-902" fmla="*/ 3395 h 10000"/>
                    <a:gd name="connsiteX451-903" fmla="*/ 6661 w 10000"/>
                    <a:gd name="connsiteY451-904" fmla="*/ 3371 h 10000"/>
                    <a:gd name="connsiteX452-905" fmla="*/ 6613 w 10000"/>
                    <a:gd name="connsiteY452-906" fmla="*/ 3348 h 10000"/>
                    <a:gd name="connsiteX453-907" fmla="*/ 6563 w 10000"/>
                    <a:gd name="connsiteY453-908" fmla="*/ 3326 h 10000"/>
                    <a:gd name="connsiteX454-909" fmla="*/ 6515 w 10000"/>
                    <a:gd name="connsiteY454-910" fmla="*/ 3307 h 10000"/>
                    <a:gd name="connsiteX455-911" fmla="*/ 6466 w 10000"/>
                    <a:gd name="connsiteY455-912" fmla="*/ 3289 h 10000"/>
                    <a:gd name="connsiteX456-913" fmla="*/ 6416 w 10000"/>
                    <a:gd name="connsiteY456-914" fmla="*/ 3273 h 10000"/>
                    <a:gd name="connsiteX457-915" fmla="*/ 6364 w 10000"/>
                    <a:gd name="connsiteY457-916" fmla="*/ 3254 h 10000"/>
                    <a:gd name="connsiteX458-917" fmla="*/ 6313 w 10000"/>
                    <a:gd name="connsiteY458-918" fmla="*/ 3240 h 10000"/>
                    <a:gd name="connsiteX459-919" fmla="*/ 6261 w 10000"/>
                    <a:gd name="connsiteY459-920" fmla="*/ 3230 h 10000"/>
                    <a:gd name="connsiteX460-921" fmla="*/ 6209 w 10000"/>
                    <a:gd name="connsiteY460-922" fmla="*/ 3217 h 10000"/>
                    <a:gd name="connsiteX461-923" fmla="*/ 6156 w 10000"/>
                    <a:gd name="connsiteY461-924" fmla="*/ 3207 h 10000"/>
                    <a:gd name="connsiteX462-925" fmla="*/ 6101 w 10000"/>
                    <a:gd name="connsiteY462-926" fmla="*/ 3199 h 10000"/>
                    <a:gd name="connsiteX463-927" fmla="*/ 6047 w 10000"/>
                    <a:gd name="connsiteY463-928" fmla="*/ 3191 h 10000"/>
                    <a:gd name="connsiteX464-929" fmla="*/ 5994 w 10000"/>
                    <a:gd name="connsiteY464-930" fmla="*/ 3187 h 10000"/>
                    <a:gd name="connsiteX465-931" fmla="*/ 5941 w 10000"/>
                    <a:gd name="connsiteY465-932" fmla="*/ 3180 h 10000"/>
                    <a:gd name="connsiteX466-933" fmla="*/ 5885 w 10000"/>
                    <a:gd name="connsiteY466-934" fmla="*/ 3178 h 10000"/>
                    <a:gd name="connsiteX467-935" fmla="*/ 5830 w 10000"/>
                    <a:gd name="connsiteY467-936" fmla="*/ 3178 h 10000"/>
                    <a:gd name="connsiteX468-937" fmla="*/ 5775 w 10000"/>
                    <a:gd name="connsiteY468-938" fmla="*/ 3178 h 10000"/>
                    <a:gd name="connsiteX469-939" fmla="*/ 5720 w 10000"/>
                    <a:gd name="connsiteY469-940" fmla="*/ 3180 h 10000"/>
                    <a:gd name="connsiteX470-941" fmla="*/ 5665 w 10000"/>
                    <a:gd name="connsiteY470-942" fmla="*/ 3187 h 10000"/>
                    <a:gd name="connsiteX471-943" fmla="*/ 5611 w 10000"/>
                    <a:gd name="connsiteY471-944" fmla="*/ 3191 h 10000"/>
                    <a:gd name="connsiteX472-945" fmla="*/ 5558 w 10000"/>
                    <a:gd name="connsiteY472-946" fmla="*/ 3199 h 10000"/>
                    <a:gd name="connsiteX473-947" fmla="*/ 5505 w 10000"/>
                    <a:gd name="connsiteY473-948" fmla="*/ 3207 h 10000"/>
                    <a:gd name="connsiteX474-949" fmla="*/ 5453 w 10000"/>
                    <a:gd name="connsiteY474-950" fmla="*/ 3217 h 10000"/>
                    <a:gd name="connsiteX475-951" fmla="*/ 5400 w 10000"/>
                    <a:gd name="connsiteY475-952" fmla="*/ 3230 h 10000"/>
                    <a:gd name="connsiteX476-953" fmla="*/ 5348 w 10000"/>
                    <a:gd name="connsiteY476-954" fmla="*/ 3240 h 10000"/>
                    <a:gd name="connsiteX477-955" fmla="*/ 5296 w 10000"/>
                    <a:gd name="connsiteY477-956" fmla="*/ 3254 h 10000"/>
                    <a:gd name="connsiteX478-957" fmla="*/ 5246 w 10000"/>
                    <a:gd name="connsiteY478-958" fmla="*/ 3273 h 10000"/>
                    <a:gd name="connsiteX479-959" fmla="*/ 5195 w 10000"/>
                    <a:gd name="connsiteY479-960" fmla="*/ 3289 h 10000"/>
                    <a:gd name="connsiteX480-961" fmla="*/ 5145 w 10000"/>
                    <a:gd name="connsiteY480-962" fmla="*/ 3307 h 10000"/>
                    <a:gd name="connsiteX481-963" fmla="*/ 5095 w 10000"/>
                    <a:gd name="connsiteY481-964" fmla="*/ 3326 h 10000"/>
                    <a:gd name="connsiteX482-965" fmla="*/ 5047 w 10000"/>
                    <a:gd name="connsiteY482-966" fmla="*/ 3348 h 10000"/>
                    <a:gd name="connsiteX483-967" fmla="*/ 4997 w 10000"/>
                    <a:gd name="connsiteY483-968" fmla="*/ 3371 h 10000"/>
                    <a:gd name="connsiteX484-969" fmla="*/ 4951 w 10000"/>
                    <a:gd name="connsiteY484-970" fmla="*/ 3395 h 10000"/>
                    <a:gd name="connsiteX485-971" fmla="*/ 4903 w 10000"/>
                    <a:gd name="connsiteY485-972" fmla="*/ 3422 h 10000"/>
                    <a:gd name="connsiteX486-973" fmla="*/ 4859 w 10000"/>
                    <a:gd name="connsiteY486-974" fmla="*/ 3447 h 10000"/>
                    <a:gd name="connsiteX487-975" fmla="*/ 4812 w 10000"/>
                    <a:gd name="connsiteY487-976" fmla="*/ 3473 h 10000"/>
                    <a:gd name="connsiteX488-977" fmla="*/ 4766 w 10000"/>
                    <a:gd name="connsiteY488-978" fmla="*/ 3504 h 10000"/>
                    <a:gd name="connsiteX489-979" fmla="*/ 4723 w 10000"/>
                    <a:gd name="connsiteY489-980" fmla="*/ 3533 h 10000"/>
                    <a:gd name="connsiteX490-981" fmla="*/ 4679 w 10000"/>
                    <a:gd name="connsiteY490-982" fmla="*/ 3563 h 10000"/>
                    <a:gd name="connsiteX491-983" fmla="*/ 4636 w 10000"/>
                    <a:gd name="connsiteY491-984" fmla="*/ 3598 h 10000"/>
                    <a:gd name="connsiteX492-985" fmla="*/ 4552 w 10000"/>
                    <a:gd name="connsiteY492-986" fmla="*/ 3666 h 10000"/>
                    <a:gd name="connsiteX493-987" fmla="*/ 4471 w 10000"/>
                    <a:gd name="connsiteY493-988" fmla="*/ 3740 h 10000"/>
                    <a:gd name="connsiteX494-989" fmla="*/ 4394 w 10000"/>
                    <a:gd name="connsiteY494-990" fmla="*/ 3815 h 10000"/>
                    <a:gd name="connsiteX495-991" fmla="*/ 4321 w 10000"/>
                    <a:gd name="connsiteY495-992" fmla="*/ 3897 h 10000"/>
                    <a:gd name="connsiteX496-993" fmla="*/ 4248 w 10000"/>
                    <a:gd name="connsiteY496-994" fmla="*/ 3983 h 10000"/>
                    <a:gd name="connsiteX497-995" fmla="*/ 4182 w 10000"/>
                    <a:gd name="connsiteY497-996" fmla="*/ 4073 h 10000"/>
                    <a:gd name="connsiteX498-997" fmla="*/ 4118 w 10000"/>
                    <a:gd name="connsiteY498-998" fmla="*/ 4165 h 10000"/>
                    <a:gd name="connsiteX499-999" fmla="*/ 4058 w 10000"/>
                    <a:gd name="connsiteY499-1000" fmla="*/ 4262 h 10000"/>
                    <a:gd name="connsiteX500-1001" fmla="*/ 4031 w 10000"/>
                    <a:gd name="connsiteY500-1002" fmla="*/ 4311 h 10000"/>
                    <a:gd name="connsiteX501-1003" fmla="*/ 4004 w 10000"/>
                    <a:gd name="connsiteY501-1004" fmla="*/ 4360 h 10000"/>
                    <a:gd name="connsiteX502-1005" fmla="*/ 3978 w 10000"/>
                    <a:gd name="connsiteY502-1006" fmla="*/ 4413 h 10000"/>
                    <a:gd name="connsiteX503-1007" fmla="*/ 3953 w 10000"/>
                    <a:gd name="connsiteY503-1008" fmla="*/ 4464 h 10000"/>
                    <a:gd name="connsiteX504-1009" fmla="*/ 3928 w 10000"/>
                    <a:gd name="connsiteY504-1010" fmla="*/ 4518 h 10000"/>
                    <a:gd name="connsiteX505-1011" fmla="*/ 3905 w 10000"/>
                    <a:gd name="connsiteY505-1012" fmla="*/ 4569 h 10000"/>
                    <a:gd name="connsiteX506-1013" fmla="*/ 3883 w 10000"/>
                    <a:gd name="connsiteY506-1014" fmla="*/ 4624 h 10000"/>
                    <a:gd name="connsiteX507-1015" fmla="*/ 3862 w 10000"/>
                    <a:gd name="connsiteY507-1016" fmla="*/ 4680 h 10000"/>
                    <a:gd name="connsiteX508-1017" fmla="*/ 3842 w 10000"/>
                    <a:gd name="connsiteY508-1018" fmla="*/ 4735 h 10000"/>
                    <a:gd name="connsiteX509-1019" fmla="*/ 3825 w 10000"/>
                    <a:gd name="connsiteY509-1020" fmla="*/ 4790 h 10000"/>
                    <a:gd name="connsiteX510-1021" fmla="*/ 3807 w 10000"/>
                    <a:gd name="connsiteY510-1022" fmla="*/ 4847 h 10000"/>
                    <a:gd name="connsiteX511-1023" fmla="*/ 3789 w 10000"/>
                    <a:gd name="connsiteY511-1024" fmla="*/ 4905 h 10000"/>
                    <a:gd name="connsiteX512-1025" fmla="*/ 3775 w 10000"/>
                    <a:gd name="connsiteY512-1026" fmla="*/ 4962 h 10000"/>
                    <a:gd name="connsiteX513-1027" fmla="*/ 3760 w 10000"/>
                    <a:gd name="connsiteY513-1028" fmla="*/ 5022 h 10000"/>
                    <a:gd name="connsiteX514-1029" fmla="*/ 3748 w 10000"/>
                    <a:gd name="connsiteY514-1030" fmla="*/ 5081 h 10000"/>
                    <a:gd name="connsiteX515-1031" fmla="*/ 3737 w 10000"/>
                    <a:gd name="connsiteY515-1032" fmla="*/ 5140 h 10000"/>
                    <a:gd name="connsiteX516-1033" fmla="*/ 3727 w 10000"/>
                    <a:gd name="connsiteY516-1034" fmla="*/ 5200 h 10000"/>
                    <a:gd name="connsiteX517-1035" fmla="*/ 3720 w 10000"/>
                    <a:gd name="connsiteY517-1036" fmla="*/ 5261 h 10000"/>
                    <a:gd name="connsiteX518-1037" fmla="*/ 3711 w 10000"/>
                    <a:gd name="connsiteY518-1038" fmla="*/ 5325 h 10000"/>
                    <a:gd name="connsiteX519-1039" fmla="*/ 3705 w 10000"/>
                    <a:gd name="connsiteY519-1040" fmla="*/ 5386 h 10000"/>
                    <a:gd name="connsiteX520-1041" fmla="*/ 3700 w 10000"/>
                    <a:gd name="connsiteY520-1042" fmla="*/ 5447 h 10000"/>
                    <a:gd name="connsiteX521-1043" fmla="*/ 3696 w 10000"/>
                    <a:gd name="connsiteY521-1044" fmla="*/ 5509 h 10000"/>
                    <a:gd name="connsiteX522-1045" fmla="*/ 3695 w 10000"/>
                    <a:gd name="connsiteY522-1046" fmla="*/ 5572 h 10000"/>
                    <a:gd name="connsiteX523-1047" fmla="*/ 3695 w 10000"/>
                    <a:gd name="connsiteY523-1048" fmla="*/ 5636 h 10000"/>
                    <a:gd name="connsiteX524-1049" fmla="*/ 3695 w 10000"/>
                    <a:gd name="connsiteY524-1050" fmla="*/ 5699 h 10000"/>
                    <a:gd name="connsiteX525-1051" fmla="*/ 3696 w 10000"/>
                    <a:gd name="connsiteY525-1052" fmla="*/ 5761 h 10000"/>
                    <a:gd name="connsiteX526-1053" fmla="*/ 3700 w 10000"/>
                    <a:gd name="connsiteY526-1054" fmla="*/ 5826 h 10000"/>
                    <a:gd name="connsiteX527-1055" fmla="*/ 3705 w 10000"/>
                    <a:gd name="connsiteY527-1056" fmla="*/ 5888 h 10000"/>
                    <a:gd name="connsiteX528-1057" fmla="*/ 3711 w 10000"/>
                    <a:gd name="connsiteY528-1058" fmla="*/ 5949 h 10000"/>
                    <a:gd name="connsiteX529-1059" fmla="*/ 3720 w 10000"/>
                    <a:gd name="connsiteY529-1060" fmla="*/ 6011 h 10000"/>
                    <a:gd name="connsiteX530-1061" fmla="*/ 3727 w 10000"/>
                    <a:gd name="connsiteY530-1062" fmla="*/ 6070 h 10000"/>
                    <a:gd name="connsiteX531-1063" fmla="*/ 3737 w 10000"/>
                    <a:gd name="connsiteY531-1064" fmla="*/ 6131 h 10000"/>
                    <a:gd name="connsiteX532-1065" fmla="*/ 3748 w 10000"/>
                    <a:gd name="connsiteY532-1066" fmla="*/ 6191 h 10000"/>
                    <a:gd name="connsiteX533-1067" fmla="*/ 3760 w 10000"/>
                    <a:gd name="connsiteY533-1068" fmla="*/ 6250 h 10000"/>
                    <a:gd name="connsiteX534-1069" fmla="*/ 3775 w 10000"/>
                    <a:gd name="connsiteY534-1070" fmla="*/ 6308 h 10000"/>
                    <a:gd name="connsiteX535-1071" fmla="*/ 3789 w 10000"/>
                    <a:gd name="connsiteY535-1072" fmla="*/ 6367 h 10000"/>
                    <a:gd name="connsiteX536-1073" fmla="*/ 3807 w 10000"/>
                    <a:gd name="connsiteY536-1074" fmla="*/ 6424 h 10000"/>
                    <a:gd name="connsiteX537-1075" fmla="*/ 3825 w 10000"/>
                    <a:gd name="connsiteY537-1076" fmla="*/ 6482 h 10000"/>
                    <a:gd name="connsiteX538-1077" fmla="*/ 3842 w 10000"/>
                    <a:gd name="connsiteY538-1078" fmla="*/ 6537 h 10000"/>
                    <a:gd name="connsiteX539-1079" fmla="*/ 3862 w 10000"/>
                    <a:gd name="connsiteY539-1080" fmla="*/ 6594 h 10000"/>
                    <a:gd name="connsiteX540-1081" fmla="*/ 3883 w 10000"/>
                    <a:gd name="connsiteY540-1082" fmla="*/ 6648 h 10000"/>
                    <a:gd name="connsiteX541-1083" fmla="*/ 3905 w 10000"/>
                    <a:gd name="connsiteY541-1084" fmla="*/ 6701 h 10000"/>
                    <a:gd name="connsiteX542-1085" fmla="*/ 3928 w 10000"/>
                    <a:gd name="connsiteY542-1086" fmla="*/ 6754 h 10000"/>
                    <a:gd name="connsiteX543-1087" fmla="*/ 3953 w 10000"/>
                    <a:gd name="connsiteY543-1088" fmla="*/ 6807 h 10000"/>
                    <a:gd name="connsiteX544-1089" fmla="*/ 3978 w 10000"/>
                    <a:gd name="connsiteY544-1090" fmla="*/ 6861 h 10000"/>
                    <a:gd name="connsiteX545-1091" fmla="*/ 4004 w 10000"/>
                    <a:gd name="connsiteY545-1092" fmla="*/ 6910 h 10000"/>
                    <a:gd name="connsiteX546-1093" fmla="*/ 4031 w 10000"/>
                    <a:gd name="connsiteY546-1094" fmla="*/ 6959 h 10000"/>
                    <a:gd name="connsiteX547-1095" fmla="*/ 4058 w 10000"/>
                    <a:gd name="connsiteY547-1096" fmla="*/ 7010 h 10000"/>
                    <a:gd name="connsiteX548-1097" fmla="*/ 4118 w 10000"/>
                    <a:gd name="connsiteY548-1098" fmla="*/ 7106 h 10000"/>
                    <a:gd name="connsiteX549-1099" fmla="*/ 4182 w 10000"/>
                    <a:gd name="connsiteY549-1100" fmla="*/ 7200 h 10000"/>
                    <a:gd name="connsiteX550-1101" fmla="*/ 4248 w 10000"/>
                    <a:gd name="connsiteY550-1102" fmla="*/ 7289 h 10000"/>
                    <a:gd name="connsiteX551-1103" fmla="*/ 4321 w 10000"/>
                    <a:gd name="connsiteY551-1104" fmla="*/ 7373 h 10000"/>
                    <a:gd name="connsiteX552-1105" fmla="*/ 4394 w 10000"/>
                    <a:gd name="connsiteY552-1106" fmla="*/ 7454 h 10000"/>
                    <a:gd name="connsiteX553-1107" fmla="*/ 4471 w 10000"/>
                    <a:gd name="connsiteY553-1108" fmla="*/ 7532 h 10000"/>
                    <a:gd name="connsiteX554-1109" fmla="*/ 4552 w 10000"/>
                    <a:gd name="connsiteY554-1110" fmla="*/ 7606 h 10000"/>
                    <a:gd name="connsiteX555-1111" fmla="*/ 4636 w 10000"/>
                    <a:gd name="connsiteY555-1112" fmla="*/ 7674 h 10000"/>
                    <a:gd name="connsiteX556-1113" fmla="*/ 4679 w 10000"/>
                    <a:gd name="connsiteY556-1114" fmla="*/ 7706 h 10000"/>
                    <a:gd name="connsiteX557-1115" fmla="*/ 4723 w 10000"/>
                    <a:gd name="connsiteY557-1116" fmla="*/ 7737 h 10000"/>
                    <a:gd name="connsiteX558-1117" fmla="*/ 4766 w 10000"/>
                    <a:gd name="connsiteY558-1118" fmla="*/ 7768 h 10000"/>
                    <a:gd name="connsiteX559-1119" fmla="*/ 4812 w 10000"/>
                    <a:gd name="connsiteY559-1120" fmla="*/ 7796 h 10000"/>
                    <a:gd name="connsiteX560-1121" fmla="*/ 4859 w 10000"/>
                    <a:gd name="connsiteY560-1122" fmla="*/ 7825 h 10000"/>
                    <a:gd name="connsiteX561-1123" fmla="*/ 4903 w 10000"/>
                    <a:gd name="connsiteY561-1124" fmla="*/ 7852 h 10000"/>
                    <a:gd name="connsiteX562-1125" fmla="*/ 4951 w 10000"/>
                    <a:gd name="connsiteY562-1126" fmla="*/ 7878 h 10000"/>
                    <a:gd name="connsiteX563-1127" fmla="*/ 4997 w 10000"/>
                    <a:gd name="connsiteY563-1128" fmla="*/ 7901 h 10000"/>
                    <a:gd name="connsiteX564-1129" fmla="*/ 5047 w 10000"/>
                    <a:gd name="connsiteY564-1130" fmla="*/ 7923 h 10000"/>
                    <a:gd name="connsiteX565-1131" fmla="*/ 5095 w 10000"/>
                    <a:gd name="connsiteY565-1132" fmla="*/ 7944 h 10000"/>
                    <a:gd name="connsiteX566-1133" fmla="*/ 5145 w 10000"/>
                    <a:gd name="connsiteY566-1134" fmla="*/ 7964 h 10000"/>
                    <a:gd name="connsiteX567-1135" fmla="*/ 5195 w 10000"/>
                    <a:gd name="connsiteY567-1136" fmla="*/ 7985 h 10000"/>
                    <a:gd name="connsiteX568-1137" fmla="*/ 5246 w 10000"/>
                    <a:gd name="connsiteY568-1138" fmla="*/ 8001 h 10000"/>
                    <a:gd name="connsiteX569-1139" fmla="*/ 5296 w 10000"/>
                    <a:gd name="connsiteY569-1140" fmla="*/ 8016 h 10000"/>
                    <a:gd name="connsiteX570-1141" fmla="*/ 5348 w 10000"/>
                    <a:gd name="connsiteY570-1142" fmla="*/ 8032 h 10000"/>
                    <a:gd name="connsiteX571-1143" fmla="*/ 5400 w 10000"/>
                    <a:gd name="connsiteY571-1144" fmla="*/ 8044 h 10000"/>
                    <a:gd name="connsiteX572-1145" fmla="*/ 5453 w 10000"/>
                    <a:gd name="connsiteY572-1146" fmla="*/ 8057 h 10000"/>
                    <a:gd name="connsiteX573-1147" fmla="*/ 5505 w 10000"/>
                    <a:gd name="connsiteY573-1148" fmla="*/ 8065 h 10000"/>
                    <a:gd name="connsiteX574-1149" fmla="*/ 5558 w 10000"/>
                    <a:gd name="connsiteY574-1150" fmla="*/ 8075 h 10000"/>
                    <a:gd name="connsiteX575-1151" fmla="*/ 5611 w 10000"/>
                    <a:gd name="connsiteY575-1152" fmla="*/ 8081 h 10000"/>
                    <a:gd name="connsiteX576-1153" fmla="*/ 5665 w 10000"/>
                    <a:gd name="connsiteY576-1154" fmla="*/ 8087 h 10000"/>
                    <a:gd name="connsiteX577-1155" fmla="*/ 5720 w 10000"/>
                    <a:gd name="connsiteY577-1156" fmla="*/ 8091 h 10000"/>
                    <a:gd name="connsiteX578-1157" fmla="*/ 5775 w 10000"/>
                    <a:gd name="connsiteY578-1158" fmla="*/ 8093 h 10000"/>
                    <a:gd name="connsiteX579-1159" fmla="*/ 5830 w 10000"/>
                    <a:gd name="connsiteY579-1160" fmla="*/ 8093 h 10000"/>
                    <a:gd name="connsiteX580-1161" fmla="*/ 5885 w 10000"/>
                    <a:gd name="connsiteY580-1162" fmla="*/ 8093 h 10000"/>
                    <a:gd name="connsiteX581-1163" fmla="*/ 5941 w 10000"/>
                    <a:gd name="connsiteY581-1164" fmla="*/ 8091 h 10000"/>
                    <a:gd name="connsiteX582-1165" fmla="*/ 5994 w 10000"/>
                    <a:gd name="connsiteY582-1166" fmla="*/ 8087 h 10000"/>
                    <a:gd name="connsiteX583-1167" fmla="*/ 6047 w 10000"/>
                    <a:gd name="connsiteY583-1168" fmla="*/ 8081 h 10000"/>
                    <a:gd name="connsiteX584-1169" fmla="*/ 6101 w 10000"/>
                    <a:gd name="connsiteY584-1170" fmla="*/ 8075 h 10000"/>
                    <a:gd name="connsiteX585-1171" fmla="*/ 6156 w 10000"/>
                    <a:gd name="connsiteY585-1172" fmla="*/ 8065 h 10000"/>
                    <a:gd name="connsiteX586-1173" fmla="*/ 6209 w 10000"/>
                    <a:gd name="connsiteY586-1174" fmla="*/ 8057 h 10000"/>
                    <a:gd name="connsiteX587-1175" fmla="*/ 6261 w 10000"/>
                    <a:gd name="connsiteY587-1176" fmla="*/ 8044 h 10000"/>
                    <a:gd name="connsiteX588-1177" fmla="*/ 6313 w 10000"/>
                    <a:gd name="connsiteY588-1178" fmla="*/ 8032 h 10000"/>
                    <a:gd name="connsiteX589-1179" fmla="*/ 6364 w 10000"/>
                    <a:gd name="connsiteY589-1180" fmla="*/ 8016 h 10000"/>
                    <a:gd name="connsiteX590-1181" fmla="*/ 6416 w 10000"/>
                    <a:gd name="connsiteY590-1182" fmla="*/ 8001 h 10000"/>
                    <a:gd name="connsiteX591-1183" fmla="*/ 6466 w 10000"/>
                    <a:gd name="connsiteY591-1184" fmla="*/ 7985 h 10000"/>
                    <a:gd name="connsiteX592-1185" fmla="*/ 6515 w 10000"/>
                    <a:gd name="connsiteY592-1186" fmla="*/ 7964 h 10000"/>
                    <a:gd name="connsiteX593-1187" fmla="*/ 6563 w 10000"/>
                    <a:gd name="connsiteY593-1188" fmla="*/ 7944 h 10000"/>
                    <a:gd name="connsiteX594-1189" fmla="*/ 6613 w 10000"/>
                    <a:gd name="connsiteY594-1190" fmla="*/ 7923 h 10000"/>
                    <a:gd name="connsiteX595-1191" fmla="*/ 6661 w 10000"/>
                    <a:gd name="connsiteY595-1192" fmla="*/ 7901 h 10000"/>
                    <a:gd name="connsiteX596-1193" fmla="*/ 6709 w 10000"/>
                    <a:gd name="connsiteY596-1194" fmla="*/ 7878 h 10000"/>
                    <a:gd name="connsiteX597-1195" fmla="*/ 6756 w 10000"/>
                    <a:gd name="connsiteY597-1196" fmla="*/ 7852 h 10000"/>
                    <a:gd name="connsiteX598-1197" fmla="*/ 6802 w 10000"/>
                    <a:gd name="connsiteY598-1198" fmla="*/ 7825 h 10000"/>
                    <a:gd name="connsiteX599-1199" fmla="*/ 6848 w 10000"/>
                    <a:gd name="connsiteY599-1200" fmla="*/ 7796 h 10000"/>
                    <a:gd name="connsiteX600-1201" fmla="*/ 6893 w 10000"/>
                    <a:gd name="connsiteY600-1202" fmla="*/ 7768 h 10000"/>
                    <a:gd name="connsiteX601-1203" fmla="*/ 6939 w 10000"/>
                    <a:gd name="connsiteY601-1204" fmla="*/ 7737 h 10000"/>
                    <a:gd name="connsiteX602-1205" fmla="*/ 6982 w 10000"/>
                    <a:gd name="connsiteY602-1206" fmla="*/ 7706 h 10000"/>
                    <a:gd name="connsiteX603-1207" fmla="*/ 7024 w 10000"/>
                    <a:gd name="connsiteY603-1208" fmla="*/ 7674 h 10000"/>
                    <a:gd name="connsiteX604-1209" fmla="*/ 7108 w 10000"/>
                    <a:gd name="connsiteY604-1210" fmla="*/ 7606 h 10000"/>
                    <a:gd name="connsiteX605-1211" fmla="*/ 7188 w 10000"/>
                    <a:gd name="connsiteY605-1212" fmla="*/ 7532 h 10000"/>
                    <a:gd name="connsiteX606-1213" fmla="*/ 7266 w 10000"/>
                    <a:gd name="connsiteY606-1214" fmla="*/ 7454 h 10000"/>
                    <a:gd name="connsiteX607-1215" fmla="*/ 7341 w 10000"/>
                    <a:gd name="connsiteY607-1216" fmla="*/ 7373 h 10000"/>
                    <a:gd name="connsiteX608-1217" fmla="*/ 7411 w 10000"/>
                    <a:gd name="connsiteY608-1218" fmla="*/ 7289 h 10000"/>
                    <a:gd name="connsiteX609-1219" fmla="*/ 7478 w 10000"/>
                    <a:gd name="connsiteY609-1220" fmla="*/ 7200 h 10000"/>
                    <a:gd name="connsiteX610-1221" fmla="*/ 6017 w 10000"/>
                    <a:gd name="connsiteY610-1222" fmla="*/ 7855 h 10000"/>
                    <a:gd name="connsiteX611-1223" fmla="*/ 7601 w 10000"/>
                    <a:gd name="connsiteY611-1224" fmla="*/ 7010 h 10000"/>
                    <a:gd name="connsiteX612-1225" fmla="*/ 7628 w 10000"/>
                    <a:gd name="connsiteY612-1226" fmla="*/ 6959 h 10000"/>
                    <a:gd name="connsiteX613-1227" fmla="*/ 7658 w 10000"/>
                    <a:gd name="connsiteY613-1228" fmla="*/ 6910 h 10000"/>
                    <a:gd name="connsiteX614-1229" fmla="*/ 7683 w 10000"/>
                    <a:gd name="connsiteY614-1230" fmla="*/ 6861 h 10000"/>
                    <a:gd name="connsiteX615-1231" fmla="*/ 7710 w 10000"/>
                    <a:gd name="connsiteY615-1232" fmla="*/ 6807 h 10000"/>
                    <a:gd name="connsiteX616-1233" fmla="*/ 7731 w 10000"/>
                    <a:gd name="connsiteY616-1234" fmla="*/ 6754 h 10000"/>
                    <a:gd name="connsiteX617-1235" fmla="*/ 7754 w 10000"/>
                    <a:gd name="connsiteY617-1236" fmla="*/ 6701 h 10000"/>
                    <a:gd name="connsiteX618-1237" fmla="*/ 7777 w 10000"/>
                    <a:gd name="connsiteY618-1238" fmla="*/ 6648 h 10000"/>
                    <a:gd name="connsiteX619-1239" fmla="*/ 7799 w 10000"/>
                    <a:gd name="connsiteY619-1240" fmla="*/ 6594 h 10000"/>
                    <a:gd name="connsiteX620-1241" fmla="*/ 7818 w 10000"/>
                    <a:gd name="connsiteY620-1242" fmla="*/ 6537 h 10000"/>
                    <a:gd name="connsiteX621-1243" fmla="*/ 7838 w 10000"/>
                    <a:gd name="connsiteY621-1244" fmla="*/ 6482 h 10000"/>
                    <a:gd name="connsiteX622-1245" fmla="*/ 7854 w 10000"/>
                    <a:gd name="connsiteY622-1246" fmla="*/ 6424 h 10000"/>
                    <a:gd name="connsiteX623-1247" fmla="*/ 7870 w 10000"/>
                    <a:gd name="connsiteY623-1248" fmla="*/ 6367 h 10000"/>
                    <a:gd name="connsiteX624-1249" fmla="*/ 7884 w 10000"/>
                    <a:gd name="connsiteY624-1250" fmla="*/ 6308 h 10000"/>
                    <a:gd name="connsiteX625-1251" fmla="*/ 7898 w 10000"/>
                    <a:gd name="connsiteY625-1252" fmla="*/ 6250 h 10000"/>
                    <a:gd name="connsiteX626-1253" fmla="*/ 7911 w 10000"/>
                    <a:gd name="connsiteY626-1254" fmla="*/ 6191 h 10000"/>
                    <a:gd name="connsiteX627-1255" fmla="*/ 7921 w 10000"/>
                    <a:gd name="connsiteY627-1256" fmla="*/ 6131 h 10000"/>
                    <a:gd name="connsiteX628-1257" fmla="*/ 7932 w 10000"/>
                    <a:gd name="connsiteY628-1258" fmla="*/ 6070 h 10000"/>
                    <a:gd name="connsiteX629-1259" fmla="*/ 7941 w 10000"/>
                    <a:gd name="connsiteY629-1260" fmla="*/ 6011 h 10000"/>
                    <a:gd name="connsiteX630-1261" fmla="*/ 7948 w 10000"/>
                    <a:gd name="connsiteY630-1262" fmla="*/ 5949 h 10000"/>
                    <a:gd name="connsiteX631-1263" fmla="*/ 7955 w 10000"/>
                    <a:gd name="connsiteY631-1264" fmla="*/ 5888 h 10000"/>
                    <a:gd name="connsiteX632-1265" fmla="*/ 7959 w 10000"/>
                    <a:gd name="connsiteY632-1266" fmla="*/ 5826 h 10000"/>
                    <a:gd name="connsiteX633-1267" fmla="*/ 7962 w 10000"/>
                    <a:gd name="connsiteY633-1268" fmla="*/ 5761 h 10000"/>
                    <a:gd name="connsiteX634-1269" fmla="*/ 7966 w 10000"/>
                    <a:gd name="connsiteY634-1270" fmla="*/ 5699 h 10000"/>
                    <a:gd name="connsiteX635-1271" fmla="*/ 7966 w 10000"/>
                    <a:gd name="connsiteY635-1272" fmla="*/ 5636 h 10000"/>
                    <a:gd name="connsiteX636-1273" fmla="*/ 7966 w 10000"/>
                    <a:gd name="connsiteY636-1274" fmla="*/ 5572 h 10000"/>
                    <a:gd name="connsiteX637-1275" fmla="*/ 7962 w 10000"/>
                    <a:gd name="connsiteY637-1276" fmla="*/ 5509 h 10000"/>
                    <a:gd name="connsiteX638-1277" fmla="*/ 7959 w 10000"/>
                    <a:gd name="connsiteY638-1278" fmla="*/ 5447 h 10000"/>
                    <a:gd name="connsiteX639-1279" fmla="*/ 7955 w 10000"/>
                    <a:gd name="connsiteY639-1280" fmla="*/ 5386 h 10000"/>
                    <a:gd name="connsiteX640-1281" fmla="*/ 7948 w 10000"/>
                    <a:gd name="connsiteY640-1282" fmla="*/ 5325 h 10000"/>
                    <a:gd name="connsiteX641-1283" fmla="*/ 7941 w 10000"/>
                    <a:gd name="connsiteY641-1284" fmla="*/ 5261 h 10000"/>
                    <a:gd name="connsiteX642-1285" fmla="*/ 7932 w 10000"/>
                    <a:gd name="connsiteY642-1286" fmla="*/ 5200 h 10000"/>
                    <a:gd name="connsiteX643-1287" fmla="*/ 7921 w 10000"/>
                    <a:gd name="connsiteY643-1288" fmla="*/ 5140 h 10000"/>
                    <a:gd name="connsiteX644-1289" fmla="*/ 7911 w 10000"/>
                    <a:gd name="connsiteY644-1290" fmla="*/ 5081 h 10000"/>
                    <a:gd name="connsiteX645-1291" fmla="*/ 7898 w 10000"/>
                    <a:gd name="connsiteY645-1292" fmla="*/ 5022 h 10000"/>
                    <a:gd name="connsiteX646-1293" fmla="*/ 7884 w 10000"/>
                    <a:gd name="connsiteY646-1294" fmla="*/ 4962 h 10000"/>
                    <a:gd name="connsiteX647-1295" fmla="*/ 7870 w 10000"/>
                    <a:gd name="connsiteY647-1296" fmla="*/ 4905 h 10000"/>
                    <a:gd name="connsiteX648-1297" fmla="*/ 7854 w 10000"/>
                    <a:gd name="connsiteY648-1298" fmla="*/ 4847 h 10000"/>
                    <a:gd name="connsiteX649-1299" fmla="*/ 7838 w 10000"/>
                    <a:gd name="connsiteY649-1300" fmla="*/ 4790 h 10000"/>
                    <a:gd name="connsiteX650-1301" fmla="*/ 7818 w 10000"/>
                    <a:gd name="connsiteY650-1302" fmla="*/ 4735 h 10000"/>
                    <a:gd name="connsiteX651-1303" fmla="*/ 7799 w 10000"/>
                    <a:gd name="connsiteY651-1304" fmla="*/ 4680 h 10000"/>
                    <a:gd name="connsiteX652-1305" fmla="*/ 7777 w 10000"/>
                    <a:gd name="connsiteY652-1306" fmla="*/ 4624 h 10000"/>
                    <a:gd name="connsiteX653-1307" fmla="*/ 7754 w 10000"/>
                    <a:gd name="connsiteY653-1308" fmla="*/ 4569 h 10000"/>
                    <a:gd name="connsiteX654-1309" fmla="*/ 7731 w 10000"/>
                    <a:gd name="connsiteY654-1310" fmla="*/ 4518 h 10000"/>
                    <a:gd name="connsiteX655-1311" fmla="*/ 7710 w 10000"/>
                    <a:gd name="connsiteY655-1312" fmla="*/ 4464 h 10000"/>
                    <a:gd name="connsiteX656-1313" fmla="*/ 7683 w 10000"/>
                    <a:gd name="connsiteY656-1314" fmla="*/ 4413 h 10000"/>
                    <a:gd name="connsiteX657-1315" fmla="*/ 7658 w 10000"/>
                    <a:gd name="connsiteY657-1316" fmla="*/ 4360 h 10000"/>
                    <a:gd name="connsiteX658-1317" fmla="*/ 7628 w 10000"/>
                    <a:gd name="connsiteY658-1318" fmla="*/ 4311 h 10000"/>
                    <a:gd name="connsiteX659-1319" fmla="*/ 7601 w 10000"/>
                    <a:gd name="connsiteY659-1320" fmla="*/ 4262 h 10000"/>
                    <a:gd name="connsiteX660-1321" fmla="*/ 7542 w 10000"/>
                    <a:gd name="connsiteY660-1322" fmla="*/ 4165 h 10000"/>
                    <a:gd name="connsiteX661-1323" fmla="*/ 7478 w 10000"/>
                    <a:gd name="connsiteY661-1324" fmla="*/ 4073 h 10000"/>
                    <a:gd name="connsiteX662-1325" fmla="*/ 7411 w 10000"/>
                    <a:gd name="connsiteY662-1326" fmla="*/ 3983 h 10000"/>
                    <a:gd name="connsiteX663-1327" fmla="*/ 7341 w 10000"/>
                    <a:gd name="connsiteY663-1328" fmla="*/ 3897 h 10000"/>
                    <a:gd name="connsiteX664-1329" fmla="*/ 4205 w 10000"/>
                    <a:gd name="connsiteY664-1330" fmla="*/ 0 h 10000"/>
                    <a:gd name="connsiteX665-1331" fmla="*/ 3515 w 10000"/>
                    <a:gd name="connsiteY665-1332" fmla="*/ 1509 h 10000"/>
                    <a:gd name="connsiteX666-1333" fmla="*/ 1180 w 10000"/>
                    <a:gd name="connsiteY666-1334" fmla="*/ 1509 h 10000"/>
                    <a:gd name="connsiteX667-1335" fmla="*/ 1119 w 10000"/>
                    <a:gd name="connsiteY667-1336" fmla="*/ 1509 h 10000"/>
                    <a:gd name="connsiteX668-1337" fmla="*/ 1061 w 10000"/>
                    <a:gd name="connsiteY668-1338" fmla="*/ 1513 h 10000"/>
                    <a:gd name="connsiteX669-1339" fmla="*/ 1000 w 10000"/>
                    <a:gd name="connsiteY669-1340" fmla="*/ 1524 h 10000"/>
                    <a:gd name="connsiteX670-1341" fmla="*/ 943 w 10000"/>
                    <a:gd name="connsiteY670-1342" fmla="*/ 1536 h 10000"/>
                    <a:gd name="connsiteX671-1343" fmla="*/ 886 w 10000"/>
                    <a:gd name="connsiteY671-1344" fmla="*/ 1552 h 10000"/>
                    <a:gd name="connsiteX672-1345" fmla="*/ 831 w 10000"/>
                    <a:gd name="connsiteY672-1346" fmla="*/ 1569 h 10000"/>
                    <a:gd name="connsiteX673-1347" fmla="*/ 774 w 10000"/>
                    <a:gd name="connsiteY673-1348" fmla="*/ 1591 h 10000"/>
                    <a:gd name="connsiteX674-1349" fmla="*/ 721 w 10000"/>
                    <a:gd name="connsiteY674-1350" fmla="*/ 1616 h 10000"/>
                    <a:gd name="connsiteX675-1351" fmla="*/ 669 w 10000"/>
                    <a:gd name="connsiteY675-1352" fmla="*/ 1642 h 10000"/>
                    <a:gd name="connsiteX676-1353" fmla="*/ 618 w 10000"/>
                    <a:gd name="connsiteY676-1354" fmla="*/ 1673 h 10000"/>
                    <a:gd name="connsiteX677-1355" fmla="*/ 571 w 10000"/>
                    <a:gd name="connsiteY677-1356" fmla="*/ 1704 h 10000"/>
                    <a:gd name="connsiteX678-1357" fmla="*/ 521 w 10000"/>
                    <a:gd name="connsiteY678-1358" fmla="*/ 1741 h 10000"/>
                    <a:gd name="connsiteX679-1359" fmla="*/ 475 w 10000"/>
                    <a:gd name="connsiteY679-1360" fmla="*/ 1778 h 10000"/>
                    <a:gd name="connsiteX680-1361" fmla="*/ 431 w 10000"/>
                    <a:gd name="connsiteY680-1362" fmla="*/ 1819 h 10000"/>
                    <a:gd name="connsiteX681-1363" fmla="*/ 388 w 10000"/>
                    <a:gd name="connsiteY681-1364" fmla="*/ 1862 h 10000"/>
                    <a:gd name="connsiteX682-1365" fmla="*/ 347 w 10000"/>
                    <a:gd name="connsiteY682-1366" fmla="*/ 1907 h 10000"/>
                    <a:gd name="connsiteX683-1367" fmla="*/ 308 w 10000"/>
                    <a:gd name="connsiteY683-1368" fmla="*/ 1954 h 10000"/>
                    <a:gd name="connsiteX684-1369" fmla="*/ 271 w 10000"/>
                    <a:gd name="connsiteY684-1370" fmla="*/ 2005 h 10000"/>
                    <a:gd name="connsiteX685-1371" fmla="*/ 235 w 10000"/>
                    <a:gd name="connsiteY685-1372" fmla="*/ 2054 h 10000"/>
                    <a:gd name="connsiteX686-1373" fmla="*/ 203 w 10000"/>
                    <a:gd name="connsiteY686-1374" fmla="*/ 2109 h 10000"/>
                    <a:gd name="connsiteX687-1375" fmla="*/ 173 w 10000"/>
                    <a:gd name="connsiteY687-1376" fmla="*/ 2163 h 10000"/>
                    <a:gd name="connsiteX688-1377" fmla="*/ 142 w 10000"/>
                    <a:gd name="connsiteY688-1378" fmla="*/ 2220 h 10000"/>
                    <a:gd name="connsiteX689-1379" fmla="*/ 117 w 10000"/>
                    <a:gd name="connsiteY689-1380" fmla="*/ 2277 h 10000"/>
                    <a:gd name="connsiteX690-1381" fmla="*/ 93 w 10000"/>
                    <a:gd name="connsiteY690-1382" fmla="*/ 2339 h 10000"/>
                    <a:gd name="connsiteX691-1383" fmla="*/ 73 w 10000"/>
                    <a:gd name="connsiteY691-1384" fmla="*/ 2398 h 10000"/>
                    <a:gd name="connsiteX692-1385" fmla="*/ 53 w 10000"/>
                    <a:gd name="connsiteY692-1386" fmla="*/ 2464 h 10000"/>
                    <a:gd name="connsiteX693-1387" fmla="*/ 37 w 10000"/>
                    <a:gd name="connsiteY693-1388" fmla="*/ 2527 h 10000"/>
                    <a:gd name="connsiteX694-1389" fmla="*/ 25 w 10000"/>
                    <a:gd name="connsiteY694-1390" fmla="*/ 2591 h 10000"/>
                    <a:gd name="connsiteX695-1391" fmla="*/ 14 w 10000"/>
                    <a:gd name="connsiteY695-1392" fmla="*/ 2660 h 10000"/>
                    <a:gd name="connsiteX696-1393" fmla="*/ 7 w 10000"/>
                    <a:gd name="connsiteY696-1394" fmla="*/ 2728 h 10000"/>
                    <a:gd name="connsiteX697-1395" fmla="*/ 2 w 10000"/>
                    <a:gd name="connsiteY697-1396" fmla="*/ 2795 h 10000"/>
                    <a:gd name="connsiteX698-1397" fmla="*/ 0 w 10000"/>
                    <a:gd name="connsiteY698-1398" fmla="*/ 2865 h 10000"/>
                    <a:gd name="connsiteX699-1399" fmla="*/ 0 w 10000"/>
                    <a:gd name="connsiteY699-1400" fmla="*/ 8646 h 10000"/>
                    <a:gd name="connsiteX700-1401" fmla="*/ 2 w 10000"/>
                    <a:gd name="connsiteY700-1402" fmla="*/ 8714 h 10000"/>
                    <a:gd name="connsiteX701-1403" fmla="*/ 7 w 10000"/>
                    <a:gd name="connsiteY701-1404" fmla="*/ 8784 h 10000"/>
                    <a:gd name="connsiteX702-1405" fmla="*/ 14 w 10000"/>
                    <a:gd name="connsiteY702-1406" fmla="*/ 8849 h 10000"/>
                    <a:gd name="connsiteX703-1407" fmla="*/ 25 w 10000"/>
                    <a:gd name="connsiteY703-1408" fmla="*/ 8917 h 10000"/>
                    <a:gd name="connsiteX704-1409" fmla="*/ 37 w 10000"/>
                    <a:gd name="connsiteY704-1410" fmla="*/ 8982 h 10000"/>
                    <a:gd name="connsiteX705-1411" fmla="*/ 53 w 10000"/>
                    <a:gd name="connsiteY705-1412" fmla="*/ 9048 h 10000"/>
                    <a:gd name="connsiteX706-1413" fmla="*/ 73 w 10000"/>
                    <a:gd name="connsiteY706-1414" fmla="*/ 9109 h 10000"/>
                    <a:gd name="connsiteX707-1415" fmla="*/ 93 w 10000"/>
                    <a:gd name="connsiteY707-1416" fmla="*/ 9171 h 10000"/>
                    <a:gd name="connsiteX708-1417" fmla="*/ 117 w 10000"/>
                    <a:gd name="connsiteY708-1418" fmla="*/ 9230 h 10000"/>
                    <a:gd name="connsiteX709-1419" fmla="*/ 142 w 10000"/>
                    <a:gd name="connsiteY709-1420" fmla="*/ 9289 h 10000"/>
                    <a:gd name="connsiteX710-1421" fmla="*/ 173 w 10000"/>
                    <a:gd name="connsiteY710-1422" fmla="*/ 9347 h 10000"/>
                    <a:gd name="connsiteX711-1423" fmla="*/ 203 w 10000"/>
                    <a:gd name="connsiteY711-1424" fmla="*/ 9402 h 10000"/>
                    <a:gd name="connsiteX712-1425" fmla="*/ 235 w 10000"/>
                    <a:gd name="connsiteY712-1426" fmla="*/ 9453 h 10000"/>
                    <a:gd name="connsiteX713-1427" fmla="*/ 271 w 10000"/>
                    <a:gd name="connsiteY713-1428" fmla="*/ 9506 h 10000"/>
                    <a:gd name="connsiteX714-1429" fmla="*/ 308 w 10000"/>
                    <a:gd name="connsiteY714-1430" fmla="*/ 9556 h 10000"/>
                    <a:gd name="connsiteX715-1431" fmla="*/ 347 w 10000"/>
                    <a:gd name="connsiteY715-1432" fmla="*/ 9603 h 10000"/>
                    <a:gd name="connsiteX716-1433" fmla="*/ 388 w 10000"/>
                    <a:gd name="connsiteY716-1434" fmla="*/ 9650 h 10000"/>
                    <a:gd name="connsiteX717-1435" fmla="*/ 431 w 10000"/>
                    <a:gd name="connsiteY717-1436" fmla="*/ 9691 h 10000"/>
                    <a:gd name="connsiteX718-1437" fmla="*/ 475 w 10000"/>
                    <a:gd name="connsiteY718-1438" fmla="*/ 9732 h 10000"/>
                    <a:gd name="connsiteX719-1439" fmla="*/ 521 w 10000"/>
                    <a:gd name="connsiteY719-1440" fmla="*/ 9769 h 10000"/>
                    <a:gd name="connsiteX720-1441" fmla="*/ 571 w 10000"/>
                    <a:gd name="connsiteY720-1442" fmla="*/ 9803 h 10000"/>
                    <a:gd name="connsiteX721-1443" fmla="*/ 618 w 10000"/>
                    <a:gd name="connsiteY721-1444" fmla="*/ 9836 h 10000"/>
                    <a:gd name="connsiteX722-1445" fmla="*/ 669 w 10000"/>
                    <a:gd name="connsiteY722-1446" fmla="*/ 9867 h 10000"/>
                    <a:gd name="connsiteX723-1447" fmla="*/ 721 w 10000"/>
                    <a:gd name="connsiteY723-1448" fmla="*/ 9894 h 10000"/>
                    <a:gd name="connsiteX724-1449" fmla="*/ 774 w 10000"/>
                    <a:gd name="connsiteY724-1450" fmla="*/ 9918 h 10000"/>
                    <a:gd name="connsiteX725-1451" fmla="*/ 831 w 10000"/>
                    <a:gd name="connsiteY725-1452" fmla="*/ 9939 h 10000"/>
                    <a:gd name="connsiteX726-1453" fmla="*/ 886 w 10000"/>
                    <a:gd name="connsiteY726-1454" fmla="*/ 9957 h 10000"/>
                    <a:gd name="connsiteX727-1455" fmla="*/ 943 w 10000"/>
                    <a:gd name="connsiteY727-1456" fmla="*/ 9975 h 10000"/>
                    <a:gd name="connsiteX728-1457" fmla="*/ 1000 w 10000"/>
                    <a:gd name="connsiteY728-1458" fmla="*/ 9986 h 10000"/>
                    <a:gd name="connsiteX729-1459" fmla="*/ 1061 w 10000"/>
                    <a:gd name="connsiteY729-1460" fmla="*/ 9994 h 10000"/>
                    <a:gd name="connsiteX730-1461" fmla="*/ 1119 w 10000"/>
                    <a:gd name="connsiteY730-1462" fmla="*/ 10000 h 10000"/>
                    <a:gd name="connsiteX731-1463" fmla="*/ 1180 w 10000"/>
                    <a:gd name="connsiteY731-1464" fmla="*/ 10000 h 10000"/>
                    <a:gd name="connsiteX732-1465" fmla="*/ 8820 w 10000"/>
                    <a:gd name="connsiteY732-1466" fmla="*/ 10000 h 10000"/>
                    <a:gd name="connsiteX733-1467" fmla="*/ 8882 w 10000"/>
                    <a:gd name="connsiteY733-1468" fmla="*/ 10000 h 10000"/>
                    <a:gd name="connsiteX734-1469" fmla="*/ 8941 w 10000"/>
                    <a:gd name="connsiteY734-1470" fmla="*/ 9994 h 10000"/>
                    <a:gd name="connsiteX735-1471" fmla="*/ 9000 w 10000"/>
                    <a:gd name="connsiteY735-1472" fmla="*/ 9986 h 10000"/>
                    <a:gd name="connsiteX736-1473" fmla="*/ 9059 w 10000"/>
                    <a:gd name="connsiteY736-1474" fmla="*/ 9975 h 10000"/>
                    <a:gd name="connsiteX737-1475" fmla="*/ 9114 w 10000"/>
                    <a:gd name="connsiteY737-1476" fmla="*/ 9957 h 10000"/>
                    <a:gd name="connsiteX738-1477" fmla="*/ 9172 w 10000"/>
                    <a:gd name="connsiteY738-1478" fmla="*/ 9939 h 10000"/>
                    <a:gd name="connsiteX739-1479" fmla="*/ 9226 w 10000"/>
                    <a:gd name="connsiteY739-1480" fmla="*/ 9918 h 10000"/>
                    <a:gd name="connsiteX740-1481" fmla="*/ 9279 w 10000"/>
                    <a:gd name="connsiteY740-1482" fmla="*/ 9894 h 10000"/>
                    <a:gd name="connsiteX741-1483" fmla="*/ 9331 w 10000"/>
                    <a:gd name="connsiteY741-1484" fmla="*/ 9867 h 10000"/>
                    <a:gd name="connsiteX742-1485" fmla="*/ 9382 w 10000"/>
                    <a:gd name="connsiteY742-1486" fmla="*/ 9836 h 10000"/>
                    <a:gd name="connsiteX743-1487" fmla="*/ 9432 w 10000"/>
                    <a:gd name="connsiteY743-1488" fmla="*/ 9803 h 10000"/>
                    <a:gd name="connsiteX744-1489" fmla="*/ 9480 w 10000"/>
                    <a:gd name="connsiteY744-1490" fmla="*/ 9769 h 10000"/>
                    <a:gd name="connsiteX745-1491" fmla="*/ 9525 w 10000"/>
                    <a:gd name="connsiteY745-1492" fmla="*/ 9732 h 10000"/>
                    <a:gd name="connsiteX746-1493" fmla="*/ 9571 w 10000"/>
                    <a:gd name="connsiteY746-1494" fmla="*/ 9691 h 10000"/>
                    <a:gd name="connsiteX747-1495" fmla="*/ 9612 w 10000"/>
                    <a:gd name="connsiteY747-1496" fmla="*/ 9650 h 10000"/>
                    <a:gd name="connsiteX748-1497" fmla="*/ 9653 w 10000"/>
                    <a:gd name="connsiteY748-1498" fmla="*/ 9603 h 10000"/>
                    <a:gd name="connsiteX749-1499" fmla="*/ 9692 w 10000"/>
                    <a:gd name="connsiteY749-1500" fmla="*/ 9556 h 10000"/>
                    <a:gd name="connsiteX750-1501" fmla="*/ 9729 w 10000"/>
                    <a:gd name="connsiteY750-1502" fmla="*/ 9506 h 10000"/>
                    <a:gd name="connsiteX751-1503" fmla="*/ 9765 w 10000"/>
                    <a:gd name="connsiteY751-1504" fmla="*/ 9453 h 10000"/>
                    <a:gd name="connsiteX752-1505" fmla="*/ 9797 w 10000"/>
                    <a:gd name="connsiteY752-1506" fmla="*/ 9402 h 10000"/>
                    <a:gd name="connsiteX753-1507" fmla="*/ 9829 w 10000"/>
                    <a:gd name="connsiteY753-1508" fmla="*/ 9347 h 10000"/>
                    <a:gd name="connsiteX754-1509" fmla="*/ 9858 w 10000"/>
                    <a:gd name="connsiteY754-1510" fmla="*/ 9289 h 10000"/>
                    <a:gd name="connsiteX755-1511" fmla="*/ 9883 w 10000"/>
                    <a:gd name="connsiteY755-1512" fmla="*/ 9230 h 10000"/>
                    <a:gd name="connsiteX756-1513" fmla="*/ 9907 w 10000"/>
                    <a:gd name="connsiteY756-1514" fmla="*/ 9171 h 10000"/>
                    <a:gd name="connsiteX757-1515" fmla="*/ 9927 w 10000"/>
                    <a:gd name="connsiteY757-1516" fmla="*/ 9109 h 10000"/>
                    <a:gd name="connsiteX758-1517" fmla="*/ 9947 w 10000"/>
                    <a:gd name="connsiteY758-1518" fmla="*/ 9048 h 10000"/>
                    <a:gd name="connsiteX759-1519" fmla="*/ 9963 w 10000"/>
                    <a:gd name="connsiteY759-1520" fmla="*/ 8982 h 10000"/>
                    <a:gd name="connsiteX760-1521" fmla="*/ 9975 w 10000"/>
                    <a:gd name="connsiteY760-1522" fmla="*/ 8917 h 10000"/>
                    <a:gd name="connsiteX761-1523" fmla="*/ 9986 w 10000"/>
                    <a:gd name="connsiteY761-1524" fmla="*/ 8849 h 10000"/>
                    <a:gd name="connsiteX762-1525" fmla="*/ 9995 w 10000"/>
                    <a:gd name="connsiteY762-1526" fmla="*/ 8784 h 10000"/>
                    <a:gd name="connsiteX763-1527" fmla="*/ 9998 w 10000"/>
                    <a:gd name="connsiteY763-1528" fmla="*/ 8714 h 10000"/>
                    <a:gd name="connsiteX764-1529" fmla="*/ 10000 w 10000"/>
                    <a:gd name="connsiteY764-1530" fmla="*/ 8646 h 10000"/>
                    <a:gd name="connsiteX765-1531" fmla="*/ 10000 w 10000"/>
                    <a:gd name="connsiteY765-1532" fmla="*/ 2865 h 10000"/>
                    <a:gd name="connsiteX766-1533" fmla="*/ 9998 w 10000"/>
                    <a:gd name="connsiteY766-1534" fmla="*/ 2795 h 10000"/>
                    <a:gd name="connsiteX767-1535" fmla="*/ 9995 w 10000"/>
                    <a:gd name="connsiteY767-1536" fmla="*/ 2728 h 10000"/>
                    <a:gd name="connsiteX768-1537" fmla="*/ 9986 w 10000"/>
                    <a:gd name="connsiteY768-1538" fmla="*/ 2660 h 10000"/>
                    <a:gd name="connsiteX769-1539" fmla="*/ 9975 w 10000"/>
                    <a:gd name="connsiteY769-1540" fmla="*/ 2591 h 10000"/>
                    <a:gd name="connsiteX770-1541" fmla="*/ 9963 w 10000"/>
                    <a:gd name="connsiteY770-1542" fmla="*/ 2527 h 10000"/>
                    <a:gd name="connsiteX771-1543" fmla="*/ 9947 w 10000"/>
                    <a:gd name="connsiteY771-1544" fmla="*/ 2464 h 10000"/>
                    <a:gd name="connsiteX772-1545" fmla="*/ 9927 w 10000"/>
                    <a:gd name="connsiteY772-1546" fmla="*/ 2398 h 10000"/>
                    <a:gd name="connsiteX773-1547" fmla="*/ 9907 w 10000"/>
                    <a:gd name="connsiteY773-1548" fmla="*/ 2339 h 10000"/>
                    <a:gd name="connsiteX774-1549" fmla="*/ 9883 w 10000"/>
                    <a:gd name="connsiteY774-1550" fmla="*/ 2277 h 10000"/>
                    <a:gd name="connsiteX775-1551" fmla="*/ 9858 w 10000"/>
                    <a:gd name="connsiteY775-1552" fmla="*/ 2220 h 10000"/>
                    <a:gd name="connsiteX776-1553" fmla="*/ 9829 w 10000"/>
                    <a:gd name="connsiteY776-1554" fmla="*/ 2163 h 10000"/>
                    <a:gd name="connsiteX777-1555" fmla="*/ 9797 w 10000"/>
                    <a:gd name="connsiteY777-1556" fmla="*/ 2109 h 10000"/>
                    <a:gd name="connsiteX778-1557" fmla="*/ 9765 w 10000"/>
                    <a:gd name="connsiteY778-1558" fmla="*/ 2054 h 10000"/>
                    <a:gd name="connsiteX779-1559" fmla="*/ 9729 w 10000"/>
                    <a:gd name="connsiteY779-1560" fmla="*/ 2005 h 10000"/>
                    <a:gd name="connsiteX780-1561" fmla="*/ 9692 w 10000"/>
                    <a:gd name="connsiteY780-1562" fmla="*/ 1954 h 10000"/>
                    <a:gd name="connsiteX781-1563" fmla="*/ 9653 w 10000"/>
                    <a:gd name="connsiteY781-1564" fmla="*/ 1907 h 10000"/>
                    <a:gd name="connsiteX782-1565" fmla="*/ 9612 w 10000"/>
                    <a:gd name="connsiteY782-1566" fmla="*/ 1862 h 10000"/>
                    <a:gd name="connsiteX783-1567" fmla="*/ 9571 w 10000"/>
                    <a:gd name="connsiteY783-1568" fmla="*/ 1819 h 10000"/>
                    <a:gd name="connsiteX784-1569" fmla="*/ 9525 w 10000"/>
                    <a:gd name="connsiteY784-1570" fmla="*/ 1778 h 10000"/>
                    <a:gd name="connsiteX785-1571" fmla="*/ 9480 w 10000"/>
                    <a:gd name="connsiteY785-1572" fmla="*/ 1741 h 10000"/>
                    <a:gd name="connsiteX786-1573" fmla="*/ 9432 w 10000"/>
                    <a:gd name="connsiteY786-1574" fmla="*/ 1704 h 10000"/>
                    <a:gd name="connsiteX787-1575" fmla="*/ 9382 w 10000"/>
                    <a:gd name="connsiteY787-1576" fmla="*/ 1673 h 10000"/>
                    <a:gd name="connsiteX788-1577" fmla="*/ 9331 w 10000"/>
                    <a:gd name="connsiteY788-1578" fmla="*/ 1642 h 10000"/>
                    <a:gd name="connsiteX789-1579" fmla="*/ 9279 w 10000"/>
                    <a:gd name="connsiteY789-1580" fmla="*/ 1616 h 10000"/>
                    <a:gd name="connsiteX790-1581" fmla="*/ 9226 w 10000"/>
                    <a:gd name="connsiteY790-1582" fmla="*/ 1591 h 10000"/>
                    <a:gd name="connsiteX791-1583" fmla="*/ 9172 w 10000"/>
                    <a:gd name="connsiteY791-1584" fmla="*/ 1569 h 10000"/>
                    <a:gd name="connsiteX792-1585" fmla="*/ 9114 w 10000"/>
                    <a:gd name="connsiteY792-1586" fmla="*/ 1552 h 10000"/>
                    <a:gd name="connsiteX793-1587" fmla="*/ 9059 w 10000"/>
                    <a:gd name="connsiteY793-1588" fmla="*/ 1536 h 10000"/>
                    <a:gd name="connsiteX794-1589" fmla="*/ 9000 w 10000"/>
                    <a:gd name="connsiteY794-1590" fmla="*/ 1524 h 10000"/>
                    <a:gd name="connsiteX795-1591" fmla="*/ 8941 w 10000"/>
                    <a:gd name="connsiteY795-1592" fmla="*/ 1513 h 10000"/>
                    <a:gd name="connsiteX796-1593" fmla="*/ 8882 w 10000"/>
                    <a:gd name="connsiteY796-1594" fmla="*/ 1509 h 10000"/>
                    <a:gd name="connsiteX797-1595" fmla="*/ 8820 w 10000"/>
                    <a:gd name="connsiteY797-1596" fmla="*/ 1509 h 10000"/>
                    <a:gd name="connsiteX798-1597" fmla="*/ 8446 w 10000"/>
                    <a:gd name="connsiteY798-1598" fmla="*/ 1509 h 10000"/>
                    <a:gd name="connsiteX799-1599" fmla="*/ 7653 w 10000"/>
                    <a:gd name="connsiteY799-1600" fmla="*/ 0 h 10000"/>
                    <a:gd name="connsiteX800-1601" fmla="*/ 4205 w 10000"/>
                    <a:gd name="connsiteY800-1602" fmla="*/ 0 h 10000"/>
                    <a:gd name="connsiteX0-1603" fmla="*/ 2161 w 10000"/>
                    <a:gd name="connsiteY0-1604" fmla="*/ 80 h 10000"/>
                    <a:gd name="connsiteX1-1605" fmla="*/ 2161 w 10000"/>
                    <a:gd name="connsiteY1-1606" fmla="*/ 80 h 10000"/>
                    <a:gd name="connsiteX2-1607" fmla="*/ 2207 w 10000"/>
                    <a:gd name="connsiteY2-1608" fmla="*/ 80 h 10000"/>
                    <a:gd name="connsiteX3-1609" fmla="*/ 2253 w 10000"/>
                    <a:gd name="connsiteY3-1610" fmla="*/ 86 h 10000"/>
                    <a:gd name="connsiteX4-1611" fmla="*/ 2296 w 10000"/>
                    <a:gd name="connsiteY4-1612" fmla="*/ 90 h 10000"/>
                    <a:gd name="connsiteX5-1613" fmla="*/ 2338 w 10000"/>
                    <a:gd name="connsiteY5-1614" fmla="*/ 100 h 10000"/>
                    <a:gd name="connsiteX6-1615" fmla="*/ 2383 w 10000"/>
                    <a:gd name="connsiteY6-1616" fmla="*/ 109 h 10000"/>
                    <a:gd name="connsiteX7-1617" fmla="*/ 2426 w 10000"/>
                    <a:gd name="connsiteY7-1618" fmla="*/ 121 h 10000"/>
                    <a:gd name="connsiteX8-1619" fmla="*/ 2467 w 10000"/>
                    <a:gd name="connsiteY8-1620" fmla="*/ 135 h 10000"/>
                    <a:gd name="connsiteX9-1621" fmla="*/ 2506 w 10000"/>
                    <a:gd name="connsiteY9-1622" fmla="*/ 152 h 10000"/>
                    <a:gd name="connsiteX10-1623" fmla="*/ 2545 w 10000"/>
                    <a:gd name="connsiteY10-1624" fmla="*/ 170 h 10000"/>
                    <a:gd name="connsiteX11-1625" fmla="*/ 2584 w 10000"/>
                    <a:gd name="connsiteY11-1626" fmla="*/ 193 h 10000"/>
                    <a:gd name="connsiteX12-1627" fmla="*/ 2621 w 10000"/>
                    <a:gd name="connsiteY12-1628" fmla="*/ 213 h 10000"/>
                    <a:gd name="connsiteX13-1629" fmla="*/ 2659 w 10000"/>
                    <a:gd name="connsiteY13-1630" fmla="*/ 240 h 10000"/>
                    <a:gd name="connsiteX14-1631" fmla="*/ 2696 w 10000"/>
                    <a:gd name="connsiteY14-1632" fmla="*/ 264 h 10000"/>
                    <a:gd name="connsiteX15-1633" fmla="*/ 2730 w 10000"/>
                    <a:gd name="connsiteY15-1634" fmla="*/ 293 h 10000"/>
                    <a:gd name="connsiteX16-1635" fmla="*/ 2764 w 10000"/>
                    <a:gd name="connsiteY16-1636" fmla="*/ 322 h 10000"/>
                    <a:gd name="connsiteX17-1637" fmla="*/ 2796 w 10000"/>
                    <a:gd name="connsiteY17-1638" fmla="*/ 354 h 10000"/>
                    <a:gd name="connsiteX18-1639" fmla="*/ 2826 w 10000"/>
                    <a:gd name="connsiteY18-1640" fmla="*/ 385 h 10000"/>
                    <a:gd name="connsiteX19-1641" fmla="*/ 2858 w 10000"/>
                    <a:gd name="connsiteY19-1642" fmla="*/ 420 h 10000"/>
                    <a:gd name="connsiteX20-1643" fmla="*/ 2887 w 10000"/>
                    <a:gd name="connsiteY20-1644" fmla="*/ 457 h 10000"/>
                    <a:gd name="connsiteX21-1645" fmla="*/ 2913 w 10000"/>
                    <a:gd name="connsiteY21-1646" fmla="*/ 492 h 10000"/>
                    <a:gd name="connsiteX22-1647" fmla="*/ 2938 w 10000"/>
                    <a:gd name="connsiteY22-1648" fmla="*/ 530 h 10000"/>
                    <a:gd name="connsiteX23-1649" fmla="*/ 2963 w 10000"/>
                    <a:gd name="connsiteY23-1650" fmla="*/ 571 h 10000"/>
                    <a:gd name="connsiteX24-1651" fmla="*/ 2986 w 10000"/>
                    <a:gd name="connsiteY24-1652" fmla="*/ 610 h 10000"/>
                    <a:gd name="connsiteX25-1653" fmla="*/ 3008 w 10000"/>
                    <a:gd name="connsiteY25-1654" fmla="*/ 653 h 10000"/>
                    <a:gd name="connsiteX26-1655" fmla="*/ 3027 w 10000"/>
                    <a:gd name="connsiteY26-1656" fmla="*/ 696 h 10000"/>
                    <a:gd name="connsiteX27-1657" fmla="*/ 3045 w 10000"/>
                    <a:gd name="connsiteY27-1658" fmla="*/ 741 h 10000"/>
                    <a:gd name="connsiteX28-1659" fmla="*/ 3063 w 10000"/>
                    <a:gd name="connsiteY28-1660" fmla="*/ 786 h 10000"/>
                    <a:gd name="connsiteX29-1661" fmla="*/ 3077 w 10000"/>
                    <a:gd name="connsiteY29-1662" fmla="*/ 831 h 10000"/>
                    <a:gd name="connsiteX30-1663" fmla="*/ 3090 w 10000"/>
                    <a:gd name="connsiteY30-1664" fmla="*/ 879 h 10000"/>
                    <a:gd name="connsiteX31-1665" fmla="*/ 3102 w 10000"/>
                    <a:gd name="connsiteY31-1666" fmla="*/ 928 h 10000"/>
                    <a:gd name="connsiteX32-1667" fmla="*/ 3109 w 10000"/>
                    <a:gd name="connsiteY32-1668" fmla="*/ 977 h 10000"/>
                    <a:gd name="connsiteX33-1669" fmla="*/ 3118 w 10000"/>
                    <a:gd name="connsiteY33-1670" fmla="*/ 1026 h 10000"/>
                    <a:gd name="connsiteX34-1671" fmla="*/ 1207 w 10000"/>
                    <a:gd name="connsiteY34-1672" fmla="*/ 1026 h 10000"/>
                    <a:gd name="connsiteX35-1673" fmla="*/ 1214 w 10000"/>
                    <a:gd name="connsiteY35-1674" fmla="*/ 977 h 10000"/>
                    <a:gd name="connsiteX36-1675" fmla="*/ 1223 w 10000"/>
                    <a:gd name="connsiteY36-1676" fmla="*/ 928 h 10000"/>
                    <a:gd name="connsiteX37-1677" fmla="*/ 1233 w 10000"/>
                    <a:gd name="connsiteY37-1678" fmla="*/ 879 h 10000"/>
                    <a:gd name="connsiteX38-1679" fmla="*/ 1248 w 10000"/>
                    <a:gd name="connsiteY38-1680" fmla="*/ 831 h 10000"/>
                    <a:gd name="connsiteX39-1681" fmla="*/ 1262 w 10000"/>
                    <a:gd name="connsiteY39-1682" fmla="*/ 786 h 10000"/>
                    <a:gd name="connsiteX40-1683" fmla="*/ 1280 w 10000"/>
                    <a:gd name="connsiteY40-1684" fmla="*/ 741 h 10000"/>
                    <a:gd name="connsiteX41-1685" fmla="*/ 1296 w 10000"/>
                    <a:gd name="connsiteY41-1686" fmla="*/ 696 h 10000"/>
                    <a:gd name="connsiteX42-1687" fmla="*/ 1317 w 10000"/>
                    <a:gd name="connsiteY42-1688" fmla="*/ 653 h 10000"/>
                    <a:gd name="connsiteX43-1689" fmla="*/ 1337 w 10000"/>
                    <a:gd name="connsiteY43-1690" fmla="*/ 610 h 10000"/>
                    <a:gd name="connsiteX44-1691" fmla="*/ 1360 w 10000"/>
                    <a:gd name="connsiteY44-1692" fmla="*/ 571 h 10000"/>
                    <a:gd name="connsiteX45-1693" fmla="*/ 1385 w 10000"/>
                    <a:gd name="connsiteY45-1694" fmla="*/ 530 h 10000"/>
                    <a:gd name="connsiteX46-1695" fmla="*/ 1411 w 10000"/>
                    <a:gd name="connsiteY46-1696" fmla="*/ 492 h 10000"/>
                    <a:gd name="connsiteX47-1697" fmla="*/ 1438 w 10000"/>
                    <a:gd name="connsiteY47-1698" fmla="*/ 457 h 10000"/>
                    <a:gd name="connsiteX48-1699" fmla="*/ 1466 w 10000"/>
                    <a:gd name="connsiteY48-1700" fmla="*/ 420 h 10000"/>
                    <a:gd name="connsiteX49-1701" fmla="*/ 1497 w 10000"/>
                    <a:gd name="connsiteY49-1702" fmla="*/ 385 h 10000"/>
                    <a:gd name="connsiteX50-1703" fmla="*/ 1527 w 10000"/>
                    <a:gd name="connsiteY50-1704" fmla="*/ 354 h 10000"/>
                    <a:gd name="connsiteX51-1705" fmla="*/ 1561 w 10000"/>
                    <a:gd name="connsiteY51-1706" fmla="*/ 322 h 10000"/>
                    <a:gd name="connsiteX52-1707" fmla="*/ 1593 w 10000"/>
                    <a:gd name="connsiteY52-1708" fmla="*/ 293 h 10000"/>
                    <a:gd name="connsiteX53-1709" fmla="*/ 1628 w 10000"/>
                    <a:gd name="connsiteY53-1710" fmla="*/ 264 h 10000"/>
                    <a:gd name="connsiteX54-1711" fmla="*/ 1664 w 10000"/>
                    <a:gd name="connsiteY54-1712" fmla="*/ 240 h 10000"/>
                    <a:gd name="connsiteX55-1713" fmla="*/ 1701 w 10000"/>
                    <a:gd name="connsiteY55-1714" fmla="*/ 213 h 10000"/>
                    <a:gd name="connsiteX56-1715" fmla="*/ 1737 w 10000"/>
                    <a:gd name="connsiteY56-1716" fmla="*/ 193 h 10000"/>
                    <a:gd name="connsiteX57-1717" fmla="*/ 1778 w 10000"/>
                    <a:gd name="connsiteY57-1718" fmla="*/ 170 h 10000"/>
                    <a:gd name="connsiteX58-1719" fmla="*/ 1817 w 10000"/>
                    <a:gd name="connsiteY58-1720" fmla="*/ 152 h 10000"/>
                    <a:gd name="connsiteX59-1721" fmla="*/ 1858 w 10000"/>
                    <a:gd name="connsiteY59-1722" fmla="*/ 135 h 10000"/>
                    <a:gd name="connsiteX60-1723" fmla="*/ 1899 w 10000"/>
                    <a:gd name="connsiteY60-1724" fmla="*/ 121 h 10000"/>
                    <a:gd name="connsiteX61-1725" fmla="*/ 1940 w 10000"/>
                    <a:gd name="connsiteY61-1726" fmla="*/ 109 h 10000"/>
                    <a:gd name="connsiteX62-1727" fmla="*/ 1984 w 10000"/>
                    <a:gd name="connsiteY62-1728" fmla="*/ 100 h 10000"/>
                    <a:gd name="connsiteX63-1729" fmla="*/ 2027 w 10000"/>
                    <a:gd name="connsiteY63-1730" fmla="*/ 90 h 10000"/>
                    <a:gd name="connsiteX64-1731" fmla="*/ 2073 w 10000"/>
                    <a:gd name="connsiteY64-1732" fmla="*/ 86 h 10000"/>
                    <a:gd name="connsiteX65-1733" fmla="*/ 2116 w 10000"/>
                    <a:gd name="connsiteY65-1734" fmla="*/ 80 h 10000"/>
                    <a:gd name="connsiteX66-1735" fmla="*/ 2161 w 10000"/>
                    <a:gd name="connsiteY66-1736" fmla="*/ 80 h 10000"/>
                    <a:gd name="connsiteX67-1737" fmla="*/ 5830 w 10000"/>
                    <a:gd name="connsiteY67-1738" fmla="*/ 2038 h 10000"/>
                    <a:gd name="connsiteX68-1739" fmla="*/ 5830 w 10000"/>
                    <a:gd name="connsiteY68-1740" fmla="*/ 2038 h 10000"/>
                    <a:gd name="connsiteX69-1741" fmla="*/ 5912 w 10000"/>
                    <a:gd name="connsiteY69-1742" fmla="*/ 2040 h 10000"/>
                    <a:gd name="connsiteX70-1743" fmla="*/ 5992 w 10000"/>
                    <a:gd name="connsiteY70-1744" fmla="*/ 2042 h 10000"/>
                    <a:gd name="connsiteX71-1745" fmla="*/ 6070 w 10000"/>
                    <a:gd name="connsiteY71-1746" fmla="*/ 2050 h 10000"/>
                    <a:gd name="connsiteX72-1747" fmla="*/ 6149 w 10000"/>
                    <a:gd name="connsiteY72-1748" fmla="*/ 2056 h 10000"/>
                    <a:gd name="connsiteX73-1749" fmla="*/ 6227 w 10000"/>
                    <a:gd name="connsiteY73-1750" fmla="*/ 2066 h 10000"/>
                    <a:gd name="connsiteX74-1751" fmla="*/ 6305 w 10000"/>
                    <a:gd name="connsiteY74-1752" fmla="*/ 2081 h 10000"/>
                    <a:gd name="connsiteX75-1753" fmla="*/ 6382 w 10000"/>
                    <a:gd name="connsiteY75-1754" fmla="*/ 2095 h 10000"/>
                    <a:gd name="connsiteX76-1755" fmla="*/ 6460 w 10000"/>
                    <a:gd name="connsiteY76-1756" fmla="*/ 2111 h 10000"/>
                    <a:gd name="connsiteX77-1757" fmla="*/ 6535 w 10000"/>
                    <a:gd name="connsiteY77-1758" fmla="*/ 2130 h 10000"/>
                    <a:gd name="connsiteX78-1759" fmla="*/ 6611 w 10000"/>
                    <a:gd name="connsiteY78-1760" fmla="*/ 2152 h 10000"/>
                    <a:gd name="connsiteX79-1761" fmla="*/ 6686 w 10000"/>
                    <a:gd name="connsiteY79-1762" fmla="*/ 2175 h 10000"/>
                    <a:gd name="connsiteX80-1763" fmla="*/ 6761 w 10000"/>
                    <a:gd name="connsiteY80-1764" fmla="*/ 2199 h 10000"/>
                    <a:gd name="connsiteX81-1765" fmla="*/ 6832 w 10000"/>
                    <a:gd name="connsiteY81-1766" fmla="*/ 2228 h 10000"/>
                    <a:gd name="connsiteX82-1767" fmla="*/ 6905 w 10000"/>
                    <a:gd name="connsiteY82-1768" fmla="*/ 2257 h 10000"/>
                    <a:gd name="connsiteX83-1769" fmla="*/ 6975 w 10000"/>
                    <a:gd name="connsiteY83-1770" fmla="*/ 2288 h 10000"/>
                    <a:gd name="connsiteX84-1771" fmla="*/ 7048 w 10000"/>
                    <a:gd name="connsiteY84-1772" fmla="*/ 2320 h 10000"/>
                    <a:gd name="connsiteX85-1773" fmla="*/ 7115 w 10000"/>
                    <a:gd name="connsiteY85-1774" fmla="*/ 2355 h 10000"/>
                    <a:gd name="connsiteX86-1775" fmla="*/ 7186 w 10000"/>
                    <a:gd name="connsiteY86-1776" fmla="*/ 2394 h 10000"/>
                    <a:gd name="connsiteX87-1777" fmla="*/ 7252 w 10000"/>
                    <a:gd name="connsiteY87-1778" fmla="*/ 2433 h 10000"/>
                    <a:gd name="connsiteX88-1779" fmla="*/ 7320 w 10000"/>
                    <a:gd name="connsiteY88-1780" fmla="*/ 2472 h 10000"/>
                    <a:gd name="connsiteX89-1781" fmla="*/ 7387 w 10000"/>
                    <a:gd name="connsiteY89-1782" fmla="*/ 2515 h 10000"/>
                    <a:gd name="connsiteX90-1783" fmla="*/ 7452 w 10000"/>
                    <a:gd name="connsiteY90-1784" fmla="*/ 2558 h 10000"/>
                    <a:gd name="connsiteX91-1785" fmla="*/ 7514 w 10000"/>
                    <a:gd name="connsiteY91-1786" fmla="*/ 2605 h 10000"/>
                    <a:gd name="connsiteX92-1787" fmla="*/ 7578 w 10000"/>
                    <a:gd name="connsiteY92-1788" fmla="*/ 2654 h 10000"/>
                    <a:gd name="connsiteX93-1789" fmla="*/ 7638 w 10000"/>
                    <a:gd name="connsiteY93-1790" fmla="*/ 2701 h 10000"/>
                    <a:gd name="connsiteX94-1791" fmla="*/ 7701 w 10000"/>
                    <a:gd name="connsiteY94-1792" fmla="*/ 2752 h 10000"/>
                    <a:gd name="connsiteX95-1793" fmla="*/ 7761 w 10000"/>
                    <a:gd name="connsiteY95-1794" fmla="*/ 2806 h 10000"/>
                    <a:gd name="connsiteX96-1795" fmla="*/ 7818 w 10000"/>
                    <a:gd name="connsiteY96-1796" fmla="*/ 2861 h 10000"/>
                    <a:gd name="connsiteX97-1797" fmla="*/ 7877 w 10000"/>
                    <a:gd name="connsiteY97-1798" fmla="*/ 2914 h 10000"/>
                    <a:gd name="connsiteX98-1799" fmla="*/ 7932 w 10000"/>
                    <a:gd name="connsiteY98-1800" fmla="*/ 2972 h 10000"/>
                    <a:gd name="connsiteX99-1801" fmla="*/ 7985 w 10000"/>
                    <a:gd name="connsiteY99-1802" fmla="*/ 3031 h 10000"/>
                    <a:gd name="connsiteX100-1803" fmla="*/ 8039 w 10000"/>
                    <a:gd name="connsiteY100-1804" fmla="*/ 3090 h 10000"/>
                    <a:gd name="connsiteX101-1805" fmla="*/ 8094 w 10000"/>
                    <a:gd name="connsiteY101-1806" fmla="*/ 3152 h 10000"/>
                    <a:gd name="connsiteX102-1807" fmla="*/ 8142 w 10000"/>
                    <a:gd name="connsiteY102-1808" fmla="*/ 3217 h 10000"/>
                    <a:gd name="connsiteX103-1809" fmla="*/ 8194 w 10000"/>
                    <a:gd name="connsiteY103-1810" fmla="*/ 3281 h 10000"/>
                    <a:gd name="connsiteX104-1811" fmla="*/ 8242 w 10000"/>
                    <a:gd name="connsiteY104-1812" fmla="*/ 3348 h 10000"/>
                    <a:gd name="connsiteX105-1813" fmla="*/ 8290 w 10000"/>
                    <a:gd name="connsiteY105-1814" fmla="*/ 3414 h 10000"/>
                    <a:gd name="connsiteX106-1815" fmla="*/ 8334 w 10000"/>
                    <a:gd name="connsiteY106-1816" fmla="*/ 3484 h 10000"/>
                    <a:gd name="connsiteX107-1817" fmla="*/ 8379 w 10000"/>
                    <a:gd name="connsiteY107-1818" fmla="*/ 3553 h 10000"/>
                    <a:gd name="connsiteX108-1819" fmla="*/ 8421 w 10000"/>
                    <a:gd name="connsiteY108-1820" fmla="*/ 3623 h 10000"/>
                    <a:gd name="connsiteX109-1821" fmla="*/ 8462 w 10000"/>
                    <a:gd name="connsiteY109-1822" fmla="*/ 3696 h 10000"/>
                    <a:gd name="connsiteX110-1823" fmla="*/ 8505 w 10000"/>
                    <a:gd name="connsiteY110-1824" fmla="*/ 3770 h 10000"/>
                    <a:gd name="connsiteX111-1825" fmla="*/ 8541 w 10000"/>
                    <a:gd name="connsiteY111-1826" fmla="*/ 3844 h 10000"/>
                    <a:gd name="connsiteX112-1827" fmla="*/ 8578 w 10000"/>
                    <a:gd name="connsiteY112-1828" fmla="*/ 3920 h 10000"/>
                    <a:gd name="connsiteX113-1829" fmla="*/ 8614 w 10000"/>
                    <a:gd name="connsiteY113-1830" fmla="*/ 4000 h 10000"/>
                    <a:gd name="connsiteX114-1831" fmla="*/ 8647 w 10000"/>
                    <a:gd name="connsiteY114-1832" fmla="*/ 4075 h 10000"/>
                    <a:gd name="connsiteX115-1833" fmla="*/ 8679 w 10000"/>
                    <a:gd name="connsiteY115-1834" fmla="*/ 4155 h 10000"/>
                    <a:gd name="connsiteX116-1835" fmla="*/ 8712 w 10000"/>
                    <a:gd name="connsiteY116-1836" fmla="*/ 4235 h 10000"/>
                    <a:gd name="connsiteX117-1837" fmla="*/ 8740 w 10000"/>
                    <a:gd name="connsiteY117-1838" fmla="*/ 4317 h 10000"/>
                    <a:gd name="connsiteX118-1839" fmla="*/ 8767 w 10000"/>
                    <a:gd name="connsiteY118-1840" fmla="*/ 4399 h 10000"/>
                    <a:gd name="connsiteX119-1841" fmla="*/ 8792 w 10000"/>
                    <a:gd name="connsiteY119-1842" fmla="*/ 4481 h 10000"/>
                    <a:gd name="connsiteX120-1843" fmla="*/ 8817 w 10000"/>
                    <a:gd name="connsiteY120-1844" fmla="*/ 4565 h 10000"/>
                    <a:gd name="connsiteX121-1845" fmla="*/ 8836 w 10000"/>
                    <a:gd name="connsiteY121-1846" fmla="*/ 4651 h 10000"/>
                    <a:gd name="connsiteX122-1847" fmla="*/ 8857 w 10000"/>
                    <a:gd name="connsiteY122-1848" fmla="*/ 4737 h 10000"/>
                    <a:gd name="connsiteX123-1849" fmla="*/ 8877 w 10000"/>
                    <a:gd name="connsiteY123-1850" fmla="*/ 4825 h 10000"/>
                    <a:gd name="connsiteX124-1851" fmla="*/ 8893 w 10000"/>
                    <a:gd name="connsiteY124-1852" fmla="*/ 4909 h 10000"/>
                    <a:gd name="connsiteX125-1853" fmla="*/ 8907 w 10000"/>
                    <a:gd name="connsiteY125-1854" fmla="*/ 4997 h 10000"/>
                    <a:gd name="connsiteX126-1855" fmla="*/ 8920 w 10000"/>
                    <a:gd name="connsiteY126-1856" fmla="*/ 5089 h 10000"/>
                    <a:gd name="connsiteX127-1857" fmla="*/ 8930 w 10000"/>
                    <a:gd name="connsiteY127-1858" fmla="*/ 5179 h 10000"/>
                    <a:gd name="connsiteX128-1859" fmla="*/ 8941 w 10000"/>
                    <a:gd name="connsiteY128-1860" fmla="*/ 5269 h 10000"/>
                    <a:gd name="connsiteX129-1861" fmla="*/ 8946 w 10000"/>
                    <a:gd name="connsiteY129-1862" fmla="*/ 5359 h 10000"/>
                    <a:gd name="connsiteX130-1863" fmla="*/ 8954 w 10000"/>
                    <a:gd name="connsiteY130-1864" fmla="*/ 5450 h 10000"/>
                    <a:gd name="connsiteX131-1865" fmla="*/ 8955 w 10000"/>
                    <a:gd name="connsiteY131-1866" fmla="*/ 5542 h 10000"/>
                    <a:gd name="connsiteX132-1867" fmla="*/ 8957 w 10000"/>
                    <a:gd name="connsiteY132-1868" fmla="*/ 5636 h 10000"/>
                    <a:gd name="connsiteX133-1869" fmla="*/ 8955 w 10000"/>
                    <a:gd name="connsiteY133-1870" fmla="*/ 5728 h 10000"/>
                    <a:gd name="connsiteX134-1871" fmla="*/ 8954 w 10000"/>
                    <a:gd name="connsiteY134-1872" fmla="*/ 5820 h 10000"/>
                    <a:gd name="connsiteX135-1873" fmla="*/ 8946 w 10000"/>
                    <a:gd name="connsiteY135-1874" fmla="*/ 5912 h 10000"/>
                    <a:gd name="connsiteX136-1875" fmla="*/ 8941 w 10000"/>
                    <a:gd name="connsiteY136-1876" fmla="*/ 6005 h 10000"/>
                    <a:gd name="connsiteX137-1877" fmla="*/ 8930 w 10000"/>
                    <a:gd name="connsiteY137-1878" fmla="*/ 6095 h 10000"/>
                    <a:gd name="connsiteX138-1879" fmla="*/ 8920 w 10000"/>
                    <a:gd name="connsiteY138-1880" fmla="*/ 6185 h 10000"/>
                    <a:gd name="connsiteX139-1881" fmla="*/ 8907 w 10000"/>
                    <a:gd name="connsiteY139-1882" fmla="*/ 6273 h 10000"/>
                    <a:gd name="connsiteX140-1883" fmla="*/ 8893 w 10000"/>
                    <a:gd name="connsiteY140-1884" fmla="*/ 6361 h 10000"/>
                    <a:gd name="connsiteX141-1885" fmla="*/ 8877 w 10000"/>
                    <a:gd name="connsiteY141-1886" fmla="*/ 6449 h 10000"/>
                    <a:gd name="connsiteX142-1887" fmla="*/ 8857 w 10000"/>
                    <a:gd name="connsiteY142-1888" fmla="*/ 6535 h 10000"/>
                    <a:gd name="connsiteX143-1889" fmla="*/ 8836 w 10000"/>
                    <a:gd name="connsiteY143-1890" fmla="*/ 6619 h 10000"/>
                    <a:gd name="connsiteX144-1891" fmla="*/ 8817 w 10000"/>
                    <a:gd name="connsiteY144-1892" fmla="*/ 6705 h 10000"/>
                    <a:gd name="connsiteX145-1893" fmla="*/ 8792 w 10000"/>
                    <a:gd name="connsiteY145-1894" fmla="*/ 6791 h 10000"/>
                    <a:gd name="connsiteX146-1895" fmla="*/ 8767 w 10000"/>
                    <a:gd name="connsiteY146-1896" fmla="*/ 6871 h 10000"/>
                    <a:gd name="connsiteX147-1897" fmla="*/ 8740 w 10000"/>
                    <a:gd name="connsiteY147-1898" fmla="*/ 6955 h 10000"/>
                    <a:gd name="connsiteX148-1899" fmla="*/ 8712 w 10000"/>
                    <a:gd name="connsiteY148-1900" fmla="*/ 7035 h 10000"/>
                    <a:gd name="connsiteX149-1901" fmla="*/ 8679 w 10000"/>
                    <a:gd name="connsiteY149-1902" fmla="*/ 7117 h 10000"/>
                    <a:gd name="connsiteX150-1903" fmla="*/ 8647 w 10000"/>
                    <a:gd name="connsiteY150-1904" fmla="*/ 7194 h 10000"/>
                    <a:gd name="connsiteX151-1905" fmla="*/ 8614 w 10000"/>
                    <a:gd name="connsiteY151-1906" fmla="*/ 7274 h 10000"/>
                    <a:gd name="connsiteX152-1907" fmla="*/ 8578 w 10000"/>
                    <a:gd name="connsiteY152-1908" fmla="*/ 7350 h 10000"/>
                    <a:gd name="connsiteX153-1909" fmla="*/ 8541 w 10000"/>
                    <a:gd name="connsiteY153-1910" fmla="*/ 7426 h 10000"/>
                    <a:gd name="connsiteX154-1911" fmla="*/ 8505 w 10000"/>
                    <a:gd name="connsiteY154-1912" fmla="*/ 7502 h 10000"/>
                    <a:gd name="connsiteX155-1913" fmla="*/ 8462 w 10000"/>
                    <a:gd name="connsiteY155-1914" fmla="*/ 7575 h 10000"/>
                    <a:gd name="connsiteX156-1915" fmla="*/ 8421 w 10000"/>
                    <a:gd name="connsiteY156-1916" fmla="*/ 7647 h 10000"/>
                    <a:gd name="connsiteX157-1917" fmla="*/ 8379 w 10000"/>
                    <a:gd name="connsiteY157-1918" fmla="*/ 7719 h 10000"/>
                    <a:gd name="connsiteX158-1919" fmla="*/ 8334 w 10000"/>
                    <a:gd name="connsiteY158-1920" fmla="*/ 7790 h 10000"/>
                    <a:gd name="connsiteX159-1921" fmla="*/ 8290 w 10000"/>
                    <a:gd name="connsiteY159-1922" fmla="*/ 7856 h 10000"/>
                    <a:gd name="connsiteX160-1923" fmla="*/ 8242 w 10000"/>
                    <a:gd name="connsiteY160-1924" fmla="*/ 7925 h 10000"/>
                    <a:gd name="connsiteX161-1925" fmla="*/ 8194 w 10000"/>
                    <a:gd name="connsiteY161-1926" fmla="*/ 7989 h 10000"/>
                    <a:gd name="connsiteX162-1927" fmla="*/ 8142 w 10000"/>
                    <a:gd name="connsiteY162-1928" fmla="*/ 8057 h 10000"/>
                    <a:gd name="connsiteX163-1929" fmla="*/ 8094 w 10000"/>
                    <a:gd name="connsiteY163-1930" fmla="*/ 8118 h 10000"/>
                    <a:gd name="connsiteX164-1931" fmla="*/ 8039 w 10000"/>
                    <a:gd name="connsiteY164-1932" fmla="*/ 8179 h 10000"/>
                    <a:gd name="connsiteX165-1933" fmla="*/ 7985 w 10000"/>
                    <a:gd name="connsiteY165-1934" fmla="*/ 8239 h 10000"/>
                    <a:gd name="connsiteX166-1935" fmla="*/ 7932 w 10000"/>
                    <a:gd name="connsiteY166-1936" fmla="*/ 8298 h 10000"/>
                    <a:gd name="connsiteX167-1937" fmla="*/ 7877 w 10000"/>
                    <a:gd name="connsiteY167-1938" fmla="*/ 8356 h 10000"/>
                    <a:gd name="connsiteX168-1939" fmla="*/ 7818 w 10000"/>
                    <a:gd name="connsiteY168-1940" fmla="*/ 8413 h 10000"/>
                    <a:gd name="connsiteX169-1941" fmla="*/ 7761 w 10000"/>
                    <a:gd name="connsiteY169-1942" fmla="*/ 8466 h 10000"/>
                    <a:gd name="connsiteX170-1943" fmla="*/ 7701 w 10000"/>
                    <a:gd name="connsiteY170-1944" fmla="*/ 8519 h 10000"/>
                    <a:gd name="connsiteX171-1945" fmla="*/ 7638 w 10000"/>
                    <a:gd name="connsiteY171-1946" fmla="*/ 8569 h 10000"/>
                    <a:gd name="connsiteX172-1947" fmla="*/ 7578 w 10000"/>
                    <a:gd name="connsiteY172-1948" fmla="*/ 8620 h 10000"/>
                    <a:gd name="connsiteX173-1949" fmla="*/ 7514 w 10000"/>
                    <a:gd name="connsiteY173-1950" fmla="*/ 8667 h 10000"/>
                    <a:gd name="connsiteX174-1951" fmla="*/ 7452 w 10000"/>
                    <a:gd name="connsiteY174-1952" fmla="*/ 8712 h 10000"/>
                    <a:gd name="connsiteX175-1953" fmla="*/ 7387 w 10000"/>
                    <a:gd name="connsiteY175-1954" fmla="*/ 8757 h 10000"/>
                    <a:gd name="connsiteX176-1955" fmla="*/ 7320 w 10000"/>
                    <a:gd name="connsiteY176-1956" fmla="*/ 8800 h 10000"/>
                    <a:gd name="connsiteX177-1957" fmla="*/ 7252 w 10000"/>
                    <a:gd name="connsiteY177-1958" fmla="*/ 8841 h 10000"/>
                    <a:gd name="connsiteX178-1959" fmla="*/ 7186 w 10000"/>
                    <a:gd name="connsiteY178-1960" fmla="*/ 8878 h 10000"/>
                    <a:gd name="connsiteX179-1961" fmla="*/ 7115 w 10000"/>
                    <a:gd name="connsiteY179-1962" fmla="*/ 8917 h 10000"/>
                    <a:gd name="connsiteX180-1963" fmla="*/ 7048 w 10000"/>
                    <a:gd name="connsiteY180-1964" fmla="*/ 8949 h 10000"/>
                    <a:gd name="connsiteX181-1965" fmla="*/ 6975 w 10000"/>
                    <a:gd name="connsiteY181-1966" fmla="*/ 8982 h 10000"/>
                    <a:gd name="connsiteX182-1967" fmla="*/ 6905 w 10000"/>
                    <a:gd name="connsiteY182-1968" fmla="*/ 9015 h 10000"/>
                    <a:gd name="connsiteX183-1969" fmla="*/ 6832 w 10000"/>
                    <a:gd name="connsiteY183-1970" fmla="*/ 9046 h 10000"/>
                    <a:gd name="connsiteX184-1971" fmla="*/ 6761 w 10000"/>
                    <a:gd name="connsiteY184-1972" fmla="*/ 9070 h 10000"/>
                    <a:gd name="connsiteX185-1973" fmla="*/ 6686 w 10000"/>
                    <a:gd name="connsiteY185-1974" fmla="*/ 9097 h 10000"/>
                    <a:gd name="connsiteX186-1975" fmla="*/ 6611 w 10000"/>
                    <a:gd name="connsiteY186-1976" fmla="*/ 9121 h 10000"/>
                    <a:gd name="connsiteX187-1977" fmla="*/ 6535 w 10000"/>
                    <a:gd name="connsiteY187-1978" fmla="*/ 9142 h 10000"/>
                    <a:gd name="connsiteX188-1979" fmla="*/ 6460 w 10000"/>
                    <a:gd name="connsiteY188-1980" fmla="*/ 9162 h 10000"/>
                    <a:gd name="connsiteX189-1981" fmla="*/ 6382 w 10000"/>
                    <a:gd name="connsiteY189-1982" fmla="*/ 9179 h 10000"/>
                    <a:gd name="connsiteX190-1983" fmla="*/ 6305 w 10000"/>
                    <a:gd name="connsiteY190-1984" fmla="*/ 9193 h 10000"/>
                    <a:gd name="connsiteX191-1985" fmla="*/ 6227 w 10000"/>
                    <a:gd name="connsiteY191-1986" fmla="*/ 9203 h 10000"/>
                    <a:gd name="connsiteX192-1987" fmla="*/ 6149 w 10000"/>
                    <a:gd name="connsiteY192-1988" fmla="*/ 9214 h 10000"/>
                    <a:gd name="connsiteX193-1989" fmla="*/ 6070 w 10000"/>
                    <a:gd name="connsiteY193-1990" fmla="*/ 9224 h 10000"/>
                    <a:gd name="connsiteX194-1991" fmla="*/ 5992 w 10000"/>
                    <a:gd name="connsiteY194-1992" fmla="*/ 9228 h 10000"/>
                    <a:gd name="connsiteX195-1993" fmla="*/ 5912 w 10000"/>
                    <a:gd name="connsiteY195-1994" fmla="*/ 9232 h 10000"/>
                    <a:gd name="connsiteX196-1995" fmla="*/ 5830 w 10000"/>
                    <a:gd name="connsiteY196-1996" fmla="*/ 9232 h 10000"/>
                    <a:gd name="connsiteX197-1997" fmla="*/ 5750 w 10000"/>
                    <a:gd name="connsiteY197-1998" fmla="*/ 9232 h 10000"/>
                    <a:gd name="connsiteX198-1999" fmla="*/ 5670 w 10000"/>
                    <a:gd name="connsiteY198-2000" fmla="*/ 9228 h 10000"/>
                    <a:gd name="connsiteX199-2001" fmla="*/ 5588 w 10000"/>
                    <a:gd name="connsiteY199-2002" fmla="*/ 9224 h 10000"/>
                    <a:gd name="connsiteX200-2003" fmla="*/ 5510 w 10000"/>
                    <a:gd name="connsiteY200-2004" fmla="*/ 9214 h 10000"/>
                    <a:gd name="connsiteX201-2005" fmla="*/ 5432 w 10000"/>
                    <a:gd name="connsiteY201-2006" fmla="*/ 9203 h 10000"/>
                    <a:gd name="connsiteX202-2007" fmla="*/ 5353 w 10000"/>
                    <a:gd name="connsiteY202-2008" fmla="*/ 9193 h 10000"/>
                    <a:gd name="connsiteX203-2009" fmla="*/ 5277 w 10000"/>
                    <a:gd name="connsiteY203-2010" fmla="*/ 9179 h 10000"/>
                    <a:gd name="connsiteX204-2011" fmla="*/ 5200 w 10000"/>
                    <a:gd name="connsiteY204-2012" fmla="*/ 9162 h 10000"/>
                    <a:gd name="connsiteX205-2013" fmla="*/ 5124 w 10000"/>
                    <a:gd name="connsiteY205-2014" fmla="*/ 9142 h 10000"/>
                    <a:gd name="connsiteX206-2015" fmla="*/ 5049 w 10000"/>
                    <a:gd name="connsiteY206-2016" fmla="*/ 9121 h 10000"/>
                    <a:gd name="connsiteX207-2017" fmla="*/ 4974 w 10000"/>
                    <a:gd name="connsiteY207-2018" fmla="*/ 9097 h 10000"/>
                    <a:gd name="connsiteX208-2019" fmla="*/ 4901 w 10000"/>
                    <a:gd name="connsiteY208-2020" fmla="*/ 9070 h 10000"/>
                    <a:gd name="connsiteX209-2021" fmla="*/ 4826 w 10000"/>
                    <a:gd name="connsiteY209-2022" fmla="*/ 9046 h 10000"/>
                    <a:gd name="connsiteX210-2023" fmla="*/ 4754 w 10000"/>
                    <a:gd name="connsiteY210-2024" fmla="*/ 9015 h 10000"/>
                    <a:gd name="connsiteX211-2025" fmla="*/ 4684 w 10000"/>
                    <a:gd name="connsiteY211-2026" fmla="*/ 8982 h 10000"/>
                    <a:gd name="connsiteX212-2027" fmla="*/ 4615 w 10000"/>
                    <a:gd name="connsiteY212-2028" fmla="*/ 8949 h 10000"/>
                    <a:gd name="connsiteX213-2029" fmla="*/ 4544 w 10000"/>
                    <a:gd name="connsiteY213-2030" fmla="*/ 8917 h 10000"/>
                    <a:gd name="connsiteX214-2031" fmla="*/ 4476 w 10000"/>
                    <a:gd name="connsiteY214-2032" fmla="*/ 8878 h 10000"/>
                    <a:gd name="connsiteX215-2033" fmla="*/ 4406 w 10000"/>
                    <a:gd name="connsiteY215-2034" fmla="*/ 8841 h 10000"/>
                    <a:gd name="connsiteX216-2035" fmla="*/ 4339 w 10000"/>
                    <a:gd name="connsiteY216-2036" fmla="*/ 8800 h 10000"/>
                    <a:gd name="connsiteX217-2037" fmla="*/ 4275 w 10000"/>
                    <a:gd name="connsiteY217-2038" fmla="*/ 8757 h 10000"/>
                    <a:gd name="connsiteX218-2039" fmla="*/ 4209 w 10000"/>
                    <a:gd name="connsiteY218-2040" fmla="*/ 8712 h 10000"/>
                    <a:gd name="connsiteX219-2041" fmla="*/ 4145 w 10000"/>
                    <a:gd name="connsiteY219-2042" fmla="*/ 8667 h 10000"/>
                    <a:gd name="connsiteX220-2043" fmla="*/ 4083 w 10000"/>
                    <a:gd name="connsiteY220-2044" fmla="*/ 8620 h 10000"/>
                    <a:gd name="connsiteX221-2045" fmla="*/ 4020 w 10000"/>
                    <a:gd name="connsiteY221-2046" fmla="*/ 8569 h 10000"/>
                    <a:gd name="connsiteX222-2047" fmla="*/ 3960 w 10000"/>
                    <a:gd name="connsiteY222-2048" fmla="*/ 8519 h 10000"/>
                    <a:gd name="connsiteX223-2049" fmla="*/ 3901 w 10000"/>
                    <a:gd name="connsiteY223-2050" fmla="*/ 8466 h 10000"/>
                    <a:gd name="connsiteX224-2051" fmla="*/ 3841 w 10000"/>
                    <a:gd name="connsiteY224-2052" fmla="*/ 8413 h 10000"/>
                    <a:gd name="connsiteX225-2053" fmla="*/ 3784 w 10000"/>
                    <a:gd name="connsiteY225-2054" fmla="*/ 8356 h 10000"/>
                    <a:gd name="connsiteX226-2055" fmla="*/ 3727 w 10000"/>
                    <a:gd name="connsiteY226-2056" fmla="*/ 8298 h 10000"/>
                    <a:gd name="connsiteX227-2057" fmla="*/ 3673 w 10000"/>
                    <a:gd name="connsiteY227-2058" fmla="*/ 8239 h 10000"/>
                    <a:gd name="connsiteX228-2059" fmla="*/ 3620 w 10000"/>
                    <a:gd name="connsiteY228-2060" fmla="*/ 8179 h 10000"/>
                    <a:gd name="connsiteX229-2061" fmla="*/ 3566 w 10000"/>
                    <a:gd name="connsiteY229-2062" fmla="*/ 8118 h 10000"/>
                    <a:gd name="connsiteX230-2063" fmla="*/ 3517 w 10000"/>
                    <a:gd name="connsiteY230-2064" fmla="*/ 8057 h 10000"/>
                    <a:gd name="connsiteX231-2065" fmla="*/ 3467 w 10000"/>
                    <a:gd name="connsiteY231-2066" fmla="*/ 7989 h 10000"/>
                    <a:gd name="connsiteX232-2067" fmla="*/ 3417 w 10000"/>
                    <a:gd name="connsiteY232-2068" fmla="*/ 7925 h 10000"/>
                    <a:gd name="connsiteX233-2069" fmla="*/ 3371 w 10000"/>
                    <a:gd name="connsiteY233-2070" fmla="*/ 7856 h 10000"/>
                    <a:gd name="connsiteX234-2071" fmla="*/ 3324 w 10000"/>
                    <a:gd name="connsiteY234-2072" fmla="*/ 7790 h 10000"/>
                    <a:gd name="connsiteX235-2073" fmla="*/ 3282 w 10000"/>
                    <a:gd name="connsiteY235-2074" fmla="*/ 7719 h 10000"/>
                    <a:gd name="connsiteX236-2075" fmla="*/ 3237 w 10000"/>
                    <a:gd name="connsiteY236-2076" fmla="*/ 7647 h 10000"/>
                    <a:gd name="connsiteX237-2077" fmla="*/ 3196 w 10000"/>
                    <a:gd name="connsiteY237-2078" fmla="*/ 7575 h 10000"/>
                    <a:gd name="connsiteX238-2079" fmla="*/ 3157 w 10000"/>
                    <a:gd name="connsiteY238-2080" fmla="*/ 7502 h 10000"/>
                    <a:gd name="connsiteX239-2081" fmla="*/ 3118 w 10000"/>
                    <a:gd name="connsiteY239-2082" fmla="*/ 7426 h 10000"/>
                    <a:gd name="connsiteX240-2083" fmla="*/ 3081 w 10000"/>
                    <a:gd name="connsiteY240-2084" fmla="*/ 7350 h 10000"/>
                    <a:gd name="connsiteX241-2085" fmla="*/ 3045 w 10000"/>
                    <a:gd name="connsiteY241-2086" fmla="*/ 7274 h 10000"/>
                    <a:gd name="connsiteX242-2087" fmla="*/ 3013 w 10000"/>
                    <a:gd name="connsiteY242-2088" fmla="*/ 7194 h 10000"/>
                    <a:gd name="connsiteX243-2089" fmla="*/ 2979 w 10000"/>
                    <a:gd name="connsiteY243-2090" fmla="*/ 7117 h 10000"/>
                    <a:gd name="connsiteX244-2091" fmla="*/ 2951 w 10000"/>
                    <a:gd name="connsiteY244-2092" fmla="*/ 7035 h 10000"/>
                    <a:gd name="connsiteX245-2093" fmla="*/ 2922 w 10000"/>
                    <a:gd name="connsiteY245-2094" fmla="*/ 6955 h 10000"/>
                    <a:gd name="connsiteX246-2095" fmla="*/ 2892 w 10000"/>
                    <a:gd name="connsiteY246-2096" fmla="*/ 6871 h 10000"/>
                    <a:gd name="connsiteX247-2097" fmla="*/ 2869 w 10000"/>
                    <a:gd name="connsiteY247-2098" fmla="*/ 6791 h 10000"/>
                    <a:gd name="connsiteX248-2099" fmla="*/ 2846 w 10000"/>
                    <a:gd name="connsiteY248-2100" fmla="*/ 6705 h 10000"/>
                    <a:gd name="connsiteX249-2101" fmla="*/ 2823 w 10000"/>
                    <a:gd name="connsiteY249-2102" fmla="*/ 6619 h 10000"/>
                    <a:gd name="connsiteX250-2103" fmla="*/ 2801 w 10000"/>
                    <a:gd name="connsiteY250-2104" fmla="*/ 6535 h 10000"/>
                    <a:gd name="connsiteX251-2105" fmla="*/ 2783 w 10000"/>
                    <a:gd name="connsiteY251-2106" fmla="*/ 6449 h 10000"/>
                    <a:gd name="connsiteX252-2107" fmla="*/ 2767 w 10000"/>
                    <a:gd name="connsiteY252-2108" fmla="*/ 6361 h 10000"/>
                    <a:gd name="connsiteX253-2109" fmla="*/ 2753 w 10000"/>
                    <a:gd name="connsiteY253-2110" fmla="*/ 6273 h 10000"/>
                    <a:gd name="connsiteX254-2111" fmla="*/ 2741 w 10000"/>
                    <a:gd name="connsiteY254-2112" fmla="*/ 6185 h 10000"/>
                    <a:gd name="connsiteX255-2113" fmla="*/ 2730 w 10000"/>
                    <a:gd name="connsiteY255-2114" fmla="*/ 6095 h 10000"/>
                    <a:gd name="connsiteX256-2115" fmla="*/ 2719 w 10000"/>
                    <a:gd name="connsiteY256-2116" fmla="*/ 6005 h 10000"/>
                    <a:gd name="connsiteX257-2117" fmla="*/ 2712 w 10000"/>
                    <a:gd name="connsiteY257-2118" fmla="*/ 5912 h 10000"/>
                    <a:gd name="connsiteX258-2119" fmla="*/ 2709 w 10000"/>
                    <a:gd name="connsiteY258-2120" fmla="*/ 5820 h 10000"/>
                    <a:gd name="connsiteX259-2121" fmla="*/ 2705 w 10000"/>
                    <a:gd name="connsiteY259-2122" fmla="*/ 5728 h 10000"/>
                    <a:gd name="connsiteX260-2123" fmla="*/ 2705 w 10000"/>
                    <a:gd name="connsiteY260-2124" fmla="*/ 5636 h 10000"/>
                    <a:gd name="connsiteX261-2125" fmla="*/ 2705 w 10000"/>
                    <a:gd name="connsiteY261-2126" fmla="*/ 5542 h 10000"/>
                    <a:gd name="connsiteX262-2127" fmla="*/ 2709 w 10000"/>
                    <a:gd name="connsiteY262-2128" fmla="*/ 5450 h 10000"/>
                    <a:gd name="connsiteX263-2129" fmla="*/ 2712 w 10000"/>
                    <a:gd name="connsiteY263-2130" fmla="*/ 5359 h 10000"/>
                    <a:gd name="connsiteX264-2131" fmla="*/ 2719 w 10000"/>
                    <a:gd name="connsiteY264-2132" fmla="*/ 5269 h 10000"/>
                    <a:gd name="connsiteX265-2133" fmla="*/ 2730 w 10000"/>
                    <a:gd name="connsiteY265-2134" fmla="*/ 5179 h 10000"/>
                    <a:gd name="connsiteX266-2135" fmla="*/ 2741 w 10000"/>
                    <a:gd name="connsiteY266-2136" fmla="*/ 5089 h 10000"/>
                    <a:gd name="connsiteX267-2137" fmla="*/ 2753 w 10000"/>
                    <a:gd name="connsiteY267-2138" fmla="*/ 4997 h 10000"/>
                    <a:gd name="connsiteX268-2139" fmla="*/ 2767 w 10000"/>
                    <a:gd name="connsiteY268-2140" fmla="*/ 4909 h 10000"/>
                    <a:gd name="connsiteX269-2141" fmla="*/ 2783 w 10000"/>
                    <a:gd name="connsiteY269-2142" fmla="*/ 4825 h 10000"/>
                    <a:gd name="connsiteX270-2143" fmla="*/ 2801 w 10000"/>
                    <a:gd name="connsiteY270-2144" fmla="*/ 4737 h 10000"/>
                    <a:gd name="connsiteX271-2145" fmla="*/ 2823 w 10000"/>
                    <a:gd name="connsiteY271-2146" fmla="*/ 4651 h 10000"/>
                    <a:gd name="connsiteX272-2147" fmla="*/ 2846 w 10000"/>
                    <a:gd name="connsiteY272-2148" fmla="*/ 4565 h 10000"/>
                    <a:gd name="connsiteX273-2149" fmla="*/ 2869 w 10000"/>
                    <a:gd name="connsiteY273-2150" fmla="*/ 4481 h 10000"/>
                    <a:gd name="connsiteX274-2151" fmla="*/ 2892 w 10000"/>
                    <a:gd name="connsiteY274-2152" fmla="*/ 4399 h 10000"/>
                    <a:gd name="connsiteX275-2153" fmla="*/ 2922 w 10000"/>
                    <a:gd name="connsiteY275-2154" fmla="*/ 4317 h 10000"/>
                    <a:gd name="connsiteX276-2155" fmla="*/ 2951 w 10000"/>
                    <a:gd name="connsiteY276-2156" fmla="*/ 4235 h 10000"/>
                    <a:gd name="connsiteX277-2157" fmla="*/ 2979 w 10000"/>
                    <a:gd name="connsiteY277-2158" fmla="*/ 4155 h 10000"/>
                    <a:gd name="connsiteX278-2159" fmla="*/ 3013 w 10000"/>
                    <a:gd name="connsiteY278-2160" fmla="*/ 4075 h 10000"/>
                    <a:gd name="connsiteX279-2161" fmla="*/ 3045 w 10000"/>
                    <a:gd name="connsiteY279-2162" fmla="*/ 4000 h 10000"/>
                    <a:gd name="connsiteX280-2163" fmla="*/ 3081 w 10000"/>
                    <a:gd name="connsiteY280-2164" fmla="*/ 3920 h 10000"/>
                    <a:gd name="connsiteX281-2165" fmla="*/ 3118 w 10000"/>
                    <a:gd name="connsiteY281-2166" fmla="*/ 3844 h 10000"/>
                    <a:gd name="connsiteX282-2167" fmla="*/ 3157 w 10000"/>
                    <a:gd name="connsiteY282-2168" fmla="*/ 3770 h 10000"/>
                    <a:gd name="connsiteX283-2169" fmla="*/ 3196 w 10000"/>
                    <a:gd name="connsiteY283-2170" fmla="*/ 3696 h 10000"/>
                    <a:gd name="connsiteX284-2171" fmla="*/ 3237 w 10000"/>
                    <a:gd name="connsiteY284-2172" fmla="*/ 3623 h 10000"/>
                    <a:gd name="connsiteX285-2173" fmla="*/ 3282 w 10000"/>
                    <a:gd name="connsiteY285-2174" fmla="*/ 3553 h 10000"/>
                    <a:gd name="connsiteX286-2175" fmla="*/ 3324 w 10000"/>
                    <a:gd name="connsiteY286-2176" fmla="*/ 3484 h 10000"/>
                    <a:gd name="connsiteX287-2177" fmla="*/ 3371 w 10000"/>
                    <a:gd name="connsiteY287-2178" fmla="*/ 3414 h 10000"/>
                    <a:gd name="connsiteX288-2179" fmla="*/ 3417 w 10000"/>
                    <a:gd name="connsiteY288-2180" fmla="*/ 3348 h 10000"/>
                    <a:gd name="connsiteX289-2181" fmla="*/ 3467 w 10000"/>
                    <a:gd name="connsiteY289-2182" fmla="*/ 3281 h 10000"/>
                    <a:gd name="connsiteX290-2183" fmla="*/ 3517 w 10000"/>
                    <a:gd name="connsiteY290-2184" fmla="*/ 3217 h 10000"/>
                    <a:gd name="connsiteX291-2185" fmla="*/ 3566 w 10000"/>
                    <a:gd name="connsiteY291-2186" fmla="*/ 3152 h 10000"/>
                    <a:gd name="connsiteX292-2187" fmla="*/ 3620 w 10000"/>
                    <a:gd name="connsiteY292-2188" fmla="*/ 3090 h 10000"/>
                    <a:gd name="connsiteX293-2189" fmla="*/ 3673 w 10000"/>
                    <a:gd name="connsiteY293-2190" fmla="*/ 3031 h 10000"/>
                    <a:gd name="connsiteX294-2191" fmla="*/ 3727 w 10000"/>
                    <a:gd name="connsiteY294-2192" fmla="*/ 2972 h 10000"/>
                    <a:gd name="connsiteX295-2193" fmla="*/ 3784 w 10000"/>
                    <a:gd name="connsiteY295-2194" fmla="*/ 2914 h 10000"/>
                    <a:gd name="connsiteX296-2195" fmla="*/ 3841 w 10000"/>
                    <a:gd name="connsiteY296-2196" fmla="*/ 2861 h 10000"/>
                    <a:gd name="connsiteX297-2197" fmla="*/ 3901 w 10000"/>
                    <a:gd name="connsiteY297-2198" fmla="*/ 2806 h 10000"/>
                    <a:gd name="connsiteX298-2199" fmla="*/ 3960 w 10000"/>
                    <a:gd name="connsiteY298-2200" fmla="*/ 2752 h 10000"/>
                    <a:gd name="connsiteX299-2201" fmla="*/ 4020 w 10000"/>
                    <a:gd name="connsiteY299-2202" fmla="*/ 2701 h 10000"/>
                    <a:gd name="connsiteX300-2203" fmla="*/ 4083 w 10000"/>
                    <a:gd name="connsiteY300-2204" fmla="*/ 2654 h 10000"/>
                    <a:gd name="connsiteX301-2205" fmla="*/ 4145 w 10000"/>
                    <a:gd name="connsiteY301-2206" fmla="*/ 2605 h 10000"/>
                    <a:gd name="connsiteX302-2207" fmla="*/ 4209 w 10000"/>
                    <a:gd name="connsiteY302-2208" fmla="*/ 2558 h 10000"/>
                    <a:gd name="connsiteX303-2209" fmla="*/ 4275 w 10000"/>
                    <a:gd name="connsiteY303-2210" fmla="*/ 2515 h 10000"/>
                    <a:gd name="connsiteX304-2211" fmla="*/ 4339 w 10000"/>
                    <a:gd name="connsiteY304-2212" fmla="*/ 2472 h 10000"/>
                    <a:gd name="connsiteX305-2213" fmla="*/ 4406 w 10000"/>
                    <a:gd name="connsiteY305-2214" fmla="*/ 2433 h 10000"/>
                    <a:gd name="connsiteX306-2215" fmla="*/ 4476 w 10000"/>
                    <a:gd name="connsiteY306-2216" fmla="*/ 2394 h 10000"/>
                    <a:gd name="connsiteX307-2217" fmla="*/ 4544 w 10000"/>
                    <a:gd name="connsiteY307-2218" fmla="*/ 2355 h 10000"/>
                    <a:gd name="connsiteX308-2219" fmla="*/ 4615 w 10000"/>
                    <a:gd name="connsiteY308-2220" fmla="*/ 2320 h 10000"/>
                    <a:gd name="connsiteX309-2221" fmla="*/ 4684 w 10000"/>
                    <a:gd name="connsiteY309-2222" fmla="*/ 2288 h 10000"/>
                    <a:gd name="connsiteX310-2223" fmla="*/ 4754 w 10000"/>
                    <a:gd name="connsiteY310-2224" fmla="*/ 2257 h 10000"/>
                    <a:gd name="connsiteX311-2225" fmla="*/ 4826 w 10000"/>
                    <a:gd name="connsiteY311-2226" fmla="*/ 2228 h 10000"/>
                    <a:gd name="connsiteX312-2227" fmla="*/ 4901 w 10000"/>
                    <a:gd name="connsiteY312-2228" fmla="*/ 2199 h 10000"/>
                    <a:gd name="connsiteX313-2229" fmla="*/ 4974 w 10000"/>
                    <a:gd name="connsiteY313-2230" fmla="*/ 2175 h 10000"/>
                    <a:gd name="connsiteX314-2231" fmla="*/ 5049 w 10000"/>
                    <a:gd name="connsiteY314-2232" fmla="*/ 2152 h 10000"/>
                    <a:gd name="connsiteX315-2233" fmla="*/ 5124 w 10000"/>
                    <a:gd name="connsiteY315-2234" fmla="*/ 2130 h 10000"/>
                    <a:gd name="connsiteX316-2235" fmla="*/ 5200 w 10000"/>
                    <a:gd name="connsiteY316-2236" fmla="*/ 2111 h 10000"/>
                    <a:gd name="connsiteX317-2237" fmla="*/ 5277 w 10000"/>
                    <a:gd name="connsiteY317-2238" fmla="*/ 2095 h 10000"/>
                    <a:gd name="connsiteX318-2239" fmla="*/ 5353 w 10000"/>
                    <a:gd name="connsiteY318-2240" fmla="*/ 2081 h 10000"/>
                    <a:gd name="connsiteX319-2241" fmla="*/ 5432 w 10000"/>
                    <a:gd name="connsiteY319-2242" fmla="*/ 2066 h 10000"/>
                    <a:gd name="connsiteX320-2243" fmla="*/ 5510 w 10000"/>
                    <a:gd name="connsiteY320-2244" fmla="*/ 2056 h 10000"/>
                    <a:gd name="connsiteX321-2245" fmla="*/ 5588 w 10000"/>
                    <a:gd name="connsiteY321-2246" fmla="*/ 2050 h 10000"/>
                    <a:gd name="connsiteX322-2247" fmla="*/ 5670 w 10000"/>
                    <a:gd name="connsiteY322-2248" fmla="*/ 2042 h 10000"/>
                    <a:gd name="connsiteX323-2249" fmla="*/ 5750 w 10000"/>
                    <a:gd name="connsiteY323-2250" fmla="*/ 2040 h 10000"/>
                    <a:gd name="connsiteX324-2251" fmla="*/ 5830 w 10000"/>
                    <a:gd name="connsiteY324-2252" fmla="*/ 2038 h 10000"/>
                    <a:gd name="connsiteX325-2253" fmla="*/ 5432 w 10000"/>
                    <a:gd name="connsiteY325-2254" fmla="*/ 3879 h 10000"/>
                    <a:gd name="connsiteX326-2255" fmla="*/ 5432 w 10000"/>
                    <a:gd name="connsiteY326-2256" fmla="*/ 3879 h 10000"/>
                    <a:gd name="connsiteX327-2257" fmla="*/ 5394 w 10000"/>
                    <a:gd name="connsiteY327-2258" fmla="*/ 3854 h 10000"/>
                    <a:gd name="connsiteX328-2259" fmla="*/ 5355 w 10000"/>
                    <a:gd name="connsiteY328-2260" fmla="*/ 3836 h 10000"/>
                    <a:gd name="connsiteX329-2261" fmla="*/ 5316 w 10000"/>
                    <a:gd name="connsiteY329-2262" fmla="*/ 3819 h 10000"/>
                    <a:gd name="connsiteX330-2263" fmla="*/ 5277 w 10000"/>
                    <a:gd name="connsiteY330-2264" fmla="*/ 3805 h 10000"/>
                    <a:gd name="connsiteX331-2265" fmla="*/ 5236 w 10000"/>
                    <a:gd name="connsiteY331-2266" fmla="*/ 3793 h 10000"/>
                    <a:gd name="connsiteX332-2267" fmla="*/ 5195 w 10000"/>
                    <a:gd name="connsiteY332-2268" fmla="*/ 3785 h 10000"/>
                    <a:gd name="connsiteX333-2269" fmla="*/ 5154 w 10000"/>
                    <a:gd name="connsiteY333-2270" fmla="*/ 3780 h 10000"/>
                    <a:gd name="connsiteX334-2271" fmla="*/ 5109 w 10000"/>
                    <a:gd name="connsiteY334-2272" fmla="*/ 3778 h 10000"/>
                    <a:gd name="connsiteX335-2273" fmla="*/ 5069 w 10000"/>
                    <a:gd name="connsiteY335-2274" fmla="*/ 3778 h 10000"/>
                    <a:gd name="connsiteX336-2275" fmla="*/ 5026 w 10000"/>
                    <a:gd name="connsiteY336-2276" fmla="*/ 3780 h 10000"/>
                    <a:gd name="connsiteX337-2277" fmla="*/ 4981 w 10000"/>
                    <a:gd name="connsiteY337-2278" fmla="*/ 3787 h 10000"/>
                    <a:gd name="connsiteX338-2279" fmla="*/ 4939 w 10000"/>
                    <a:gd name="connsiteY338-2280" fmla="*/ 3797 h 10000"/>
                    <a:gd name="connsiteX339-2281" fmla="*/ 4894 w 10000"/>
                    <a:gd name="connsiteY339-2282" fmla="*/ 3807 h 10000"/>
                    <a:gd name="connsiteX340-2283" fmla="*/ 4851 w 10000"/>
                    <a:gd name="connsiteY340-2284" fmla="*/ 3821 h 10000"/>
                    <a:gd name="connsiteX341-2285" fmla="*/ 4810 w 10000"/>
                    <a:gd name="connsiteY341-2286" fmla="*/ 3838 h 10000"/>
                    <a:gd name="connsiteX342-2287" fmla="*/ 4766 w 10000"/>
                    <a:gd name="connsiteY342-2288" fmla="*/ 3856 h 10000"/>
                    <a:gd name="connsiteX343-2289" fmla="*/ 4723 w 10000"/>
                    <a:gd name="connsiteY343-2290" fmla="*/ 3881 h 10000"/>
                    <a:gd name="connsiteX344-2291" fmla="*/ 4682 w 10000"/>
                    <a:gd name="connsiteY344-2292" fmla="*/ 3903 h 10000"/>
                    <a:gd name="connsiteX345-2293" fmla="*/ 4641 w 10000"/>
                    <a:gd name="connsiteY345-2294" fmla="*/ 3930 h 10000"/>
                    <a:gd name="connsiteX346-2295" fmla="*/ 4599 w 10000"/>
                    <a:gd name="connsiteY346-2296" fmla="*/ 3959 h 10000"/>
                    <a:gd name="connsiteX347-2297" fmla="*/ 4558 w 10000"/>
                    <a:gd name="connsiteY347-2298" fmla="*/ 3989 h 10000"/>
                    <a:gd name="connsiteX348-2299" fmla="*/ 4519 w 10000"/>
                    <a:gd name="connsiteY348-2300" fmla="*/ 4026 h 10000"/>
                    <a:gd name="connsiteX349-2301" fmla="*/ 4479 w 10000"/>
                    <a:gd name="connsiteY349-2302" fmla="*/ 4061 h 10000"/>
                    <a:gd name="connsiteX350-2303" fmla="*/ 4440 w 10000"/>
                    <a:gd name="connsiteY350-2304" fmla="*/ 4100 h 10000"/>
                    <a:gd name="connsiteX351-2305" fmla="*/ 4403 w 10000"/>
                    <a:gd name="connsiteY351-2306" fmla="*/ 4139 h 10000"/>
                    <a:gd name="connsiteX352-2307" fmla="*/ 4367 w 10000"/>
                    <a:gd name="connsiteY352-2308" fmla="*/ 4182 h 10000"/>
                    <a:gd name="connsiteX353-2309" fmla="*/ 4330 w 10000"/>
                    <a:gd name="connsiteY353-2310" fmla="*/ 4227 h 10000"/>
                    <a:gd name="connsiteX354-2311" fmla="*/ 4298 w 10000"/>
                    <a:gd name="connsiteY354-2312" fmla="*/ 4272 h 10000"/>
                    <a:gd name="connsiteX355-2313" fmla="*/ 4264 w 10000"/>
                    <a:gd name="connsiteY355-2314" fmla="*/ 4323 h 10000"/>
                    <a:gd name="connsiteX356-2315" fmla="*/ 4234 w 10000"/>
                    <a:gd name="connsiteY356-2316" fmla="*/ 4372 h 10000"/>
                    <a:gd name="connsiteX357-2317" fmla="*/ 4204 w 10000"/>
                    <a:gd name="connsiteY357-2318" fmla="*/ 4428 h 10000"/>
                    <a:gd name="connsiteX358-2319" fmla="*/ 4173 w 10000"/>
                    <a:gd name="connsiteY358-2320" fmla="*/ 4481 h 10000"/>
                    <a:gd name="connsiteX359-2321" fmla="*/ 4147 w 10000"/>
                    <a:gd name="connsiteY359-2322" fmla="*/ 4536 h 10000"/>
                    <a:gd name="connsiteX360-2323" fmla="*/ 4122 w 10000"/>
                    <a:gd name="connsiteY360-2324" fmla="*/ 4593 h 10000"/>
                    <a:gd name="connsiteX361-2325" fmla="*/ 4099 w 10000"/>
                    <a:gd name="connsiteY361-2326" fmla="*/ 4651 h 10000"/>
                    <a:gd name="connsiteX362-2327" fmla="*/ 4079 w 10000"/>
                    <a:gd name="connsiteY362-2328" fmla="*/ 4708 h 10000"/>
                    <a:gd name="connsiteX363-2329" fmla="*/ 4059 w 10000"/>
                    <a:gd name="connsiteY363-2330" fmla="*/ 4766 h 10000"/>
                    <a:gd name="connsiteX364-2331" fmla="*/ 4045 w 10000"/>
                    <a:gd name="connsiteY364-2332" fmla="*/ 4825 h 10000"/>
                    <a:gd name="connsiteX365-2333" fmla="*/ 4031 w 10000"/>
                    <a:gd name="connsiteY365-2334" fmla="*/ 4882 h 10000"/>
                    <a:gd name="connsiteX366-2335" fmla="*/ 4019 w 10000"/>
                    <a:gd name="connsiteY366-2336" fmla="*/ 4938 h 10000"/>
                    <a:gd name="connsiteX367-2337" fmla="*/ 4011 w 10000"/>
                    <a:gd name="connsiteY367-2338" fmla="*/ 4995 h 10000"/>
                    <a:gd name="connsiteX368-2339" fmla="*/ 4002 w 10000"/>
                    <a:gd name="connsiteY368-2340" fmla="*/ 5052 h 10000"/>
                    <a:gd name="connsiteX369-2341" fmla="*/ 3995 w 10000"/>
                    <a:gd name="connsiteY369-2342" fmla="*/ 5110 h 10000"/>
                    <a:gd name="connsiteX370-2343" fmla="*/ 3994 w 10000"/>
                    <a:gd name="connsiteY370-2344" fmla="*/ 5167 h 10000"/>
                    <a:gd name="connsiteX371-2345" fmla="*/ 3992 w 10000"/>
                    <a:gd name="connsiteY371-2346" fmla="*/ 5222 h 10000"/>
                    <a:gd name="connsiteX372-2347" fmla="*/ 3994 w 10000"/>
                    <a:gd name="connsiteY372-2348" fmla="*/ 5275 h 10000"/>
                    <a:gd name="connsiteX373-2349" fmla="*/ 3995 w 10000"/>
                    <a:gd name="connsiteY373-2350" fmla="*/ 5331 h 10000"/>
                    <a:gd name="connsiteX374-2351" fmla="*/ 4001 w 10000"/>
                    <a:gd name="connsiteY374-2352" fmla="*/ 5384 h 10000"/>
                    <a:gd name="connsiteX375-2353" fmla="*/ 4008 w 10000"/>
                    <a:gd name="connsiteY375-2354" fmla="*/ 5435 h 10000"/>
                    <a:gd name="connsiteX376-2355" fmla="*/ 4017 w 10000"/>
                    <a:gd name="connsiteY376-2356" fmla="*/ 5488 h 10000"/>
                    <a:gd name="connsiteX377-2357" fmla="*/ 4027 w 10000"/>
                    <a:gd name="connsiteY377-2358" fmla="*/ 5538 h 10000"/>
                    <a:gd name="connsiteX378-2359" fmla="*/ 4042 w 10000"/>
                    <a:gd name="connsiteY378-2360" fmla="*/ 5585 h 10000"/>
                    <a:gd name="connsiteX379-2361" fmla="*/ 4056 w 10000"/>
                    <a:gd name="connsiteY379-2362" fmla="*/ 5632 h 10000"/>
                    <a:gd name="connsiteX380-2363" fmla="*/ 4072 w 10000"/>
                    <a:gd name="connsiteY380-2364" fmla="*/ 5681 h 10000"/>
                    <a:gd name="connsiteX381-2365" fmla="*/ 4091 w 10000"/>
                    <a:gd name="connsiteY381-2366" fmla="*/ 5724 h 10000"/>
                    <a:gd name="connsiteX382-2367" fmla="*/ 4111 w 10000"/>
                    <a:gd name="connsiteY382-2368" fmla="*/ 5765 h 10000"/>
                    <a:gd name="connsiteX383-2369" fmla="*/ 4134 w 10000"/>
                    <a:gd name="connsiteY383-2370" fmla="*/ 5808 h 10000"/>
                    <a:gd name="connsiteX384-2371" fmla="*/ 4159 w 10000"/>
                    <a:gd name="connsiteY384-2372" fmla="*/ 5847 h 10000"/>
                    <a:gd name="connsiteX385-2373" fmla="*/ 4186 w 10000"/>
                    <a:gd name="connsiteY385-2374" fmla="*/ 5886 h 10000"/>
                    <a:gd name="connsiteX386-2375" fmla="*/ 4214 w 10000"/>
                    <a:gd name="connsiteY386-2376" fmla="*/ 5918 h 10000"/>
                    <a:gd name="connsiteX387-2377" fmla="*/ 4246 w 10000"/>
                    <a:gd name="connsiteY387-2378" fmla="*/ 5951 h 10000"/>
                    <a:gd name="connsiteX388-2379" fmla="*/ 4278 w 10000"/>
                    <a:gd name="connsiteY388-2380" fmla="*/ 5982 h 10000"/>
                    <a:gd name="connsiteX389-2381" fmla="*/ 4312 w 10000"/>
                    <a:gd name="connsiteY389-2382" fmla="*/ 6011 h 10000"/>
                    <a:gd name="connsiteX390-2383" fmla="*/ 4350 w 10000"/>
                    <a:gd name="connsiteY390-2384" fmla="*/ 6037 h 10000"/>
                    <a:gd name="connsiteX391-2385" fmla="*/ 4387 w 10000"/>
                    <a:gd name="connsiteY391-2386" fmla="*/ 6058 h 10000"/>
                    <a:gd name="connsiteX392-2387" fmla="*/ 4422 w 10000"/>
                    <a:gd name="connsiteY392-2388" fmla="*/ 6078 h 10000"/>
                    <a:gd name="connsiteX393-2389" fmla="*/ 4455 w 10000"/>
                    <a:gd name="connsiteY393-2390" fmla="*/ 6093 h 10000"/>
                    <a:gd name="connsiteX394-2391" fmla="*/ 4490 w 10000"/>
                    <a:gd name="connsiteY394-2392" fmla="*/ 6101 h 10000"/>
                    <a:gd name="connsiteX395-2393" fmla="*/ 4520 w 10000"/>
                    <a:gd name="connsiteY395-2394" fmla="*/ 6107 h 10000"/>
                    <a:gd name="connsiteX396-2395" fmla="*/ 4554 w 10000"/>
                    <a:gd name="connsiteY396-2396" fmla="*/ 6107 h 10000"/>
                    <a:gd name="connsiteX397-2397" fmla="*/ 4583 w 10000"/>
                    <a:gd name="connsiteY397-2398" fmla="*/ 6103 h 10000"/>
                    <a:gd name="connsiteX398-2399" fmla="*/ 4615 w 10000"/>
                    <a:gd name="connsiteY398-2400" fmla="*/ 6099 h 10000"/>
                    <a:gd name="connsiteX399-2401" fmla="*/ 4643 w 10000"/>
                    <a:gd name="connsiteY399-2402" fmla="*/ 6088 h 10000"/>
                    <a:gd name="connsiteX400-2403" fmla="*/ 4672 w 10000"/>
                    <a:gd name="connsiteY400-2404" fmla="*/ 6074 h 10000"/>
                    <a:gd name="connsiteX401-2405" fmla="*/ 4698 w 10000"/>
                    <a:gd name="connsiteY401-2406" fmla="*/ 6058 h 10000"/>
                    <a:gd name="connsiteX402-2407" fmla="*/ 4727 w 10000"/>
                    <a:gd name="connsiteY402-2408" fmla="*/ 6039 h 10000"/>
                    <a:gd name="connsiteX403-2409" fmla="*/ 4754 w 10000"/>
                    <a:gd name="connsiteY403-2410" fmla="*/ 6015 h 10000"/>
                    <a:gd name="connsiteX404-2411" fmla="*/ 4782 w 10000"/>
                    <a:gd name="connsiteY404-2412" fmla="*/ 5992 h 10000"/>
                    <a:gd name="connsiteX405-2413" fmla="*/ 4805 w 10000"/>
                    <a:gd name="connsiteY405-2414" fmla="*/ 5964 h 10000"/>
                    <a:gd name="connsiteX406-2415" fmla="*/ 4834 w 10000"/>
                    <a:gd name="connsiteY406-2416" fmla="*/ 5933 h 10000"/>
                    <a:gd name="connsiteX407-2417" fmla="*/ 4859 w 10000"/>
                    <a:gd name="connsiteY407-2418" fmla="*/ 5896 h 10000"/>
                    <a:gd name="connsiteX408-2419" fmla="*/ 4882 w 10000"/>
                    <a:gd name="connsiteY408-2420" fmla="*/ 5861 h 10000"/>
                    <a:gd name="connsiteX409-2421" fmla="*/ 4931 w 10000"/>
                    <a:gd name="connsiteY409-2422" fmla="*/ 5783 h 10000"/>
                    <a:gd name="connsiteX410-2423" fmla="*/ 4981 w 10000"/>
                    <a:gd name="connsiteY410-2424" fmla="*/ 5697 h 10000"/>
                    <a:gd name="connsiteX411-2425" fmla="*/ 5033 w 10000"/>
                    <a:gd name="connsiteY411-2426" fmla="*/ 5605 h 10000"/>
                    <a:gd name="connsiteX412-2427" fmla="*/ 5083 w 10000"/>
                    <a:gd name="connsiteY412-2428" fmla="*/ 5505 h 10000"/>
                    <a:gd name="connsiteX413-2429" fmla="*/ 5134 w 10000"/>
                    <a:gd name="connsiteY413-2430" fmla="*/ 5400 h 10000"/>
                    <a:gd name="connsiteX414-2431" fmla="*/ 5241 w 10000"/>
                    <a:gd name="connsiteY414-2432" fmla="*/ 5181 h 10000"/>
                    <a:gd name="connsiteX415-2433" fmla="*/ 5353 w 10000"/>
                    <a:gd name="connsiteY415-2434" fmla="*/ 4964 h 10000"/>
                    <a:gd name="connsiteX416-2435" fmla="*/ 5405 w 10000"/>
                    <a:gd name="connsiteY416-2436" fmla="*/ 4862 h 10000"/>
                    <a:gd name="connsiteX417-2437" fmla="*/ 5497 w 10000"/>
                    <a:gd name="connsiteY417-2438" fmla="*/ 4667 h 10000"/>
                    <a:gd name="connsiteX418-2439" fmla="*/ 5537 w 10000"/>
                    <a:gd name="connsiteY418-2440" fmla="*/ 4577 h 10000"/>
                    <a:gd name="connsiteX419-2441" fmla="*/ 5572 w 10000"/>
                    <a:gd name="connsiteY419-2442" fmla="*/ 4489 h 10000"/>
                    <a:gd name="connsiteX420-2443" fmla="*/ 5585 w 10000"/>
                    <a:gd name="connsiteY420-2444" fmla="*/ 4446 h 10000"/>
                    <a:gd name="connsiteX421-2445" fmla="*/ 5597 w 10000"/>
                    <a:gd name="connsiteY421-2446" fmla="*/ 4405 h 10000"/>
                    <a:gd name="connsiteX422-2447" fmla="*/ 5608 w 10000"/>
                    <a:gd name="connsiteY422-2448" fmla="*/ 4366 h 10000"/>
                    <a:gd name="connsiteX423-2449" fmla="*/ 5617 w 10000"/>
                    <a:gd name="connsiteY423-2450" fmla="*/ 4325 h 10000"/>
                    <a:gd name="connsiteX424-2451" fmla="*/ 5622 w 10000"/>
                    <a:gd name="connsiteY424-2452" fmla="*/ 4286 h 10000"/>
                    <a:gd name="connsiteX425-2453" fmla="*/ 5624 w 10000"/>
                    <a:gd name="connsiteY425-2454" fmla="*/ 4249 h 10000"/>
                    <a:gd name="connsiteX426-2455" fmla="*/ 5626 w 10000"/>
                    <a:gd name="connsiteY426-2456" fmla="*/ 4213 h 10000"/>
                    <a:gd name="connsiteX427-2457" fmla="*/ 5624 w 10000"/>
                    <a:gd name="connsiteY427-2458" fmla="*/ 4178 h 10000"/>
                    <a:gd name="connsiteX428-2459" fmla="*/ 5618 w 10000"/>
                    <a:gd name="connsiteY428-2460" fmla="*/ 4141 h 10000"/>
                    <a:gd name="connsiteX429-2461" fmla="*/ 5611 w 10000"/>
                    <a:gd name="connsiteY429-2462" fmla="*/ 4108 h 10000"/>
                    <a:gd name="connsiteX430-2463" fmla="*/ 5601 w 10000"/>
                    <a:gd name="connsiteY430-2464" fmla="*/ 4075 h 10000"/>
                    <a:gd name="connsiteX431-2465" fmla="*/ 5586 w 10000"/>
                    <a:gd name="connsiteY431-2466" fmla="*/ 4045 h 10000"/>
                    <a:gd name="connsiteX432-2467" fmla="*/ 5570 w 10000"/>
                    <a:gd name="connsiteY432-2468" fmla="*/ 4014 h 10000"/>
                    <a:gd name="connsiteX433-2469" fmla="*/ 5549 w 10000"/>
                    <a:gd name="connsiteY433-2470" fmla="*/ 3985 h 10000"/>
                    <a:gd name="connsiteX434-2471" fmla="*/ 5526 w 10000"/>
                    <a:gd name="connsiteY434-2472" fmla="*/ 3957 h 10000"/>
                    <a:gd name="connsiteX435-2473" fmla="*/ 5497 w 10000"/>
                    <a:gd name="connsiteY435-2474" fmla="*/ 3930 h 10000"/>
                    <a:gd name="connsiteX436-2475" fmla="*/ 5467 w 10000"/>
                    <a:gd name="connsiteY436-2476" fmla="*/ 3903 h 10000"/>
                    <a:gd name="connsiteX437-2477" fmla="*/ 5432 w 10000"/>
                    <a:gd name="connsiteY437-2478" fmla="*/ 3879 h 10000"/>
                    <a:gd name="connsiteX438-2479" fmla="*/ 7341 w 10000"/>
                    <a:gd name="connsiteY438-2480" fmla="*/ 3897 h 10000"/>
                    <a:gd name="connsiteX439-2481" fmla="*/ 7341 w 10000"/>
                    <a:gd name="connsiteY439-2482" fmla="*/ 3897 h 10000"/>
                    <a:gd name="connsiteX440-2483" fmla="*/ 7266 w 10000"/>
                    <a:gd name="connsiteY440-2484" fmla="*/ 3815 h 10000"/>
                    <a:gd name="connsiteX441-2485" fmla="*/ 7188 w 10000"/>
                    <a:gd name="connsiteY441-2486" fmla="*/ 3740 h 10000"/>
                    <a:gd name="connsiteX442-2487" fmla="*/ 7108 w 10000"/>
                    <a:gd name="connsiteY442-2488" fmla="*/ 3666 h 10000"/>
                    <a:gd name="connsiteX443-2489" fmla="*/ 7024 w 10000"/>
                    <a:gd name="connsiteY443-2490" fmla="*/ 3598 h 10000"/>
                    <a:gd name="connsiteX444-2491" fmla="*/ 6982 w 10000"/>
                    <a:gd name="connsiteY444-2492" fmla="*/ 3563 h 10000"/>
                    <a:gd name="connsiteX445-2493" fmla="*/ 6939 w 10000"/>
                    <a:gd name="connsiteY445-2494" fmla="*/ 3533 h 10000"/>
                    <a:gd name="connsiteX446-2495" fmla="*/ 6893 w 10000"/>
                    <a:gd name="connsiteY446-2496" fmla="*/ 3504 h 10000"/>
                    <a:gd name="connsiteX447-2497" fmla="*/ 6848 w 10000"/>
                    <a:gd name="connsiteY447-2498" fmla="*/ 3473 h 10000"/>
                    <a:gd name="connsiteX448-2499" fmla="*/ 6802 w 10000"/>
                    <a:gd name="connsiteY448-2500" fmla="*/ 3447 h 10000"/>
                    <a:gd name="connsiteX449-2501" fmla="*/ 6756 w 10000"/>
                    <a:gd name="connsiteY449-2502" fmla="*/ 3422 h 10000"/>
                    <a:gd name="connsiteX450-2503" fmla="*/ 6709 w 10000"/>
                    <a:gd name="connsiteY450-2504" fmla="*/ 3395 h 10000"/>
                    <a:gd name="connsiteX451-2505" fmla="*/ 6661 w 10000"/>
                    <a:gd name="connsiteY451-2506" fmla="*/ 3371 h 10000"/>
                    <a:gd name="connsiteX452-2507" fmla="*/ 6613 w 10000"/>
                    <a:gd name="connsiteY452-2508" fmla="*/ 3348 h 10000"/>
                    <a:gd name="connsiteX453-2509" fmla="*/ 6563 w 10000"/>
                    <a:gd name="connsiteY453-2510" fmla="*/ 3326 h 10000"/>
                    <a:gd name="connsiteX454-2511" fmla="*/ 6515 w 10000"/>
                    <a:gd name="connsiteY454-2512" fmla="*/ 3307 h 10000"/>
                    <a:gd name="connsiteX455-2513" fmla="*/ 6466 w 10000"/>
                    <a:gd name="connsiteY455-2514" fmla="*/ 3289 h 10000"/>
                    <a:gd name="connsiteX456-2515" fmla="*/ 6416 w 10000"/>
                    <a:gd name="connsiteY456-2516" fmla="*/ 3273 h 10000"/>
                    <a:gd name="connsiteX457-2517" fmla="*/ 6364 w 10000"/>
                    <a:gd name="connsiteY457-2518" fmla="*/ 3254 h 10000"/>
                    <a:gd name="connsiteX458-2519" fmla="*/ 6313 w 10000"/>
                    <a:gd name="connsiteY458-2520" fmla="*/ 3240 h 10000"/>
                    <a:gd name="connsiteX459-2521" fmla="*/ 6261 w 10000"/>
                    <a:gd name="connsiteY459-2522" fmla="*/ 3230 h 10000"/>
                    <a:gd name="connsiteX460-2523" fmla="*/ 6209 w 10000"/>
                    <a:gd name="connsiteY460-2524" fmla="*/ 3217 h 10000"/>
                    <a:gd name="connsiteX461-2525" fmla="*/ 6156 w 10000"/>
                    <a:gd name="connsiteY461-2526" fmla="*/ 3207 h 10000"/>
                    <a:gd name="connsiteX462-2527" fmla="*/ 6101 w 10000"/>
                    <a:gd name="connsiteY462-2528" fmla="*/ 3199 h 10000"/>
                    <a:gd name="connsiteX463-2529" fmla="*/ 6047 w 10000"/>
                    <a:gd name="connsiteY463-2530" fmla="*/ 3191 h 10000"/>
                    <a:gd name="connsiteX464-2531" fmla="*/ 5994 w 10000"/>
                    <a:gd name="connsiteY464-2532" fmla="*/ 3187 h 10000"/>
                    <a:gd name="connsiteX465-2533" fmla="*/ 5941 w 10000"/>
                    <a:gd name="connsiteY465-2534" fmla="*/ 3180 h 10000"/>
                    <a:gd name="connsiteX466-2535" fmla="*/ 5885 w 10000"/>
                    <a:gd name="connsiteY466-2536" fmla="*/ 3178 h 10000"/>
                    <a:gd name="connsiteX467-2537" fmla="*/ 5830 w 10000"/>
                    <a:gd name="connsiteY467-2538" fmla="*/ 3178 h 10000"/>
                    <a:gd name="connsiteX468-2539" fmla="*/ 5775 w 10000"/>
                    <a:gd name="connsiteY468-2540" fmla="*/ 3178 h 10000"/>
                    <a:gd name="connsiteX469-2541" fmla="*/ 5720 w 10000"/>
                    <a:gd name="connsiteY469-2542" fmla="*/ 3180 h 10000"/>
                    <a:gd name="connsiteX470-2543" fmla="*/ 5665 w 10000"/>
                    <a:gd name="connsiteY470-2544" fmla="*/ 3187 h 10000"/>
                    <a:gd name="connsiteX471-2545" fmla="*/ 5611 w 10000"/>
                    <a:gd name="connsiteY471-2546" fmla="*/ 3191 h 10000"/>
                    <a:gd name="connsiteX472-2547" fmla="*/ 5558 w 10000"/>
                    <a:gd name="connsiteY472-2548" fmla="*/ 3199 h 10000"/>
                    <a:gd name="connsiteX473-2549" fmla="*/ 5505 w 10000"/>
                    <a:gd name="connsiteY473-2550" fmla="*/ 3207 h 10000"/>
                    <a:gd name="connsiteX474-2551" fmla="*/ 5453 w 10000"/>
                    <a:gd name="connsiteY474-2552" fmla="*/ 3217 h 10000"/>
                    <a:gd name="connsiteX475-2553" fmla="*/ 5400 w 10000"/>
                    <a:gd name="connsiteY475-2554" fmla="*/ 3230 h 10000"/>
                    <a:gd name="connsiteX476-2555" fmla="*/ 5348 w 10000"/>
                    <a:gd name="connsiteY476-2556" fmla="*/ 3240 h 10000"/>
                    <a:gd name="connsiteX477-2557" fmla="*/ 5296 w 10000"/>
                    <a:gd name="connsiteY477-2558" fmla="*/ 3254 h 10000"/>
                    <a:gd name="connsiteX478-2559" fmla="*/ 5246 w 10000"/>
                    <a:gd name="connsiteY478-2560" fmla="*/ 3273 h 10000"/>
                    <a:gd name="connsiteX479-2561" fmla="*/ 5195 w 10000"/>
                    <a:gd name="connsiteY479-2562" fmla="*/ 3289 h 10000"/>
                    <a:gd name="connsiteX480-2563" fmla="*/ 5145 w 10000"/>
                    <a:gd name="connsiteY480-2564" fmla="*/ 3307 h 10000"/>
                    <a:gd name="connsiteX481-2565" fmla="*/ 5095 w 10000"/>
                    <a:gd name="connsiteY481-2566" fmla="*/ 3326 h 10000"/>
                    <a:gd name="connsiteX482-2567" fmla="*/ 5047 w 10000"/>
                    <a:gd name="connsiteY482-2568" fmla="*/ 3348 h 10000"/>
                    <a:gd name="connsiteX483-2569" fmla="*/ 4997 w 10000"/>
                    <a:gd name="connsiteY483-2570" fmla="*/ 3371 h 10000"/>
                    <a:gd name="connsiteX484-2571" fmla="*/ 4951 w 10000"/>
                    <a:gd name="connsiteY484-2572" fmla="*/ 3395 h 10000"/>
                    <a:gd name="connsiteX485-2573" fmla="*/ 4903 w 10000"/>
                    <a:gd name="connsiteY485-2574" fmla="*/ 3422 h 10000"/>
                    <a:gd name="connsiteX486-2575" fmla="*/ 4859 w 10000"/>
                    <a:gd name="connsiteY486-2576" fmla="*/ 3447 h 10000"/>
                    <a:gd name="connsiteX487-2577" fmla="*/ 4812 w 10000"/>
                    <a:gd name="connsiteY487-2578" fmla="*/ 3473 h 10000"/>
                    <a:gd name="connsiteX488-2579" fmla="*/ 4766 w 10000"/>
                    <a:gd name="connsiteY488-2580" fmla="*/ 3504 h 10000"/>
                    <a:gd name="connsiteX489-2581" fmla="*/ 4723 w 10000"/>
                    <a:gd name="connsiteY489-2582" fmla="*/ 3533 h 10000"/>
                    <a:gd name="connsiteX490-2583" fmla="*/ 4679 w 10000"/>
                    <a:gd name="connsiteY490-2584" fmla="*/ 3563 h 10000"/>
                    <a:gd name="connsiteX491-2585" fmla="*/ 4636 w 10000"/>
                    <a:gd name="connsiteY491-2586" fmla="*/ 3598 h 10000"/>
                    <a:gd name="connsiteX492-2587" fmla="*/ 4552 w 10000"/>
                    <a:gd name="connsiteY492-2588" fmla="*/ 3666 h 10000"/>
                    <a:gd name="connsiteX493-2589" fmla="*/ 4471 w 10000"/>
                    <a:gd name="connsiteY493-2590" fmla="*/ 3740 h 10000"/>
                    <a:gd name="connsiteX494-2591" fmla="*/ 4394 w 10000"/>
                    <a:gd name="connsiteY494-2592" fmla="*/ 3815 h 10000"/>
                    <a:gd name="connsiteX495-2593" fmla="*/ 4321 w 10000"/>
                    <a:gd name="connsiteY495-2594" fmla="*/ 3897 h 10000"/>
                    <a:gd name="connsiteX496-2595" fmla="*/ 4248 w 10000"/>
                    <a:gd name="connsiteY496-2596" fmla="*/ 3983 h 10000"/>
                    <a:gd name="connsiteX497-2597" fmla="*/ 4182 w 10000"/>
                    <a:gd name="connsiteY497-2598" fmla="*/ 4073 h 10000"/>
                    <a:gd name="connsiteX498-2599" fmla="*/ 4118 w 10000"/>
                    <a:gd name="connsiteY498-2600" fmla="*/ 4165 h 10000"/>
                    <a:gd name="connsiteX499-2601" fmla="*/ 4058 w 10000"/>
                    <a:gd name="connsiteY499-2602" fmla="*/ 4262 h 10000"/>
                    <a:gd name="connsiteX500-2603" fmla="*/ 4031 w 10000"/>
                    <a:gd name="connsiteY500-2604" fmla="*/ 4311 h 10000"/>
                    <a:gd name="connsiteX501-2605" fmla="*/ 4004 w 10000"/>
                    <a:gd name="connsiteY501-2606" fmla="*/ 4360 h 10000"/>
                    <a:gd name="connsiteX502-2607" fmla="*/ 3978 w 10000"/>
                    <a:gd name="connsiteY502-2608" fmla="*/ 4413 h 10000"/>
                    <a:gd name="connsiteX503-2609" fmla="*/ 3953 w 10000"/>
                    <a:gd name="connsiteY503-2610" fmla="*/ 4464 h 10000"/>
                    <a:gd name="connsiteX504-2611" fmla="*/ 3928 w 10000"/>
                    <a:gd name="connsiteY504-2612" fmla="*/ 4518 h 10000"/>
                    <a:gd name="connsiteX505-2613" fmla="*/ 3905 w 10000"/>
                    <a:gd name="connsiteY505-2614" fmla="*/ 4569 h 10000"/>
                    <a:gd name="connsiteX506-2615" fmla="*/ 3883 w 10000"/>
                    <a:gd name="connsiteY506-2616" fmla="*/ 4624 h 10000"/>
                    <a:gd name="connsiteX507-2617" fmla="*/ 3862 w 10000"/>
                    <a:gd name="connsiteY507-2618" fmla="*/ 4680 h 10000"/>
                    <a:gd name="connsiteX508-2619" fmla="*/ 3842 w 10000"/>
                    <a:gd name="connsiteY508-2620" fmla="*/ 4735 h 10000"/>
                    <a:gd name="connsiteX509-2621" fmla="*/ 3825 w 10000"/>
                    <a:gd name="connsiteY509-2622" fmla="*/ 4790 h 10000"/>
                    <a:gd name="connsiteX510-2623" fmla="*/ 3807 w 10000"/>
                    <a:gd name="connsiteY510-2624" fmla="*/ 4847 h 10000"/>
                    <a:gd name="connsiteX511-2625" fmla="*/ 3789 w 10000"/>
                    <a:gd name="connsiteY511-2626" fmla="*/ 4905 h 10000"/>
                    <a:gd name="connsiteX512-2627" fmla="*/ 3775 w 10000"/>
                    <a:gd name="connsiteY512-2628" fmla="*/ 4962 h 10000"/>
                    <a:gd name="connsiteX513-2629" fmla="*/ 3760 w 10000"/>
                    <a:gd name="connsiteY513-2630" fmla="*/ 5022 h 10000"/>
                    <a:gd name="connsiteX514-2631" fmla="*/ 3748 w 10000"/>
                    <a:gd name="connsiteY514-2632" fmla="*/ 5081 h 10000"/>
                    <a:gd name="connsiteX515-2633" fmla="*/ 3737 w 10000"/>
                    <a:gd name="connsiteY515-2634" fmla="*/ 5140 h 10000"/>
                    <a:gd name="connsiteX516-2635" fmla="*/ 3727 w 10000"/>
                    <a:gd name="connsiteY516-2636" fmla="*/ 5200 h 10000"/>
                    <a:gd name="connsiteX517-2637" fmla="*/ 3720 w 10000"/>
                    <a:gd name="connsiteY517-2638" fmla="*/ 5261 h 10000"/>
                    <a:gd name="connsiteX518-2639" fmla="*/ 3711 w 10000"/>
                    <a:gd name="connsiteY518-2640" fmla="*/ 5325 h 10000"/>
                    <a:gd name="connsiteX519-2641" fmla="*/ 3705 w 10000"/>
                    <a:gd name="connsiteY519-2642" fmla="*/ 5386 h 10000"/>
                    <a:gd name="connsiteX520-2643" fmla="*/ 3700 w 10000"/>
                    <a:gd name="connsiteY520-2644" fmla="*/ 5447 h 10000"/>
                    <a:gd name="connsiteX521-2645" fmla="*/ 3696 w 10000"/>
                    <a:gd name="connsiteY521-2646" fmla="*/ 5509 h 10000"/>
                    <a:gd name="connsiteX522-2647" fmla="*/ 3695 w 10000"/>
                    <a:gd name="connsiteY522-2648" fmla="*/ 5572 h 10000"/>
                    <a:gd name="connsiteX523-2649" fmla="*/ 3695 w 10000"/>
                    <a:gd name="connsiteY523-2650" fmla="*/ 5636 h 10000"/>
                    <a:gd name="connsiteX524-2651" fmla="*/ 3695 w 10000"/>
                    <a:gd name="connsiteY524-2652" fmla="*/ 5699 h 10000"/>
                    <a:gd name="connsiteX525-2653" fmla="*/ 3696 w 10000"/>
                    <a:gd name="connsiteY525-2654" fmla="*/ 5761 h 10000"/>
                    <a:gd name="connsiteX526-2655" fmla="*/ 3700 w 10000"/>
                    <a:gd name="connsiteY526-2656" fmla="*/ 5826 h 10000"/>
                    <a:gd name="connsiteX527-2657" fmla="*/ 3705 w 10000"/>
                    <a:gd name="connsiteY527-2658" fmla="*/ 5888 h 10000"/>
                    <a:gd name="connsiteX528-2659" fmla="*/ 3711 w 10000"/>
                    <a:gd name="connsiteY528-2660" fmla="*/ 5949 h 10000"/>
                    <a:gd name="connsiteX529-2661" fmla="*/ 3720 w 10000"/>
                    <a:gd name="connsiteY529-2662" fmla="*/ 6011 h 10000"/>
                    <a:gd name="connsiteX530-2663" fmla="*/ 3727 w 10000"/>
                    <a:gd name="connsiteY530-2664" fmla="*/ 6070 h 10000"/>
                    <a:gd name="connsiteX531-2665" fmla="*/ 3737 w 10000"/>
                    <a:gd name="connsiteY531-2666" fmla="*/ 6131 h 10000"/>
                    <a:gd name="connsiteX532-2667" fmla="*/ 3748 w 10000"/>
                    <a:gd name="connsiteY532-2668" fmla="*/ 6191 h 10000"/>
                    <a:gd name="connsiteX533-2669" fmla="*/ 3760 w 10000"/>
                    <a:gd name="connsiteY533-2670" fmla="*/ 6250 h 10000"/>
                    <a:gd name="connsiteX534-2671" fmla="*/ 3775 w 10000"/>
                    <a:gd name="connsiteY534-2672" fmla="*/ 6308 h 10000"/>
                    <a:gd name="connsiteX535-2673" fmla="*/ 3789 w 10000"/>
                    <a:gd name="connsiteY535-2674" fmla="*/ 6367 h 10000"/>
                    <a:gd name="connsiteX536-2675" fmla="*/ 3807 w 10000"/>
                    <a:gd name="connsiteY536-2676" fmla="*/ 6424 h 10000"/>
                    <a:gd name="connsiteX537-2677" fmla="*/ 3825 w 10000"/>
                    <a:gd name="connsiteY537-2678" fmla="*/ 6482 h 10000"/>
                    <a:gd name="connsiteX538-2679" fmla="*/ 3842 w 10000"/>
                    <a:gd name="connsiteY538-2680" fmla="*/ 6537 h 10000"/>
                    <a:gd name="connsiteX539-2681" fmla="*/ 3862 w 10000"/>
                    <a:gd name="connsiteY539-2682" fmla="*/ 6594 h 10000"/>
                    <a:gd name="connsiteX540-2683" fmla="*/ 3883 w 10000"/>
                    <a:gd name="connsiteY540-2684" fmla="*/ 6648 h 10000"/>
                    <a:gd name="connsiteX541-2685" fmla="*/ 3905 w 10000"/>
                    <a:gd name="connsiteY541-2686" fmla="*/ 6701 h 10000"/>
                    <a:gd name="connsiteX542-2687" fmla="*/ 3928 w 10000"/>
                    <a:gd name="connsiteY542-2688" fmla="*/ 6754 h 10000"/>
                    <a:gd name="connsiteX543-2689" fmla="*/ 3953 w 10000"/>
                    <a:gd name="connsiteY543-2690" fmla="*/ 6807 h 10000"/>
                    <a:gd name="connsiteX544-2691" fmla="*/ 3978 w 10000"/>
                    <a:gd name="connsiteY544-2692" fmla="*/ 6861 h 10000"/>
                    <a:gd name="connsiteX545-2693" fmla="*/ 4004 w 10000"/>
                    <a:gd name="connsiteY545-2694" fmla="*/ 6910 h 10000"/>
                    <a:gd name="connsiteX546-2695" fmla="*/ 4031 w 10000"/>
                    <a:gd name="connsiteY546-2696" fmla="*/ 6959 h 10000"/>
                    <a:gd name="connsiteX547-2697" fmla="*/ 4058 w 10000"/>
                    <a:gd name="connsiteY547-2698" fmla="*/ 7010 h 10000"/>
                    <a:gd name="connsiteX548-2699" fmla="*/ 4118 w 10000"/>
                    <a:gd name="connsiteY548-2700" fmla="*/ 7106 h 10000"/>
                    <a:gd name="connsiteX549-2701" fmla="*/ 4182 w 10000"/>
                    <a:gd name="connsiteY549-2702" fmla="*/ 7200 h 10000"/>
                    <a:gd name="connsiteX550-2703" fmla="*/ 4248 w 10000"/>
                    <a:gd name="connsiteY550-2704" fmla="*/ 7289 h 10000"/>
                    <a:gd name="connsiteX551-2705" fmla="*/ 4321 w 10000"/>
                    <a:gd name="connsiteY551-2706" fmla="*/ 7373 h 10000"/>
                    <a:gd name="connsiteX552-2707" fmla="*/ 4394 w 10000"/>
                    <a:gd name="connsiteY552-2708" fmla="*/ 7454 h 10000"/>
                    <a:gd name="connsiteX553-2709" fmla="*/ 4471 w 10000"/>
                    <a:gd name="connsiteY553-2710" fmla="*/ 7532 h 10000"/>
                    <a:gd name="connsiteX554-2711" fmla="*/ 4552 w 10000"/>
                    <a:gd name="connsiteY554-2712" fmla="*/ 7606 h 10000"/>
                    <a:gd name="connsiteX555-2713" fmla="*/ 4636 w 10000"/>
                    <a:gd name="connsiteY555-2714" fmla="*/ 7674 h 10000"/>
                    <a:gd name="connsiteX556-2715" fmla="*/ 4679 w 10000"/>
                    <a:gd name="connsiteY556-2716" fmla="*/ 7706 h 10000"/>
                    <a:gd name="connsiteX557-2717" fmla="*/ 4723 w 10000"/>
                    <a:gd name="connsiteY557-2718" fmla="*/ 7737 h 10000"/>
                    <a:gd name="connsiteX558-2719" fmla="*/ 4766 w 10000"/>
                    <a:gd name="connsiteY558-2720" fmla="*/ 7768 h 10000"/>
                    <a:gd name="connsiteX559-2721" fmla="*/ 4812 w 10000"/>
                    <a:gd name="connsiteY559-2722" fmla="*/ 7796 h 10000"/>
                    <a:gd name="connsiteX560-2723" fmla="*/ 4859 w 10000"/>
                    <a:gd name="connsiteY560-2724" fmla="*/ 7825 h 10000"/>
                    <a:gd name="connsiteX561-2725" fmla="*/ 4903 w 10000"/>
                    <a:gd name="connsiteY561-2726" fmla="*/ 7852 h 10000"/>
                    <a:gd name="connsiteX562-2727" fmla="*/ 4951 w 10000"/>
                    <a:gd name="connsiteY562-2728" fmla="*/ 7878 h 10000"/>
                    <a:gd name="connsiteX563-2729" fmla="*/ 4997 w 10000"/>
                    <a:gd name="connsiteY563-2730" fmla="*/ 7901 h 10000"/>
                    <a:gd name="connsiteX564-2731" fmla="*/ 5047 w 10000"/>
                    <a:gd name="connsiteY564-2732" fmla="*/ 7923 h 10000"/>
                    <a:gd name="connsiteX565-2733" fmla="*/ 5095 w 10000"/>
                    <a:gd name="connsiteY565-2734" fmla="*/ 7944 h 10000"/>
                    <a:gd name="connsiteX566-2735" fmla="*/ 5145 w 10000"/>
                    <a:gd name="connsiteY566-2736" fmla="*/ 7964 h 10000"/>
                    <a:gd name="connsiteX567-2737" fmla="*/ 5195 w 10000"/>
                    <a:gd name="connsiteY567-2738" fmla="*/ 7985 h 10000"/>
                    <a:gd name="connsiteX568-2739" fmla="*/ 5246 w 10000"/>
                    <a:gd name="connsiteY568-2740" fmla="*/ 8001 h 10000"/>
                    <a:gd name="connsiteX569-2741" fmla="*/ 5296 w 10000"/>
                    <a:gd name="connsiteY569-2742" fmla="*/ 8016 h 10000"/>
                    <a:gd name="connsiteX570-2743" fmla="*/ 5348 w 10000"/>
                    <a:gd name="connsiteY570-2744" fmla="*/ 8032 h 10000"/>
                    <a:gd name="connsiteX571-2745" fmla="*/ 5400 w 10000"/>
                    <a:gd name="connsiteY571-2746" fmla="*/ 8044 h 10000"/>
                    <a:gd name="connsiteX572-2747" fmla="*/ 5453 w 10000"/>
                    <a:gd name="connsiteY572-2748" fmla="*/ 8057 h 10000"/>
                    <a:gd name="connsiteX573-2749" fmla="*/ 5505 w 10000"/>
                    <a:gd name="connsiteY573-2750" fmla="*/ 8065 h 10000"/>
                    <a:gd name="connsiteX574-2751" fmla="*/ 5558 w 10000"/>
                    <a:gd name="connsiteY574-2752" fmla="*/ 8075 h 10000"/>
                    <a:gd name="connsiteX575-2753" fmla="*/ 5611 w 10000"/>
                    <a:gd name="connsiteY575-2754" fmla="*/ 8081 h 10000"/>
                    <a:gd name="connsiteX576-2755" fmla="*/ 5665 w 10000"/>
                    <a:gd name="connsiteY576-2756" fmla="*/ 8087 h 10000"/>
                    <a:gd name="connsiteX577-2757" fmla="*/ 5720 w 10000"/>
                    <a:gd name="connsiteY577-2758" fmla="*/ 8091 h 10000"/>
                    <a:gd name="connsiteX578-2759" fmla="*/ 5775 w 10000"/>
                    <a:gd name="connsiteY578-2760" fmla="*/ 8093 h 10000"/>
                    <a:gd name="connsiteX579-2761" fmla="*/ 5830 w 10000"/>
                    <a:gd name="connsiteY579-2762" fmla="*/ 8093 h 10000"/>
                    <a:gd name="connsiteX580-2763" fmla="*/ 5885 w 10000"/>
                    <a:gd name="connsiteY580-2764" fmla="*/ 8093 h 10000"/>
                    <a:gd name="connsiteX581-2765" fmla="*/ 5941 w 10000"/>
                    <a:gd name="connsiteY581-2766" fmla="*/ 8091 h 10000"/>
                    <a:gd name="connsiteX582-2767" fmla="*/ 5994 w 10000"/>
                    <a:gd name="connsiteY582-2768" fmla="*/ 8087 h 10000"/>
                    <a:gd name="connsiteX583-2769" fmla="*/ 6047 w 10000"/>
                    <a:gd name="connsiteY583-2770" fmla="*/ 8081 h 10000"/>
                    <a:gd name="connsiteX584-2771" fmla="*/ 6101 w 10000"/>
                    <a:gd name="connsiteY584-2772" fmla="*/ 8075 h 10000"/>
                    <a:gd name="connsiteX585-2773" fmla="*/ 6156 w 10000"/>
                    <a:gd name="connsiteY585-2774" fmla="*/ 8065 h 10000"/>
                    <a:gd name="connsiteX586-2775" fmla="*/ 6209 w 10000"/>
                    <a:gd name="connsiteY586-2776" fmla="*/ 8057 h 10000"/>
                    <a:gd name="connsiteX587-2777" fmla="*/ 6261 w 10000"/>
                    <a:gd name="connsiteY587-2778" fmla="*/ 8044 h 10000"/>
                    <a:gd name="connsiteX588-2779" fmla="*/ 6313 w 10000"/>
                    <a:gd name="connsiteY588-2780" fmla="*/ 8032 h 10000"/>
                    <a:gd name="connsiteX589-2781" fmla="*/ 6364 w 10000"/>
                    <a:gd name="connsiteY589-2782" fmla="*/ 8016 h 10000"/>
                    <a:gd name="connsiteX590-2783" fmla="*/ 6416 w 10000"/>
                    <a:gd name="connsiteY590-2784" fmla="*/ 8001 h 10000"/>
                    <a:gd name="connsiteX591-2785" fmla="*/ 6466 w 10000"/>
                    <a:gd name="connsiteY591-2786" fmla="*/ 7985 h 10000"/>
                    <a:gd name="connsiteX592-2787" fmla="*/ 6515 w 10000"/>
                    <a:gd name="connsiteY592-2788" fmla="*/ 7964 h 10000"/>
                    <a:gd name="connsiteX593-2789" fmla="*/ 6563 w 10000"/>
                    <a:gd name="connsiteY593-2790" fmla="*/ 7944 h 10000"/>
                    <a:gd name="connsiteX594-2791" fmla="*/ 6613 w 10000"/>
                    <a:gd name="connsiteY594-2792" fmla="*/ 7923 h 10000"/>
                    <a:gd name="connsiteX595-2793" fmla="*/ 6661 w 10000"/>
                    <a:gd name="connsiteY595-2794" fmla="*/ 7901 h 10000"/>
                    <a:gd name="connsiteX596-2795" fmla="*/ 6709 w 10000"/>
                    <a:gd name="connsiteY596-2796" fmla="*/ 7878 h 10000"/>
                    <a:gd name="connsiteX597-2797" fmla="*/ 6756 w 10000"/>
                    <a:gd name="connsiteY597-2798" fmla="*/ 7852 h 10000"/>
                    <a:gd name="connsiteX598-2799" fmla="*/ 6802 w 10000"/>
                    <a:gd name="connsiteY598-2800" fmla="*/ 7825 h 10000"/>
                    <a:gd name="connsiteX599-2801" fmla="*/ 6848 w 10000"/>
                    <a:gd name="connsiteY599-2802" fmla="*/ 7796 h 10000"/>
                    <a:gd name="connsiteX600-2803" fmla="*/ 6893 w 10000"/>
                    <a:gd name="connsiteY600-2804" fmla="*/ 7768 h 10000"/>
                    <a:gd name="connsiteX601-2805" fmla="*/ 6939 w 10000"/>
                    <a:gd name="connsiteY601-2806" fmla="*/ 7737 h 10000"/>
                    <a:gd name="connsiteX602-2807" fmla="*/ 6982 w 10000"/>
                    <a:gd name="connsiteY602-2808" fmla="*/ 7706 h 10000"/>
                    <a:gd name="connsiteX603-2809" fmla="*/ 7024 w 10000"/>
                    <a:gd name="connsiteY603-2810" fmla="*/ 7674 h 10000"/>
                    <a:gd name="connsiteX604-2811" fmla="*/ 7108 w 10000"/>
                    <a:gd name="connsiteY604-2812" fmla="*/ 7606 h 10000"/>
                    <a:gd name="connsiteX605-2813" fmla="*/ 7188 w 10000"/>
                    <a:gd name="connsiteY605-2814" fmla="*/ 7532 h 10000"/>
                    <a:gd name="connsiteX606-2815" fmla="*/ 7266 w 10000"/>
                    <a:gd name="connsiteY606-2816" fmla="*/ 7454 h 10000"/>
                    <a:gd name="connsiteX607-2817" fmla="*/ 7341 w 10000"/>
                    <a:gd name="connsiteY607-2818" fmla="*/ 7373 h 10000"/>
                    <a:gd name="connsiteX608-2819" fmla="*/ 7411 w 10000"/>
                    <a:gd name="connsiteY608-2820" fmla="*/ 7289 h 10000"/>
                    <a:gd name="connsiteX609-2821" fmla="*/ 7478 w 10000"/>
                    <a:gd name="connsiteY609-2822" fmla="*/ 7200 h 10000"/>
                    <a:gd name="connsiteX610-2823" fmla="*/ 7601 w 10000"/>
                    <a:gd name="connsiteY610-2824" fmla="*/ 7010 h 10000"/>
                    <a:gd name="connsiteX611-2825" fmla="*/ 7628 w 10000"/>
                    <a:gd name="connsiteY611-2826" fmla="*/ 6959 h 10000"/>
                    <a:gd name="connsiteX612-2827" fmla="*/ 7658 w 10000"/>
                    <a:gd name="connsiteY612-2828" fmla="*/ 6910 h 10000"/>
                    <a:gd name="connsiteX613-2829" fmla="*/ 7683 w 10000"/>
                    <a:gd name="connsiteY613-2830" fmla="*/ 6861 h 10000"/>
                    <a:gd name="connsiteX614-2831" fmla="*/ 7710 w 10000"/>
                    <a:gd name="connsiteY614-2832" fmla="*/ 6807 h 10000"/>
                    <a:gd name="connsiteX615-2833" fmla="*/ 7731 w 10000"/>
                    <a:gd name="connsiteY615-2834" fmla="*/ 6754 h 10000"/>
                    <a:gd name="connsiteX616-2835" fmla="*/ 7754 w 10000"/>
                    <a:gd name="connsiteY616-2836" fmla="*/ 6701 h 10000"/>
                    <a:gd name="connsiteX617-2837" fmla="*/ 7777 w 10000"/>
                    <a:gd name="connsiteY617-2838" fmla="*/ 6648 h 10000"/>
                    <a:gd name="connsiteX618-2839" fmla="*/ 7799 w 10000"/>
                    <a:gd name="connsiteY618-2840" fmla="*/ 6594 h 10000"/>
                    <a:gd name="connsiteX619-2841" fmla="*/ 7818 w 10000"/>
                    <a:gd name="connsiteY619-2842" fmla="*/ 6537 h 10000"/>
                    <a:gd name="connsiteX620-2843" fmla="*/ 7838 w 10000"/>
                    <a:gd name="connsiteY620-2844" fmla="*/ 6482 h 10000"/>
                    <a:gd name="connsiteX621-2845" fmla="*/ 7854 w 10000"/>
                    <a:gd name="connsiteY621-2846" fmla="*/ 6424 h 10000"/>
                    <a:gd name="connsiteX622-2847" fmla="*/ 7870 w 10000"/>
                    <a:gd name="connsiteY622-2848" fmla="*/ 6367 h 10000"/>
                    <a:gd name="connsiteX623-2849" fmla="*/ 7884 w 10000"/>
                    <a:gd name="connsiteY623-2850" fmla="*/ 6308 h 10000"/>
                    <a:gd name="connsiteX624-2851" fmla="*/ 7898 w 10000"/>
                    <a:gd name="connsiteY624-2852" fmla="*/ 6250 h 10000"/>
                    <a:gd name="connsiteX625-2853" fmla="*/ 7911 w 10000"/>
                    <a:gd name="connsiteY625-2854" fmla="*/ 6191 h 10000"/>
                    <a:gd name="connsiteX626-2855" fmla="*/ 7921 w 10000"/>
                    <a:gd name="connsiteY626-2856" fmla="*/ 6131 h 10000"/>
                    <a:gd name="connsiteX627-2857" fmla="*/ 7932 w 10000"/>
                    <a:gd name="connsiteY627-2858" fmla="*/ 6070 h 10000"/>
                    <a:gd name="connsiteX628-2859" fmla="*/ 7941 w 10000"/>
                    <a:gd name="connsiteY628-2860" fmla="*/ 6011 h 10000"/>
                    <a:gd name="connsiteX629-2861" fmla="*/ 7948 w 10000"/>
                    <a:gd name="connsiteY629-2862" fmla="*/ 5949 h 10000"/>
                    <a:gd name="connsiteX630-2863" fmla="*/ 7955 w 10000"/>
                    <a:gd name="connsiteY630-2864" fmla="*/ 5888 h 10000"/>
                    <a:gd name="connsiteX631-2865" fmla="*/ 7959 w 10000"/>
                    <a:gd name="connsiteY631-2866" fmla="*/ 5826 h 10000"/>
                    <a:gd name="connsiteX632-2867" fmla="*/ 7962 w 10000"/>
                    <a:gd name="connsiteY632-2868" fmla="*/ 5761 h 10000"/>
                    <a:gd name="connsiteX633-2869" fmla="*/ 7966 w 10000"/>
                    <a:gd name="connsiteY633-2870" fmla="*/ 5699 h 10000"/>
                    <a:gd name="connsiteX634-2871" fmla="*/ 7966 w 10000"/>
                    <a:gd name="connsiteY634-2872" fmla="*/ 5636 h 10000"/>
                    <a:gd name="connsiteX635-2873" fmla="*/ 7966 w 10000"/>
                    <a:gd name="connsiteY635-2874" fmla="*/ 5572 h 10000"/>
                    <a:gd name="connsiteX636-2875" fmla="*/ 7962 w 10000"/>
                    <a:gd name="connsiteY636-2876" fmla="*/ 5509 h 10000"/>
                    <a:gd name="connsiteX637-2877" fmla="*/ 7959 w 10000"/>
                    <a:gd name="connsiteY637-2878" fmla="*/ 5447 h 10000"/>
                    <a:gd name="connsiteX638-2879" fmla="*/ 7955 w 10000"/>
                    <a:gd name="connsiteY638-2880" fmla="*/ 5386 h 10000"/>
                    <a:gd name="connsiteX639-2881" fmla="*/ 7948 w 10000"/>
                    <a:gd name="connsiteY639-2882" fmla="*/ 5325 h 10000"/>
                    <a:gd name="connsiteX640-2883" fmla="*/ 7941 w 10000"/>
                    <a:gd name="connsiteY640-2884" fmla="*/ 5261 h 10000"/>
                    <a:gd name="connsiteX641-2885" fmla="*/ 7932 w 10000"/>
                    <a:gd name="connsiteY641-2886" fmla="*/ 5200 h 10000"/>
                    <a:gd name="connsiteX642-2887" fmla="*/ 7921 w 10000"/>
                    <a:gd name="connsiteY642-2888" fmla="*/ 5140 h 10000"/>
                    <a:gd name="connsiteX643-2889" fmla="*/ 7911 w 10000"/>
                    <a:gd name="connsiteY643-2890" fmla="*/ 5081 h 10000"/>
                    <a:gd name="connsiteX644-2891" fmla="*/ 7898 w 10000"/>
                    <a:gd name="connsiteY644-2892" fmla="*/ 5022 h 10000"/>
                    <a:gd name="connsiteX645-2893" fmla="*/ 7884 w 10000"/>
                    <a:gd name="connsiteY645-2894" fmla="*/ 4962 h 10000"/>
                    <a:gd name="connsiteX646-2895" fmla="*/ 7870 w 10000"/>
                    <a:gd name="connsiteY646-2896" fmla="*/ 4905 h 10000"/>
                    <a:gd name="connsiteX647-2897" fmla="*/ 7854 w 10000"/>
                    <a:gd name="connsiteY647-2898" fmla="*/ 4847 h 10000"/>
                    <a:gd name="connsiteX648-2899" fmla="*/ 7838 w 10000"/>
                    <a:gd name="connsiteY648-2900" fmla="*/ 4790 h 10000"/>
                    <a:gd name="connsiteX649-2901" fmla="*/ 7818 w 10000"/>
                    <a:gd name="connsiteY649-2902" fmla="*/ 4735 h 10000"/>
                    <a:gd name="connsiteX650-2903" fmla="*/ 7799 w 10000"/>
                    <a:gd name="connsiteY650-2904" fmla="*/ 4680 h 10000"/>
                    <a:gd name="connsiteX651-2905" fmla="*/ 7777 w 10000"/>
                    <a:gd name="connsiteY651-2906" fmla="*/ 4624 h 10000"/>
                    <a:gd name="connsiteX652-2907" fmla="*/ 7754 w 10000"/>
                    <a:gd name="connsiteY652-2908" fmla="*/ 4569 h 10000"/>
                    <a:gd name="connsiteX653-2909" fmla="*/ 7731 w 10000"/>
                    <a:gd name="connsiteY653-2910" fmla="*/ 4518 h 10000"/>
                    <a:gd name="connsiteX654-2911" fmla="*/ 7710 w 10000"/>
                    <a:gd name="connsiteY654-2912" fmla="*/ 4464 h 10000"/>
                    <a:gd name="connsiteX655-2913" fmla="*/ 7683 w 10000"/>
                    <a:gd name="connsiteY655-2914" fmla="*/ 4413 h 10000"/>
                    <a:gd name="connsiteX656-2915" fmla="*/ 7658 w 10000"/>
                    <a:gd name="connsiteY656-2916" fmla="*/ 4360 h 10000"/>
                    <a:gd name="connsiteX657-2917" fmla="*/ 7628 w 10000"/>
                    <a:gd name="connsiteY657-2918" fmla="*/ 4311 h 10000"/>
                    <a:gd name="connsiteX658-2919" fmla="*/ 7601 w 10000"/>
                    <a:gd name="connsiteY658-2920" fmla="*/ 4262 h 10000"/>
                    <a:gd name="connsiteX659-2921" fmla="*/ 7542 w 10000"/>
                    <a:gd name="connsiteY659-2922" fmla="*/ 4165 h 10000"/>
                    <a:gd name="connsiteX660-2923" fmla="*/ 7478 w 10000"/>
                    <a:gd name="connsiteY660-2924" fmla="*/ 4073 h 10000"/>
                    <a:gd name="connsiteX661-2925" fmla="*/ 7411 w 10000"/>
                    <a:gd name="connsiteY661-2926" fmla="*/ 3983 h 10000"/>
                    <a:gd name="connsiteX662-2927" fmla="*/ 7341 w 10000"/>
                    <a:gd name="connsiteY662-2928" fmla="*/ 3897 h 10000"/>
                    <a:gd name="connsiteX663-2929" fmla="*/ 4205 w 10000"/>
                    <a:gd name="connsiteY663-2930" fmla="*/ 0 h 10000"/>
                    <a:gd name="connsiteX664-2931" fmla="*/ 3515 w 10000"/>
                    <a:gd name="connsiteY664-2932" fmla="*/ 1509 h 10000"/>
                    <a:gd name="connsiteX665-2933" fmla="*/ 1180 w 10000"/>
                    <a:gd name="connsiteY665-2934" fmla="*/ 1509 h 10000"/>
                    <a:gd name="connsiteX666-2935" fmla="*/ 1119 w 10000"/>
                    <a:gd name="connsiteY666-2936" fmla="*/ 1509 h 10000"/>
                    <a:gd name="connsiteX667-2937" fmla="*/ 1061 w 10000"/>
                    <a:gd name="connsiteY667-2938" fmla="*/ 1513 h 10000"/>
                    <a:gd name="connsiteX668-2939" fmla="*/ 1000 w 10000"/>
                    <a:gd name="connsiteY668-2940" fmla="*/ 1524 h 10000"/>
                    <a:gd name="connsiteX669-2941" fmla="*/ 943 w 10000"/>
                    <a:gd name="connsiteY669-2942" fmla="*/ 1536 h 10000"/>
                    <a:gd name="connsiteX670-2943" fmla="*/ 886 w 10000"/>
                    <a:gd name="connsiteY670-2944" fmla="*/ 1552 h 10000"/>
                    <a:gd name="connsiteX671-2945" fmla="*/ 831 w 10000"/>
                    <a:gd name="connsiteY671-2946" fmla="*/ 1569 h 10000"/>
                    <a:gd name="connsiteX672-2947" fmla="*/ 774 w 10000"/>
                    <a:gd name="connsiteY672-2948" fmla="*/ 1591 h 10000"/>
                    <a:gd name="connsiteX673-2949" fmla="*/ 721 w 10000"/>
                    <a:gd name="connsiteY673-2950" fmla="*/ 1616 h 10000"/>
                    <a:gd name="connsiteX674-2951" fmla="*/ 669 w 10000"/>
                    <a:gd name="connsiteY674-2952" fmla="*/ 1642 h 10000"/>
                    <a:gd name="connsiteX675-2953" fmla="*/ 618 w 10000"/>
                    <a:gd name="connsiteY675-2954" fmla="*/ 1673 h 10000"/>
                    <a:gd name="connsiteX676-2955" fmla="*/ 571 w 10000"/>
                    <a:gd name="connsiteY676-2956" fmla="*/ 1704 h 10000"/>
                    <a:gd name="connsiteX677-2957" fmla="*/ 521 w 10000"/>
                    <a:gd name="connsiteY677-2958" fmla="*/ 1741 h 10000"/>
                    <a:gd name="connsiteX678-2959" fmla="*/ 475 w 10000"/>
                    <a:gd name="connsiteY678-2960" fmla="*/ 1778 h 10000"/>
                    <a:gd name="connsiteX679-2961" fmla="*/ 431 w 10000"/>
                    <a:gd name="connsiteY679-2962" fmla="*/ 1819 h 10000"/>
                    <a:gd name="connsiteX680-2963" fmla="*/ 388 w 10000"/>
                    <a:gd name="connsiteY680-2964" fmla="*/ 1862 h 10000"/>
                    <a:gd name="connsiteX681-2965" fmla="*/ 347 w 10000"/>
                    <a:gd name="connsiteY681-2966" fmla="*/ 1907 h 10000"/>
                    <a:gd name="connsiteX682-2967" fmla="*/ 308 w 10000"/>
                    <a:gd name="connsiteY682-2968" fmla="*/ 1954 h 10000"/>
                    <a:gd name="connsiteX683-2969" fmla="*/ 271 w 10000"/>
                    <a:gd name="connsiteY683-2970" fmla="*/ 2005 h 10000"/>
                    <a:gd name="connsiteX684-2971" fmla="*/ 235 w 10000"/>
                    <a:gd name="connsiteY684-2972" fmla="*/ 2054 h 10000"/>
                    <a:gd name="connsiteX685-2973" fmla="*/ 203 w 10000"/>
                    <a:gd name="connsiteY685-2974" fmla="*/ 2109 h 10000"/>
                    <a:gd name="connsiteX686-2975" fmla="*/ 173 w 10000"/>
                    <a:gd name="connsiteY686-2976" fmla="*/ 2163 h 10000"/>
                    <a:gd name="connsiteX687-2977" fmla="*/ 142 w 10000"/>
                    <a:gd name="connsiteY687-2978" fmla="*/ 2220 h 10000"/>
                    <a:gd name="connsiteX688-2979" fmla="*/ 117 w 10000"/>
                    <a:gd name="connsiteY688-2980" fmla="*/ 2277 h 10000"/>
                    <a:gd name="connsiteX689-2981" fmla="*/ 93 w 10000"/>
                    <a:gd name="connsiteY689-2982" fmla="*/ 2339 h 10000"/>
                    <a:gd name="connsiteX690-2983" fmla="*/ 73 w 10000"/>
                    <a:gd name="connsiteY690-2984" fmla="*/ 2398 h 10000"/>
                    <a:gd name="connsiteX691-2985" fmla="*/ 53 w 10000"/>
                    <a:gd name="connsiteY691-2986" fmla="*/ 2464 h 10000"/>
                    <a:gd name="connsiteX692-2987" fmla="*/ 37 w 10000"/>
                    <a:gd name="connsiteY692-2988" fmla="*/ 2527 h 10000"/>
                    <a:gd name="connsiteX693-2989" fmla="*/ 25 w 10000"/>
                    <a:gd name="connsiteY693-2990" fmla="*/ 2591 h 10000"/>
                    <a:gd name="connsiteX694-2991" fmla="*/ 14 w 10000"/>
                    <a:gd name="connsiteY694-2992" fmla="*/ 2660 h 10000"/>
                    <a:gd name="connsiteX695-2993" fmla="*/ 7 w 10000"/>
                    <a:gd name="connsiteY695-2994" fmla="*/ 2728 h 10000"/>
                    <a:gd name="connsiteX696-2995" fmla="*/ 2 w 10000"/>
                    <a:gd name="connsiteY696-2996" fmla="*/ 2795 h 10000"/>
                    <a:gd name="connsiteX697-2997" fmla="*/ 0 w 10000"/>
                    <a:gd name="connsiteY697-2998" fmla="*/ 2865 h 10000"/>
                    <a:gd name="connsiteX698-2999" fmla="*/ 0 w 10000"/>
                    <a:gd name="connsiteY698-3000" fmla="*/ 8646 h 10000"/>
                    <a:gd name="connsiteX699-3001" fmla="*/ 2 w 10000"/>
                    <a:gd name="connsiteY699-3002" fmla="*/ 8714 h 10000"/>
                    <a:gd name="connsiteX700-3003" fmla="*/ 7 w 10000"/>
                    <a:gd name="connsiteY700-3004" fmla="*/ 8784 h 10000"/>
                    <a:gd name="connsiteX701-3005" fmla="*/ 14 w 10000"/>
                    <a:gd name="connsiteY701-3006" fmla="*/ 8849 h 10000"/>
                    <a:gd name="connsiteX702-3007" fmla="*/ 25 w 10000"/>
                    <a:gd name="connsiteY702-3008" fmla="*/ 8917 h 10000"/>
                    <a:gd name="connsiteX703-3009" fmla="*/ 37 w 10000"/>
                    <a:gd name="connsiteY703-3010" fmla="*/ 8982 h 10000"/>
                    <a:gd name="connsiteX704-3011" fmla="*/ 53 w 10000"/>
                    <a:gd name="connsiteY704-3012" fmla="*/ 9048 h 10000"/>
                    <a:gd name="connsiteX705-3013" fmla="*/ 73 w 10000"/>
                    <a:gd name="connsiteY705-3014" fmla="*/ 9109 h 10000"/>
                    <a:gd name="connsiteX706-3015" fmla="*/ 93 w 10000"/>
                    <a:gd name="connsiteY706-3016" fmla="*/ 9171 h 10000"/>
                    <a:gd name="connsiteX707-3017" fmla="*/ 117 w 10000"/>
                    <a:gd name="connsiteY707-3018" fmla="*/ 9230 h 10000"/>
                    <a:gd name="connsiteX708-3019" fmla="*/ 142 w 10000"/>
                    <a:gd name="connsiteY708-3020" fmla="*/ 9289 h 10000"/>
                    <a:gd name="connsiteX709-3021" fmla="*/ 173 w 10000"/>
                    <a:gd name="connsiteY709-3022" fmla="*/ 9347 h 10000"/>
                    <a:gd name="connsiteX710-3023" fmla="*/ 203 w 10000"/>
                    <a:gd name="connsiteY710-3024" fmla="*/ 9402 h 10000"/>
                    <a:gd name="connsiteX711-3025" fmla="*/ 235 w 10000"/>
                    <a:gd name="connsiteY711-3026" fmla="*/ 9453 h 10000"/>
                    <a:gd name="connsiteX712-3027" fmla="*/ 271 w 10000"/>
                    <a:gd name="connsiteY712-3028" fmla="*/ 9506 h 10000"/>
                    <a:gd name="connsiteX713-3029" fmla="*/ 308 w 10000"/>
                    <a:gd name="connsiteY713-3030" fmla="*/ 9556 h 10000"/>
                    <a:gd name="connsiteX714-3031" fmla="*/ 347 w 10000"/>
                    <a:gd name="connsiteY714-3032" fmla="*/ 9603 h 10000"/>
                    <a:gd name="connsiteX715-3033" fmla="*/ 388 w 10000"/>
                    <a:gd name="connsiteY715-3034" fmla="*/ 9650 h 10000"/>
                    <a:gd name="connsiteX716-3035" fmla="*/ 431 w 10000"/>
                    <a:gd name="connsiteY716-3036" fmla="*/ 9691 h 10000"/>
                    <a:gd name="connsiteX717-3037" fmla="*/ 475 w 10000"/>
                    <a:gd name="connsiteY717-3038" fmla="*/ 9732 h 10000"/>
                    <a:gd name="connsiteX718-3039" fmla="*/ 521 w 10000"/>
                    <a:gd name="connsiteY718-3040" fmla="*/ 9769 h 10000"/>
                    <a:gd name="connsiteX719-3041" fmla="*/ 571 w 10000"/>
                    <a:gd name="connsiteY719-3042" fmla="*/ 9803 h 10000"/>
                    <a:gd name="connsiteX720-3043" fmla="*/ 618 w 10000"/>
                    <a:gd name="connsiteY720-3044" fmla="*/ 9836 h 10000"/>
                    <a:gd name="connsiteX721-3045" fmla="*/ 669 w 10000"/>
                    <a:gd name="connsiteY721-3046" fmla="*/ 9867 h 10000"/>
                    <a:gd name="connsiteX722-3047" fmla="*/ 721 w 10000"/>
                    <a:gd name="connsiteY722-3048" fmla="*/ 9894 h 10000"/>
                    <a:gd name="connsiteX723-3049" fmla="*/ 774 w 10000"/>
                    <a:gd name="connsiteY723-3050" fmla="*/ 9918 h 10000"/>
                    <a:gd name="connsiteX724-3051" fmla="*/ 831 w 10000"/>
                    <a:gd name="connsiteY724-3052" fmla="*/ 9939 h 10000"/>
                    <a:gd name="connsiteX725-3053" fmla="*/ 886 w 10000"/>
                    <a:gd name="connsiteY725-3054" fmla="*/ 9957 h 10000"/>
                    <a:gd name="connsiteX726-3055" fmla="*/ 943 w 10000"/>
                    <a:gd name="connsiteY726-3056" fmla="*/ 9975 h 10000"/>
                    <a:gd name="connsiteX727-3057" fmla="*/ 1000 w 10000"/>
                    <a:gd name="connsiteY727-3058" fmla="*/ 9986 h 10000"/>
                    <a:gd name="connsiteX728-3059" fmla="*/ 1061 w 10000"/>
                    <a:gd name="connsiteY728-3060" fmla="*/ 9994 h 10000"/>
                    <a:gd name="connsiteX729-3061" fmla="*/ 1119 w 10000"/>
                    <a:gd name="connsiteY729-3062" fmla="*/ 10000 h 10000"/>
                    <a:gd name="connsiteX730-3063" fmla="*/ 1180 w 10000"/>
                    <a:gd name="connsiteY730-3064" fmla="*/ 10000 h 10000"/>
                    <a:gd name="connsiteX731-3065" fmla="*/ 8820 w 10000"/>
                    <a:gd name="connsiteY731-3066" fmla="*/ 10000 h 10000"/>
                    <a:gd name="connsiteX732-3067" fmla="*/ 8882 w 10000"/>
                    <a:gd name="connsiteY732-3068" fmla="*/ 10000 h 10000"/>
                    <a:gd name="connsiteX733-3069" fmla="*/ 8941 w 10000"/>
                    <a:gd name="connsiteY733-3070" fmla="*/ 9994 h 10000"/>
                    <a:gd name="connsiteX734-3071" fmla="*/ 9000 w 10000"/>
                    <a:gd name="connsiteY734-3072" fmla="*/ 9986 h 10000"/>
                    <a:gd name="connsiteX735-3073" fmla="*/ 9059 w 10000"/>
                    <a:gd name="connsiteY735-3074" fmla="*/ 9975 h 10000"/>
                    <a:gd name="connsiteX736-3075" fmla="*/ 9114 w 10000"/>
                    <a:gd name="connsiteY736-3076" fmla="*/ 9957 h 10000"/>
                    <a:gd name="connsiteX737-3077" fmla="*/ 9172 w 10000"/>
                    <a:gd name="connsiteY737-3078" fmla="*/ 9939 h 10000"/>
                    <a:gd name="connsiteX738-3079" fmla="*/ 9226 w 10000"/>
                    <a:gd name="connsiteY738-3080" fmla="*/ 9918 h 10000"/>
                    <a:gd name="connsiteX739-3081" fmla="*/ 9279 w 10000"/>
                    <a:gd name="connsiteY739-3082" fmla="*/ 9894 h 10000"/>
                    <a:gd name="connsiteX740-3083" fmla="*/ 9331 w 10000"/>
                    <a:gd name="connsiteY740-3084" fmla="*/ 9867 h 10000"/>
                    <a:gd name="connsiteX741-3085" fmla="*/ 9382 w 10000"/>
                    <a:gd name="connsiteY741-3086" fmla="*/ 9836 h 10000"/>
                    <a:gd name="connsiteX742-3087" fmla="*/ 9432 w 10000"/>
                    <a:gd name="connsiteY742-3088" fmla="*/ 9803 h 10000"/>
                    <a:gd name="connsiteX743-3089" fmla="*/ 9480 w 10000"/>
                    <a:gd name="connsiteY743-3090" fmla="*/ 9769 h 10000"/>
                    <a:gd name="connsiteX744-3091" fmla="*/ 9525 w 10000"/>
                    <a:gd name="connsiteY744-3092" fmla="*/ 9732 h 10000"/>
                    <a:gd name="connsiteX745-3093" fmla="*/ 9571 w 10000"/>
                    <a:gd name="connsiteY745-3094" fmla="*/ 9691 h 10000"/>
                    <a:gd name="connsiteX746-3095" fmla="*/ 9612 w 10000"/>
                    <a:gd name="connsiteY746-3096" fmla="*/ 9650 h 10000"/>
                    <a:gd name="connsiteX747-3097" fmla="*/ 9653 w 10000"/>
                    <a:gd name="connsiteY747-3098" fmla="*/ 9603 h 10000"/>
                    <a:gd name="connsiteX748-3099" fmla="*/ 9692 w 10000"/>
                    <a:gd name="connsiteY748-3100" fmla="*/ 9556 h 10000"/>
                    <a:gd name="connsiteX749-3101" fmla="*/ 9729 w 10000"/>
                    <a:gd name="connsiteY749-3102" fmla="*/ 9506 h 10000"/>
                    <a:gd name="connsiteX750-3103" fmla="*/ 9765 w 10000"/>
                    <a:gd name="connsiteY750-3104" fmla="*/ 9453 h 10000"/>
                    <a:gd name="connsiteX751-3105" fmla="*/ 9797 w 10000"/>
                    <a:gd name="connsiteY751-3106" fmla="*/ 9402 h 10000"/>
                    <a:gd name="connsiteX752-3107" fmla="*/ 9829 w 10000"/>
                    <a:gd name="connsiteY752-3108" fmla="*/ 9347 h 10000"/>
                    <a:gd name="connsiteX753-3109" fmla="*/ 9858 w 10000"/>
                    <a:gd name="connsiteY753-3110" fmla="*/ 9289 h 10000"/>
                    <a:gd name="connsiteX754-3111" fmla="*/ 9883 w 10000"/>
                    <a:gd name="connsiteY754-3112" fmla="*/ 9230 h 10000"/>
                    <a:gd name="connsiteX755-3113" fmla="*/ 9907 w 10000"/>
                    <a:gd name="connsiteY755-3114" fmla="*/ 9171 h 10000"/>
                    <a:gd name="connsiteX756-3115" fmla="*/ 9927 w 10000"/>
                    <a:gd name="connsiteY756-3116" fmla="*/ 9109 h 10000"/>
                    <a:gd name="connsiteX757-3117" fmla="*/ 9947 w 10000"/>
                    <a:gd name="connsiteY757-3118" fmla="*/ 9048 h 10000"/>
                    <a:gd name="connsiteX758-3119" fmla="*/ 9963 w 10000"/>
                    <a:gd name="connsiteY758-3120" fmla="*/ 8982 h 10000"/>
                    <a:gd name="connsiteX759-3121" fmla="*/ 9975 w 10000"/>
                    <a:gd name="connsiteY759-3122" fmla="*/ 8917 h 10000"/>
                    <a:gd name="connsiteX760-3123" fmla="*/ 9986 w 10000"/>
                    <a:gd name="connsiteY760-3124" fmla="*/ 8849 h 10000"/>
                    <a:gd name="connsiteX761-3125" fmla="*/ 9995 w 10000"/>
                    <a:gd name="connsiteY761-3126" fmla="*/ 8784 h 10000"/>
                    <a:gd name="connsiteX762-3127" fmla="*/ 9998 w 10000"/>
                    <a:gd name="connsiteY762-3128" fmla="*/ 8714 h 10000"/>
                    <a:gd name="connsiteX763-3129" fmla="*/ 10000 w 10000"/>
                    <a:gd name="connsiteY763-3130" fmla="*/ 8646 h 10000"/>
                    <a:gd name="connsiteX764-3131" fmla="*/ 10000 w 10000"/>
                    <a:gd name="connsiteY764-3132" fmla="*/ 2865 h 10000"/>
                    <a:gd name="connsiteX765-3133" fmla="*/ 9998 w 10000"/>
                    <a:gd name="connsiteY765-3134" fmla="*/ 2795 h 10000"/>
                    <a:gd name="connsiteX766-3135" fmla="*/ 9995 w 10000"/>
                    <a:gd name="connsiteY766-3136" fmla="*/ 2728 h 10000"/>
                    <a:gd name="connsiteX767-3137" fmla="*/ 9986 w 10000"/>
                    <a:gd name="connsiteY767-3138" fmla="*/ 2660 h 10000"/>
                    <a:gd name="connsiteX768-3139" fmla="*/ 9975 w 10000"/>
                    <a:gd name="connsiteY768-3140" fmla="*/ 2591 h 10000"/>
                    <a:gd name="connsiteX769-3141" fmla="*/ 9963 w 10000"/>
                    <a:gd name="connsiteY769-3142" fmla="*/ 2527 h 10000"/>
                    <a:gd name="connsiteX770-3143" fmla="*/ 9947 w 10000"/>
                    <a:gd name="connsiteY770-3144" fmla="*/ 2464 h 10000"/>
                    <a:gd name="connsiteX771-3145" fmla="*/ 9927 w 10000"/>
                    <a:gd name="connsiteY771-3146" fmla="*/ 2398 h 10000"/>
                    <a:gd name="connsiteX772-3147" fmla="*/ 9907 w 10000"/>
                    <a:gd name="connsiteY772-3148" fmla="*/ 2339 h 10000"/>
                    <a:gd name="connsiteX773-3149" fmla="*/ 9883 w 10000"/>
                    <a:gd name="connsiteY773-3150" fmla="*/ 2277 h 10000"/>
                    <a:gd name="connsiteX774-3151" fmla="*/ 9858 w 10000"/>
                    <a:gd name="connsiteY774-3152" fmla="*/ 2220 h 10000"/>
                    <a:gd name="connsiteX775-3153" fmla="*/ 9829 w 10000"/>
                    <a:gd name="connsiteY775-3154" fmla="*/ 2163 h 10000"/>
                    <a:gd name="connsiteX776-3155" fmla="*/ 9797 w 10000"/>
                    <a:gd name="connsiteY776-3156" fmla="*/ 2109 h 10000"/>
                    <a:gd name="connsiteX777-3157" fmla="*/ 9765 w 10000"/>
                    <a:gd name="connsiteY777-3158" fmla="*/ 2054 h 10000"/>
                    <a:gd name="connsiteX778-3159" fmla="*/ 9729 w 10000"/>
                    <a:gd name="connsiteY778-3160" fmla="*/ 2005 h 10000"/>
                    <a:gd name="connsiteX779-3161" fmla="*/ 9692 w 10000"/>
                    <a:gd name="connsiteY779-3162" fmla="*/ 1954 h 10000"/>
                    <a:gd name="connsiteX780-3163" fmla="*/ 9653 w 10000"/>
                    <a:gd name="connsiteY780-3164" fmla="*/ 1907 h 10000"/>
                    <a:gd name="connsiteX781-3165" fmla="*/ 9612 w 10000"/>
                    <a:gd name="connsiteY781-3166" fmla="*/ 1862 h 10000"/>
                    <a:gd name="connsiteX782-3167" fmla="*/ 9571 w 10000"/>
                    <a:gd name="connsiteY782-3168" fmla="*/ 1819 h 10000"/>
                    <a:gd name="connsiteX783-3169" fmla="*/ 9525 w 10000"/>
                    <a:gd name="connsiteY783-3170" fmla="*/ 1778 h 10000"/>
                    <a:gd name="connsiteX784-3171" fmla="*/ 9480 w 10000"/>
                    <a:gd name="connsiteY784-3172" fmla="*/ 1741 h 10000"/>
                    <a:gd name="connsiteX785-3173" fmla="*/ 9432 w 10000"/>
                    <a:gd name="connsiteY785-3174" fmla="*/ 1704 h 10000"/>
                    <a:gd name="connsiteX786-3175" fmla="*/ 9382 w 10000"/>
                    <a:gd name="connsiteY786-3176" fmla="*/ 1673 h 10000"/>
                    <a:gd name="connsiteX787-3177" fmla="*/ 9331 w 10000"/>
                    <a:gd name="connsiteY787-3178" fmla="*/ 1642 h 10000"/>
                    <a:gd name="connsiteX788-3179" fmla="*/ 9279 w 10000"/>
                    <a:gd name="connsiteY788-3180" fmla="*/ 1616 h 10000"/>
                    <a:gd name="connsiteX789-3181" fmla="*/ 9226 w 10000"/>
                    <a:gd name="connsiteY789-3182" fmla="*/ 1591 h 10000"/>
                    <a:gd name="connsiteX790-3183" fmla="*/ 9172 w 10000"/>
                    <a:gd name="connsiteY790-3184" fmla="*/ 1569 h 10000"/>
                    <a:gd name="connsiteX791-3185" fmla="*/ 9114 w 10000"/>
                    <a:gd name="connsiteY791-3186" fmla="*/ 1552 h 10000"/>
                    <a:gd name="connsiteX792-3187" fmla="*/ 9059 w 10000"/>
                    <a:gd name="connsiteY792-3188" fmla="*/ 1536 h 10000"/>
                    <a:gd name="connsiteX793-3189" fmla="*/ 9000 w 10000"/>
                    <a:gd name="connsiteY793-3190" fmla="*/ 1524 h 10000"/>
                    <a:gd name="connsiteX794-3191" fmla="*/ 8941 w 10000"/>
                    <a:gd name="connsiteY794-3192" fmla="*/ 1513 h 10000"/>
                    <a:gd name="connsiteX795-3193" fmla="*/ 8882 w 10000"/>
                    <a:gd name="connsiteY795-3194" fmla="*/ 1509 h 10000"/>
                    <a:gd name="connsiteX796-3195" fmla="*/ 8820 w 10000"/>
                    <a:gd name="connsiteY796-3196" fmla="*/ 1509 h 10000"/>
                    <a:gd name="connsiteX797-3197" fmla="*/ 8446 w 10000"/>
                    <a:gd name="connsiteY797-3198" fmla="*/ 1509 h 10000"/>
                    <a:gd name="connsiteX798-3199" fmla="*/ 7653 w 10000"/>
                    <a:gd name="connsiteY798-3200" fmla="*/ 0 h 10000"/>
                    <a:gd name="connsiteX799-3201" fmla="*/ 4205 w 10000"/>
                    <a:gd name="connsiteY799-3202" fmla="*/ 0 h 10000"/>
                    <a:gd name="connsiteX0-3203" fmla="*/ 2161 w 10000"/>
                    <a:gd name="connsiteY0-3204" fmla="*/ 80 h 10000"/>
                    <a:gd name="connsiteX1-3205" fmla="*/ 2161 w 10000"/>
                    <a:gd name="connsiteY1-3206" fmla="*/ 80 h 10000"/>
                    <a:gd name="connsiteX2-3207" fmla="*/ 2207 w 10000"/>
                    <a:gd name="connsiteY2-3208" fmla="*/ 80 h 10000"/>
                    <a:gd name="connsiteX3-3209" fmla="*/ 2253 w 10000"/>
                    <a:gd name="connsiteY3-3210" fmla="*/ 86 h 10000"/>
                    <a:gd name="connsiteX4-3211" fmla="*/ 2296 w 10000"/>
                    <a:gd name="connsiteY4-3212" fmla="*/ 90 h 10000"/>
                    <a:gd name="connsiteX5-3213" fmla="*/ 2338 w 10000"/>
                    <a:gd name="connsiteY5-3214" fmla="*/ 100 h 10000"/>
                    <a:gd name="connsiteX6-3215" fmla="*/ 2383 w 10000"/>
                    <a:gd name="connsiteY6-3216" fmla="*/ 109 h 10000"/>
                    <a:gd name="connsiteX7-3217" fmla="*/ 2426 w 10000"/>
                    <a:gd name="connsiteY7-3218" fmla="*/ 121 h 10000"/>
                    <a:gd name="connsiteX8-3219" fmla="*/ 2467 w 10000"/>
                    <a:gd name="connsiteY8-3220" fmla="*/ 135 h 10000"/>
                    <a:gd name="connsiteX9-3221" fmla="*/ 2506 w 10000"/>
                    <a:gd name="connsiteY9-3222" fmla="*/ 152 h 10000"/>
                    <a:gd name="connsiteX10-3223" fmla="*/ 2545 w 10000"/>
                    <a:gd name="connsiteY10-3224" fmla="*/ 170 h 10000"/>
                    <a:gd name="connsiteX11-3225" fmla="*/ 2584 w 10000"/>
                    <a:gd name="connsiteY11-3226" fmla="*/ 193 h 10000"/>
                    <a:gd name="connsiteX12-3227" fmla="*/ 2621 w 10000"/>
                    <a:gd name="connsiteY12-3228" fmla="*/ 213 h 10000"/>
                    <a:gd name="connsiteX13-3229" fmla="*/ 2659 w 10000"/>
                    <a:gd name="connsiteY13-3230" fmla="*/ 240 h 10000"/>
                    <a:gd name="connsiteX14-3231" fmla="*/ 2696 w 10000"/>
                    <a:gd name="connsiteY14-3232" fmla="*/ 264 h 10000"/>
                    <a:gd name="connsiteX15-3233" fmla="*/ 2730 w 10000"/>
                    <a:gd name="connsiteY15-3234" fmla="*/ 293 h 10000"/>
                    <a:gd name="connsiteX16-3235" fmla="*/ 2764 w 10000"/>
                    <a:gd name="connsiteY16-3236" fmla="*/ 322 h 10000"/>
                    <a:gd name="connsiteX17-3237" fmla="*/ 2796 w 10000"/>
                    <a:gd name="connsiteY17-3238" fmla="*/ 354 h 10000"/>
                    <a:gd name="connsiteX18-3239" fmla="*/ 2826 w 10000"/>
                    <a:gd name="connsiteY18-3240" fmla="*/ 385 h 10000"/>
                    <a:gd name="connsiteX19-3241" fmla="*/ 2858 w 10000"/>
                    <a:gd name="connsiteY19-3242" fmla="*/ 420 h 10000"/>
                    <a:gd name="connsiteX20-3243" fmla="*/ 2887 w 10000"/>
                    <a:gd name="connsiteY20-3244" fmla="*/ 457 h 10000"/>
                    <a:gd name="connsiteX21-3245" fmla="*/ 2913 w 10000"/>
                    <a:gd name="connsiteY21-3246" fmla="*/ 492 h 10000"/>
                    <a:gd name="connsiteX22-3247" fmla="*/ 2938 w 10000"/>
                    <a:gd name="connsiteY22-3248" fmla="*/ 530 h 10000"/>
                    <a:gd name="connsiteX23-3249" fmla="*/ 2963 w 10000"/>
                    <a:gd name="connsiteY23-3250" fmla="*/ 571 h 10000"/>
                    <a:gd name="connsiteX24-3251" fmla="*/ 2986 w 10000"/>
                    <a:gd name="connsiteY24-3252" fmla="*/ 610 h 10000"/>
                    <a:gd name="connsiteX25-3253" fmla="*/ 3008 w 10000"/>
                    <a:gd name="connsiteY25-3254" fmla="*/ 653 h 10000"/>
                    <a:gd name="connsiteX26-3255" fmla="*/ 3027 w 10000"/>
                    <a:gd name="connsiteY26-3256" fmla="*/ 696 h 10000"/>
                    <a:gd name="connsiteX27-3257" fmla="*/ 3045 w 10000"/>
                    <a:gd name="connsiteY27-3258" fmla="*/ 741 h 10000"/>
                    <a:gd name="connsiteX28-3259" fmla="*/ 3063 w 10000"/>
                    <a:gd name="connsiteY28-3260" fmla="*/ 786 h 10000"/>
                    <a:gd name="connsiteX29-3261" fmla="*/ 3077 w 10000"/>
                    <a:gd name="connsiteY29-3262" fmla="*/ 831 h 10000"/>
                    <a:gd name="connsiteX30-3263" fmla="*/ 3090 w 10000"/>
                    <a:gd name="connsiteY30-3264" fmla="*/ 879 h 10000"/>
                    <a:gd name="connsiteX31-3265" fmla="*/ 3102 w 10000"/>
                    <a:gd name="connsiteY31-3266" fmla="*/ 928 h 10000"/>
                    <a:gd name="connsiteX32-3267" fmla="*/ 3109 w 10000"/>
                    <a:gd name="connsiteY32-3268" fmla="*/ 977 h 10000"/>
                    <a:gd name="connsiteX33-3269" fmla="*/ 3118 w 10000"/>
                    <a:gd name="connsiteY33-3270" fmla="*/ 1026 h 10000"/>
                    <a:gd name="connsiteX34-3271" fmla="*/ 1207 w 10000"/>
                    <a:gd name="connsiteY34-3272" fmla="*/ 1026 h 10000"/>
                    <a:gd name="connsiteX35-3273" fmla="*/ 1214 w 10000"/>
                    <a:gd name="connsiteY35-3274" fmla="*/ 977 h 10000"/>
                    <a:gd name="connsiteX36-3275" fmla="*/ 1223 w 10000"/>
                    <a:gd name="connsiteY36-3276" fmla="*/ 928 h 10000"/>
                    <a:gd name="connsiteX37-3277" fmla="*/ 1233 w 10000"/>
                    <a:gd name="connsiteY37-3278" fmla="*/ 879 h 10000"/>
                    <a:gd name="connsiteX38-3279" fmla="*/ 1248 w 10000"/>
                    <a:gd name="connsiteY38-3280" fmla="*/ 831 h 10000"/>
                    <a:gd name="connsiteX39-3281" fmla="*/ 1262 w 10000"/>
                    <a:gd name="connsiteY39-3282" fmla="*/ 786 h 10000"/>
                    <a:gd name="connsiteX40-3283" fmla="*/ 1280 w 10000"/>
                    <a:gd name="connsiteY40-3284" fmla="*/ 741 h 10000"/>
                    <a:gd name="connsiteX41-3285" fmla="*/ 1296 w 10000"/>
                    <a:gd name="connsiteY41-3286" fmla="*/ 696 h 10000"/>
                    <a:gd name="connsiteX42-3287" fmla="*/ 1317 w 10000"/>
                    <a:gd name="connsiteY42-3288" fmla="*/ 653 h 10000"/>
                    <a:gd name="connsiteX43-3289" fmla="*/ 1337 w 10000"/>
                    <a:gd name="connsiteY43-3290" fmla="*/ 610 h 10000"/>
                    <a:gd name="connsiteX44-3291" fmla="*/ 1360 w 10000"/>
                    <a:gd name="connsiteY44-3292" fmla="*/ 571 h 10000"/>
                    <a:gd name="connsiteX45-3293" fmla="*/ 1385 w 10000"/>
                    <a:gd name="connsiteY45-3294" fmla="*/ 530 h 10000"/>
                    <a:gd name="connsiteX46-3295" fmla="*/ 1411 w 10000"/>
                    <a:gd name="connsiteY46-3296" fmla="*/ 492 h 10000"/>
                    <a:gd name="connsiteX47-3297" fmla="*/ 1438 w 10000"/>
                    <a:gd name="connsiteY47-3298" fmla="*/ 457 h 10000"/>
                    <a:gd name="connsiteX48-3299" fmla="*/ 1466 w 10000"/>
                    <a:gd name="connsiteY48-3300" fmla="*/ 420 h 10000"/>
                    <a:gd name="connsiteX49-3301" fmla="*/ 1497 w 10000"/>
                    <a:gd name="connsiteY49-3302" fmla="*/ 385 h 10000"/>
                    <a:gd name="connsiteX50-3303" fmla="*/ 1527 w 10000"/>
                    <a:gd name="connsiteY50-3304" fmla="*/ 354 h 10000"/>
                    <a:gd name="connsiteX51-3305" fmla="*/ 1561 w 10000"/>
                    <a:gd name="connsiteY51-3306" fmla="*/ 322 h 10000"/>
                    <a:gd name="connsiteX52-3307" fmla="*/ 1593 w 10000"/>
                    <a:gd name="connsiteY52-3308" fmla="*/ 293 h 10000"/>
                    <a:gd name="connsiteX53-3309" fmla="*/ 1628 w 10000"/>
                    <a:gd name="connsiteY53-3310" fmla="*/ 264 h 10000"/>
                    <a:gd name="connsiteX54-3311" fmla="*/ 1664 w 10000"/>
                    <a:gd name="connsiteY54-3312" fmla="*/ 240 h 10000"/>
                    <a:gd name="connsiteX55-3313" fmla="*/ 1701 w 10000"/>
                    <a:gd name="connsiteY55-3314" fmla="*/ 213 h 10000"/>
                    <a:gd name="connsiteX56-3315" fmla="*/ 1737 w 10000"/>
                    <a:gd name="connsiteY56-3316" fmla="*/ 193 h 10000"/>
                    <a:gd name="connsiteX57-3317" fmla="*/ 1778 w 10000"/>
                    <a:gd name="connsiteY57-3318" fmla="*/ 170 h 10000"/>
                    <a:gd name="connsiteX58-3319" fmla="*/ 1817 w 10000"/>
                    <a:gd name="connsiteY58-3320" fmla="*/ 152 h 10000"/>
                    <a:gd name="connsiteX59-3321" fmla="*/ 1858 w 10000"/>
                    <a:gd name="connsiteY59-3322" fmla="*/ 135 h 10000"/>
                    <a:gd name="connsiteX60-3323" fmla="*/ 1899 w 10000"/>
                    <a:gd name="connsiteY60-3324" fmla="*/ 121 h 10000"/>
                    <a:gd name="connsiteX61-3325" fmla="*/ 1940 w 10000"/>
                    <a:gd name="connsiteY61-3326" fmla="*/ 109 h 10000"/>
                    <a:gd name="connsiteX62-3327" fmla="*/ 1984 w 10000"/>
                    <a:gd name="connsiteY62-3328" fmla="*/ 100 h 10000"/>
                    <a:gd name="connsiteX63-3329" fmla="*/ 2027 w 10000"/>
                    <a:gd name="connsiteY63-3330" fmla="*/ 90 h 10000"/>
                    <a:gd name="connsiteX64-3331" fmla="*/ 2073 w 10000"/>
                    <a:gd name="connsiteY64-3332" fmla="*/ 86 h 10000"/>
                    <a:gd name="connsiteX65-3333" fmla="*/ 2116 w 10000"/>
                    <a:gd name="connsiteY65-3334" fmla="*/ 80 h 10000"/>
                    <a:gd name="connsiteX66-3335" fmla="*/ 2161 w 10000"/>
                    <a:gd name="connsiteY66-3336" fmla="*/ 80 h 10000"/>
                    <a:gd name="connsiteX67-3337" fmla="*/ 5830 w 10000"/>
                    <a:gd name="connsiteY67-3338" fmla="*/ 2038 h 10000"/>
                    <a:gd name="connsiteX68-3339" fmla="*/ 5830 w 10000"/>
                    <a:gd name="connsiteY68-3340" fmla="*/ 2038 h 10000"/>
                    <a:gd name="connsiteX69-3341" fmla="*/ 5912 w 10000"/>
                    <a:gd name="connsiteY69-3342" fmla="*/ 2040 h 10000"/>
                    <a:gd name="connsiteX70-3343" fmla="*/ 5992 w 10000"/>
                    <a:gd name="connsiteY70-3344" fmla="*/ 2042 h 10000"/>
                    <a:gd name="connsiteX71-3345" fmla="*/ 6070 w 10000"/>
                    <a:gd name="connsiteY71-3346" fmla="*/ 2050 h 10000"/>
                    <a:gd name="connsiteX72-3347" fmla="*/ 6149 w 10000"/>
                    <a:gd name="connsiteY72-3348" fmla="*/ 2056 h 10000"/>
                    <a:gd name="connsiteX73-3349" fmla="*/ 6227 w 10000"/>
                    <a:gd name="connsiteY73-3350" fmla="*/ 2066 h 10000"/>
                    <a:gd name="connsiteX74-3351" fmla="*/ 6305 w 10000"/>
                    <a:gd name="connsiteY74-3352" fmla="*/ 2081 h 10000"/>
                    <a:gd name="connsiteX75-3353" fmla="*/ 6382 w 10000"/>
                    <a:gd name="connsiteY75-3354" fmla="*/ 2095 h 10000"/>
                    <a:gd name="connsiteX76-3355" fmla="*/ 6460 w 10000"/>
                    <a:gd name="connsiteY76-3356" fmla="*/ 2111 h 10000"/>
                    <a:gd name="connsiteX77-3357" fmla="*/ 6535 w 10000"/>
                    <a:gd name="connsiteY77-3358" fmla="*/ 2130 h 10000"/>
                    <a:gd name="connsiteX78-3359" fmla="*/ 6611 w 10000"/>
                    <a:gd name="connsiteY78-3360" fmla="*/ 2152 h 10000"/>
                    <a:gd name="connsiteX79-3361" fmla="*/ 6686 w 10000"/>
                    <a:gd name="connsiteY79-3362" fmla="*/ 2175 h 10000"/>
                    <a:gd name="connsiteX80-3363" fmla="*/ 6761 w 10000"/>
                    <a:gd name="connsiteY80-3364" fmla="*/ 2199 h 10000"/>
                    <a:gd name="connsiteX81-3365" fmla="*/ 6832 w 10000"/>
                    <a:gd name="connsiteY81-3366" fmla="*/ 2228 h 10000"/>
                    <a:gd name="connsiteX82-3367" fmla="*/ 6905 w 10000"/>
                    <a:gd name="connsiteY82-3368" fmla="*/ 2257 h 10000"/>
                    <a:gd name="connsiteX83-3369" fmla="*/ 6975 w 10000"/>
                    <a:gd name="connsiteY83-3370" fmla="*/ 2288 h 10000"/>
                    <a:gd name="connsiteX84-3371" fmla="*/ 7048 w 10000"/>
                    <a:gd name="connsiteY84-3372" fmla="*/ 2320 h 10000"/>
                    <a:gd name="connsiteX85-3373" fmla="*/ 7115 w 10000"/>
                    <a:gd name="connsiteY85-3374" fmla="*/ 2355 h 10000"/>
                    <a:gd name="connsiteX86-3375" fmla="*/ 7186 w 10000"/>
                    <a:gd name="connsiteY86-3376" fmla="*/ 2394 h 10000"/>
                    <a:gd name="connsiteX87-3377" fmla="*/ 7252 w 10000"/>
                    <a:gd name="connsiteY87-3378" fmla="*/ 2433 h 10000"/>
                    <a:gd name="connsiteX88-3379" fmla="*/ 7320 w 10000"/>
                    <a:gd name="connsiteY88-3380" fmla="*/ 2472 h 10000"/>
                    <a:gd name="connsiteX89-3381" fmla="*/ 7387 w 10000"/>
                    <a:gd name="connsiteY89-3382" fmla="*/ 2515 h 10000"/>
                    <a:gd name="connsiteX90-3383" fmla="*/ 7452 w 10000"/>
                    <a:gd name="connsiteY90-3384" fmla="*/ 2558 h 10000"/>
                    <a:gd name="connsiteX91-3385" fmla="*/ 7514 w 10000"/>
                    <a:gd name="connsiteY91-3386" fmla="*/ 2605 h 10000"/>
                    <a:gd name="connsiteX92-3387" fmla="*/ 7578 w 10000"/>
                    <a:gd name="connsiteY92-3388" fmla="*/ 2654 h 10000"/>
                    <a:gd name="connsiteX93-3389" fmla="*/ 7638 w 10000"/>
                    <a:gd name="connsiteY93-3390" fmla="*/ 2701 h 10000"/>
                    <a:gd name="connsiteX94-3391" fmla="*/ 7701 w 10000"/>
                    <a:gd name="connsiteY94-3392" fmla="*/ 2752 h 10000"/>
                    <a:gd name="connsiteX95-3393" fmla="*/ 7761 w 10000"/>
                    <a:gd name="connsiteY95-3394" fmla="*/ 2806 h 10000"/>
                    <a:gd name="connsiteX96-3395" fmla="*/ 7818 w 10000"/>
                    <a:gd name="connsiteY96-3396" fmla="*/ 2861 h 10000"/>
                    <a:gd name="connsiteX97-3397" fmla="*/ 7877 w 10000"/>
                    <a:gd name="connsiteY97-3398" fmla="*/ 2914 h 10000"/>
                    <a:gd name="connsiteX98-3399" fmla="*/ 7932 w 10000"/>
                    <a:gd name="connsiteY98-3400" fmla="*/ 2972 h 10000"/>
                    <a:gd name="connsiteX99-3401" fmla="*/ 7985 w 10000"/>
                    <a:gd name="connsiteY99-3402" fmla="*/ 3031 h 10000"/>
                    <a:gd name="connsiteX100-3403" fmla="*/ 8039 w 10000"/>
                    <a:gd name="connsiteY100-3404" fmla="*/ 3090 h 10000"/>
                    <a:gd name="connsiteX101-3405" fmla="*/ 8094 w 10000"/>
                    <a:gd name="connsiteY101-3406" fmla="*/ 3152 h 10000"/>
                    <a:gd name="connsiteX102-3407" fmla="*/ 8142 w 10000"/>
                    <a:gd name="connsiteY102-3408" fmla="*/ 3217 h 10000"/>
                    <a:gd name="connsiteX103-3409" fmla="*/ 8194 w 10000"/>
                    <a:gd name="connsiteY103-3410" fmla="*/ 3281 h 10000"/>
                    <a:gd name="connsiteX104-3411" fmla="*/ 8242 w 10000"/>
                    <a:gd name="connsiteY104-3412" fmla="*/ 3348 h 10000"/>
                    <a:gd name="connsiteX105-3413" fmla="*/ 8290 w 10000"/>
                    <a:gd name="connsiteY105-3414" fmla="*/ 3414 h 10000"/>
                    <a:gd name="connsiteX106-3415" fmla="*/ 8334 w 10000"/>
                    <a:gd name="connsiteY106-3416" fmla="*/ 3484 h 10000"/>
                    <a:gd name="connsiteX107-3417" fmla="*/ 8379 w 10000"/>
                    <a:gd name="connsiteY107-3418" fmla="*/ 3553 h 10000"/>
                    <a:gd name="connsiteX108-3419" fmla="*/ 8421 w 10000"/>
                    <a:gd name="connsiteY108-3420" fmla="*/ 3623 h 10000"/>
                    <a:gd name="connsiteX109-3421" fmla="*/ 8462 w 10000"/>
                    <a:gd name="connsiteY109-3422" fmla="*/ 3696 h 10000"/>
                    <a:gd name="connsiteX110-3423" fmla="*/ 8505 w 10000"/>
                    <a:gd name="connsiteY110-3424" fmla="*/ 3770 h 10000"/>
                    <a:gd name="connsiteX111-3425" fmla="*/ 8541 w 10000"/>
                    <a:gd name="connsiteY111-3426" fmla="*/ 3844 h 10000"/>
                    <a:gd name="connsiteX112-3427" fmla="*/ 8578 w 10000"/>
                    <a:gd name="connsiteY112-3428" fmla="*/ 3920 h 10000"/>
                    <a:gd name="connsiteX113-3429" fmla="*/ 8614 w 10000"/>
                    <a:gd name="connsiteY113-3430" fmla="*/ 4000 h 10000"/>
                    <a:gd name="connsiteX114-3431" fmla="*/ 8647 w 10000"/>
                    <a:gd name="connsiteY114-3432" fmla="*/ 4075 h 10000"/>
                    <a:gd name="connsiteX115-3433" fmla="*/ 8679 w 10000"/>
                    <a:gd name="connsiteY115-3434" fmla="*/ 4155 h 10000"/>
                    <a:gd name="connsiteX116-3435" fmla="*/ 8712 w 10000"/>
                    <a:gd name="connsiteY116-3436" fmla="*/ 4235 h 10000"/>
                    <a:gd name="connsiteX117-3437" fmla="*/ 8740 w 10000"/>
                    <a:gd name="connsiteY117-3438" fmla="*/ 4317 h 10000"/>
                    <a:gd name="connsiteX118-3439" fmla="*/ 8767 w 10000"/>
                    <a:gd name="connsiteY118-3440" fmla="*/ 4399 h 10000"/>
                    <a:gd name="connsiteX119-3441" fmla="*/ 8792 w 10000"/>
                    <a:gd name="connsiteY119-3442" fmla="*/ 4481 h 10000"/>
                    <a:gd name="connsiteX120-3443" fmla="*/ 8817 w 10000"/>
                    <a:gd name="connsiteY120-3444" fmla="*/ 4565 h 10000"/>
                    <a:gd name="connsiteX121-3445" fmla="*/ 8836 w 10000"/>
                    <a:gd name="connsiteY121-3446" fmla="*/ 4651 h 10000"/>
                    <a:gd name="connsiteX122-3447" fmla="*/ 8857 w 10000"/>
                    <a:gd name="connsiteY122-3448" fmla="*/ 4737 h 10000"/>
                    <a:gd name="connsiteX123-3449" fmla="*/ 8877 w 10000"/>
                    <a:gd name="connsiteY123-3450" fmla="*/ 4825 h 10000"/>
                    <a:gd name="connsiteX124-3451" fmla="*/ 8893 w 10000"/>
                    <a:gd name="connsiteY124-3452" fmla="*/ 4909 h 10000"/>
                    <a:gd name="connsiteX125-3453" fmla="*/ 8907 w 10000"/>
                    <a:gd name="connsiteY125-3454" fmla="*/ 4997 h 10000"/>
                    <a:gd name="connsiteX126-3455" fmla="*/ 8920 w 10000"/>
                    <a:gd name="connsiteY126-3456" fmla="*/ 5089 h 10000"/>
                    <a:gd name="connsiteX127-3457" fmla="*/ 8930 w 10000"/>
                    <a:gd name="connsiteY127-3458" fmla="*/ 5179 h 10000"/>
                    <a:gd name="connsiteX128-3459" fmla="*/ 8941 w 10000"/>
                    <a:gd name="connsiteY128-3460" fmla="*/ 5269 h 10000"/>
                    <a:gd name="connsiteX129-3461" fmla="*/ 8946 w 10000"/>
                    <a:gd name="connsiteY129-3462" fmla="*/ 5359 h 10000"/>
                    <a:gd name="connsiteX130-3463" fmla="*/ 8954 w 10000"/>
                    <a:gd name="connsiteY130-3464" fmla="*/ 5450 h 10000"/>
                    <a:gd name="connsiteX131-3465" fmla="*/ 8955 w 10000"/>
                    <a:gd name="connsiteY131-3466" fmla="*/ 5542 h 10000"/>
                    <a:gd name="connsiteX132-3467" fmla="*/ 8957 w 10000"/>
                    <a:gd name="connsiteY132-3468" fmla="*/ 5636 h 10000"/>
                    <a:gd name="connsiteX133-3469" fmla="*/ 8955 w 10000"/>
                    <a:gd name="connsiteY133-3470" fmla="*/ 5728 h 10000"/>
                    <a:gd name="connsiteX134-3471" fmla="*/ 8954 w 10000"/>
                    <a:gd name="connsiteY134-3472" fmla="*/ 5820 h 10000"/>
                    <a:gd name="connsiteX135-3473" fmla="*/ 8946 w 10000"/>
                    <a:gd name="connsiteY135-3474" fmla="*/ 5912 h 10000"/>
                    <a:gd name="connsiteX136-3475" fmla="*/ 8941 w 10000"/>
                    <a:gd name="connsiteY136-3476" fmla="*/ 6005 h 10000"/>
                    <a:gd name="connsiteX137-3477" fmla="*/ 8930 w 10000"/>
                    <a:gd name="connsiteY137-3478" fmla="*/ 6095 h 10000"/>
                    <a:gd name="connsiteX138-3479" fmla="*/ 8920 w 10000"/>
                    <a:gd name="connsiteY138-3480" fmla="*/ 6185 h 10000"/>
                    <a:gd name="connsiteX139-3481" fmla="*/ 8907 w 10000"/>
                    <a:gd name="connsiteY139-3482" fmla="*/ 6273 h 10000"/>
                    <a:gd name="connsiteX140-3483" fmla="*/ 8893 w 10000"/>
                    <a:gd name="connsiteY140-3484" fmla="*/ 6361 h 10000"/>
                    <a:gd name="connsiteX141-3485" fmla="*/ 8877 w 10000"/>
                    <a:gd name="connsiteY141-3486" fmla="*/ 6449 h 10000"/>
                    <a:gd name="connsiteX142-3487" fmla="*/ 8857 w 10000"/>
                    <a:gd name="connsiteY142-3488" fmla="*/ 6535 h 10000"/>
                    <a:gd name="connsiteX143-3489" fmla="*/ 8836 w 10000"/>
                    <a:gd name="connsiteY143-3490" fmla="*/ 6619 h 10000"/>
                    <a:gd name="connsiteX144-3491" fmla="*/ 8817 w 10000"/>
                    <a:gd name="connsiteY144-3492" fmla="*/ 6705 h 10000"/>
                    <a:gd name="connsiteX145-3493" fmla="*/ 8792 w 10000"/>
                    <a:gd name="connsiteY145-3494" fmla="*/ 6791 h 10000"/>
                    <a:gd name="connsiteX146-3495" fmla="*/ 8767 w 10000"/>
                    <a:gd name="connsiteY146-3496" fmla="*/ 6871 h 10000"/>
                    <a:gd name="connsiteX147-3497" fmla="*/ 8740 w 10000"/>
                    <a:gd name="connsiteY147-3498" fmla="*/ 6955 h 10000"/>
                    <a:gd name="connsiteX148-3499" fmla="*/ 8712 w 10000"/>
                    <a:gd name="connsiteY148-3500" fmla="*/ 7035 h 10000"/>
                    <a:gd name="connsiteX149-3501" fmla="*/ 8679 w 10000"/>
                    <a:gd name="connsiteY149-3502" fmla="*/ 7117 h 10000"/>
                    <a:gd name="connsiteX150-3503" fmla="*/ 8647 w 10000"/>
                    <a:gd name="connsiteY150-3504" fmla="*/ 7194 h 10000"/>
                    <a:gd name="connsiteX151-3505" fmla="*/ 8614 w 10000"/>
                    <a:gd name="connsiteY151-3506" fmla="*/ 7274 h 10000"/>
                    <a:gd name="connsiteX152-3507" fmla="*/ 8578 w 10000"/>
                    <a:gd name="connsiteY152-3508" fmla="*/ 7350 h 10000"/>
                    <a:gd name="connsiteX153-3509" fmla="*/ 8541 w 10000"/>
                    <a:gd name="connsiteY153-3510" fmla="*/ 7426 h 10000"/>
                    <a:gd name="connsiteX154-3511" fmla="*/ 8505 w 10000"/>
                    <a:gd name="connsiteY154-3512" fmla="*/ 7502 h 10000"/>
                    <a:gd name="connsiteX155-3513" fmla="*/ 8462 w 10000"/>
                    <a:gd name="connsiteY155-3514" fmla="*/ 7575 h 10000"/>
                    <a:gd name="connsiteX156-3515" fmla="*/ 8421 w 10000"/>
                    <a:gd name="connsiteY156-3516" fmla="*/ 7647 h 10000"/>
                    <a:gd name="connsiteX157-3517" fmla="*/ 8379 w 10000"/>
                    <a:gd name="connsiteY157-3518" fmla="*/ 7719 h 10000"/>
                    <a:gd name="connsiteX158-3519" fmla="*/ 8334 w 10000"/>
                    <a:gd name="connsiteY158-3520" fmla="*/ 7790 h 10000"/>
                    <a:gd name="connsiteX159-3521" fmla="*/ 8290 w 10000"/>
                    <a:gd name="connsiteY159-3522" fmla="*/ 7856 h 10000"/>
                    <a:gd name="connsiteX160-3523" fmla="*/ 8242 w 10000"/>
                    <a:gd name="connsiteY160-3524" fmla="*/ 7925 h 10000"/>
                    <a:gd name="connsiteX161-3525" fmla="*/ 8194 w 10000"/>
                    <a:gd name="connsiteY161-3526" fmla="*/ 7989 h 10000"/>
                    <a:gd name="connsiteX162-3527" fmla="*/ 8142 w 10000"/>
                    <a:gd name="connsiteY162-3528" fmla="*/ 8057 h 10000"/>
                    <a:gd name="connsiteX163-3529" fmla="*/ 8094 w 10000"/>
                    <a:gd name="connsiteY163-3530" fmla="*/ 8118 h 10000"/>
                    <a:gd name="connsiteX164-3531" fmla="*/ 8039 w 10000"/>
                    <a:gd name="connsiteY164-3532" fmla="*/ 8179 h 10000"/>
                    <a:gd name="connsiteX165-3533" fmla="*/ 7985 w 10000"/>
                    <a:gd name="connsiteY165-3534" fmla="*/ 8239 h 10000"/>
                    <a:gd name="connsiteX166-3535" fmla="*/ 7932 w 10000"/>
                    <a:gd name="connsiteY166-3536" fmla="*/ 8298 h 10000"/>
                    <a:gd name="connsiteX167-3537" fmla="*/ 7877 w 10000"/>
                    <a:gd name="connsiteY167-3538" fmla="*/ 8356 h 10000"/>
                    <a:gd name="connsiteX168-3539" fmla="*/ 7818 w 10000"/>
                    <a:gd name="connsiteY168-3540" fmla="*/ 8413 h 10000"/>
                    <a:gd name="connsiteX169-3541" fmla="*/ 7761 w 10000"/>
                    <a:gd name="connsiteY169-3542" fmla="*/ 8466 h 10000"/>
                    <a:gd name="connsiteX170-3543" fmla="*/ 7701 w 10000"/>
                    <a:gd name="connsiteY170-3544" fmla="*/ 8519 h 10000"/>
                    <a:gd name="connsiteX171-3545" fmla="*/ 7638 w 10000"/>
                    <a:gd name="connsiteY171-3546" fmla="*/ 8569 h 10000"/>
                    <a:gd name="connsiteX172-3547" fmla="*/ 7578 w 10000"/>
                    <a:gd name="connsiteY172-3548" fmla="*/ 8620 h 10000"/>
                    <a:gd name="connsiteX173-3549" fmla="*/ 7514 w 10000"/>
                    <a:gd name="connsiteY173-3550" fmla="*/ 8667 h 10000"/>
                    <a:gd name="connsiteX174-3551" fmla="*/ 7452 w 10000"/>
                    <a:gd name="connsiteY174-3552" fmla="*/ 8712 h 10000"/>
                    <a:gd name="connsiteX175-3553" fmla="*/ 7387 w 10000"/>
                    <a:gd name="connsiteY175-3554" fmla="*/ 8757 h 10000"/>
                    <a:gd name="connsiteX176-3555" fmla="*/ 7320 w 10000"/>
                    <a:gd name="connsiteY176-3556" fmla="*/ 8800 h 10000"/>
                    <a:gd name="connsiteX177-3557" fmla="*/ 7252 w 10000"/>
                    <a:gd name="connsiteY177-3558" fmla="*/ 8841 h 10000"/>
                    <a:gd name="connsiteX178-3559" fmla="*/ 7186 w 10000"/>
                    <a:gd name="connsiteY178-3560" fmla="*/ 8878 h 10000"/>
                    <a:gd name="connsiteX179-3561" fmla="*/ 7115 w 10000"/>
                    <a:gd name="connsiteY179-3562" fmla="*/ 8917 h 10000"/>
                    <a:gd name="connsiteX180-3563" fmla="*/ 7048 w 10000"/>
                    <a:gd name="connsiteY180-3564" fmla="*/ 8949 h 10000"/>
                    <a:gd name="connsiteX181-3565" fmla="*/ 6975 w 10000"/>
                    <a:gd name="connsiteY181-3566" fmla="*/ 8982 h 10000"/>
                    <a:gd name="connsiteX182-3567" fmla="*/ 6905 w 10000"/>
                    <a:gd name="connsiteY182-3568" fmla="*/ 9015 h 10000"/>
                    <a:gd name="connsiteX183-3569" fmla="*/ 6832 w 10000"/>
                    <a:gd name="connsiteY183-3570" fmla="*/ 9046 h 10000"/>
                    <a:gd name="connsiteX184-3571" fmla="*/ 6761 w 10000"/>
                    <a:gd name="connsiteY184-3572" fmla="*/ 9070 h 10000"/>
                    <a:gd name="connsiteX185-3573" fmla="*/ 6686 w 10000"/>
                    <a:gd name="connsiteY185-3574" fmla="*/ 9097 h 10000"/>
                    <a:gd name="connsiteX186-3575" fmla="*/ 6611 w 10000"/>
                    <a:gd name="connsiteY186-3576" fmla="*/ 9121 h 10000"/>
                    <a:gd name="connsiteX187-3577" fmla="*/ 6535 w 10000"/>
                    <a:gd name="connsiteY187-3578" fmla="*/ 9142 h 10000"/>
                    <a:gd name="connsiteX188-3579" fmla="*/ 6460 w 10000"/>
                    <a:gd name="connsiteY188-3580" fmla="*/ 9162 h 10000"/>
                    <a:gd name="connsiteX189-3581" fmla="*/ 6382 w 10000"/>
                    <a:gd name="connsiteY189-3582" fmla="*/ 9179 h 10000"/>
                    <a:gd name="connsiteX190-3583" fmla="*/ 6305 w 10000"/>
                    <a:gd name="connsiteY190-3584" fmla="*/ 9193 h 10000"/>
                    <a:gd name="connsiteX191-3585" fmla="*/ 6227 w 10000"/>
                    <a:gd name="connsiteY191-3586" fmla="*/ 9203 h 10000"/>
                    <a:gd name="connsiteX192-3587" fmla="*/ 6149 w 10000"/>
                    <a:gd name="connsiteY192-3588" fmla="*/ 9214 h 10000"/>
                    <a:gd name="connsiteX193-3589" fmla="*/ 6070 w 10000"/>
                    <a:gd name="connsiteY193-3590" fmla="*/ 9224 h 10000"/>
                    <a:gd name="connsiteX194-3591" fmla="*/ 5992 w 10000"/>
                    <a:gd name="connsiteY194-3592" fmla="*/ 9228 h 10000"/>
                    <a:gd name="connsiteX195-3593" fmla="*/ 5912 w 10000"/>
                    <a:gd name="connsiteY195-3594" fmla="*/ 9232 h 10000"/>
                    <a:gd name="connsiteX196-3595" fmla="*/ 5830 w 10000"/>
                    <a:gd name="connsiteY196-3596" fmla="*/ 9232 h 10000"/>
                    <a:gd name="connsiteX197-3597" fmla="*/ 5750 w 10000"/>
                    <a:gd name="connsiteY197-3598" fmla="*/ 9232 h 10000"/>
                    <a:gd name="connsiteX198-3599" fmla="*/ 5670 w 10000"/>
                    <a:gd name="connsiteY198-3600" fmla="*/ 9228 h 10000"/>
                    <a:gd name="connsiteX199-3601" fmla="*/ 5588 w 10000"/>
                    <a:gd name="connsiteY199-3602" fmla="*/ 9224 h 10000"/>
                    <a:gd name="connsiteX200-3603" fmla="*/ 5510 w 10000"/>
                    <a:gd name="connsiteY200-3604" fmla="*/ 9214 h 10000"/>
                    <a:gd name="connsiteX201-3605" fmla="*/ 5432 w 10000"/>
                    <a:gd name="connsiteY201-3606" fmla="*/ 9203 h 10000"/>
                    <a:gd name="connsiteX202-3607" fmla="*/ 5353 w 10000"/>
                    <a:gd name="connsiteY202-3608" fmla="*/ 9193 h 10000"/>
                    <a:gd name="connsiteX203-3609" fmla="*/ 5277 w 10000"/>
                    <a:gd name="connsiteY203-3610" fmla="*/ 9179 h 10000"/>
                    <a:gd name="connsiteX204-3611" fmla="*/ 5200 w 10000"/>
                    <a:gd name="connsiteY204-3612" fmla="*/ 9162 h 10000"/>
                    <a:gd name="connsiteX205-3613" fmla="*/ 5124 w 10000"/>
                    <a:gd name="connsiteY205-3614" fmla="*/ 9142 h 10000"/>
                    <a:gd name="connsiteX206-3615" fmla="*/ 5049 w 10000"/>
                    <a:gd name="connsiteY206-3616" fmla="*/ 9121 h 10000"/>
                    <a:gd name="connsiteX207-3617" fmla="*/ 4974 w 10000"/>
                    <a:gd name="connsiteY207-3618" fmla="*/ 9097 h 10000"/>
                    <a:gd name="connsiteX208-3619" fmla="*/ 4901 w 10000"/>
                    <a:gd name="connsiteY208-3620" fmla="*/ 9070 h 10000"/>
                    <a:gd name="connsiteX209-3621" fmla="*/ 4826 w 10000"/>
                    <a:gd name="connsiteY209-3622" fmla="*/ 9046 h 10000"/>
                    <a:gd name="connsiteX210-3623" fmla="*/ 4754 w 10000"/>
                    <a:gd name="connsiteY210-3624" fmla="*/ 9015 h 10000"/>
                    <a:gd name="connsiteX211-3625" fmla="*/ 4684 w 10000"/>
                    <a:gd name="connsiteY211-3626" fmla="*/ 8982 h 10000"/>
                    <a:gd name="connsiteX212-3627" fmla="*/ 4615 w 10000"/>
                    <a:gd name="connsiteY212-3628" fmla="*/ 8949 h 10000"/>
                    <a:gd name="connsiteX213-3629" fmla="*/ 4544 w 10000"/>
                    <a:gd name="connsiteY213-3630" fmla="*/ 8917 h 10000"/>
                    <a:gd name="connsiteX214-3631" fmla="*/ 4476 w 10000"/>
                    <a:gd name="connsiteY214-3632" fmla="*/ 8878 h 10000"/>
                    <a:gd name="connsiteX215-3633" fmla="*/ 4406 w 10000"/>
                    <a:gd name="connsiteY215-3634" fmla="*/ 8841 h 10000"/>
                    <a:gd name="connsiteX216-3635" fmla="*/ 4339 w 10000"/>
                    <a:gd name="connsiteY216-3636" fmla="*/ 8800 h 10000"/>
                    <a:gd name="connsiteX217-3637" fmla="*/ 4275 w 10000"/>
                    <a:gd name="connsiteY217-3638" fmla="*/ 8757 h 10000"/>
                    <a:gd name="connsiteX218-3639" fmla="*/ 4209 w 10000"/>
                    <a:gd name="connsiteY218-3640" fmla="*/ 8712 h 10000"/>
                    <a:gd name="connsiteX219-3641" fmla="*/ 4145 w 10000"/>
                    <a:gd name="connsiteY219-3642" fmla="*/ 8667 h 10000"/>
                    <a:gd name="connsiteX220-3643" fmla="*/ 4083 w 10000"/>
                    <a:gd name="connsiteY220-3644" fmla="*/ 8620 h 10000"/>
                    <a:gd name="connsiteX221-3645" fmla="*/ 4020 w 10000"/>
                    <a:gd name="connsiteY221-3646" fmla="*/ 8569 h 10000"/>
                    <a:gd name="connsiteX222-3647" fmla="*/ 3960 w 10000"/>
                    <a:gd name="connsiteY222-3648" fmla="*/ 8519 h 10000"/>
                    <a:gd name="connsiteX223-3649" fmla="*/ 3901 w 10000"/>
                    <a:gd name="connsiteY223-3650" fmla="*/ 8466 h 10000"/>
                    <a:gd name="connsiteX224-3651" fmla="*/ 3841 w 10000"/>
                    <a:gd name="connsiteY224-3652" fmla="*/ 8413 h 10000"/>
                    <a:gd name="connsiteX225-3653" fmla="*/ 3784 w 10000"/>
                    <a:gd name="connsiteY225-3654" fmla="*/ 8356 h 10000"/>
                    <a:gd name="connsiteX226-3655" fmla="*/ 3727 w 10000"/>
                    <a:gd name="connsiteY226-3656" fmla="*/ 8298 h 10000"/>
                    <a:gd name="connsiteX227-3657" fmla="*/ 3673 w 10000"/>
                    <a:gd name="connsiteY227-3658" fmla="*/ 8239 h 10000"/>
                    <a:gd name="connsiteX228-3659" fmla="*/ 3620 w 10000"/>
                    <a:gd name="connsiteY228-3660" fmla="*/ 8179 h 10000"/>
                    <a:gd name="connsiteX229-3661" fmla="*/ 3566 w 10000"/>
                    <a:gd name="connsiteY229-3662" fmla="*/ 8118 h 10000"/>
                    <a:gd name="connsiteX230-3663" fmla="*/ 3517 w 10000"/>
                    <a:gd name="connsiteY230-3664" fmla="*/ 8057 h 10000"/>
                    <a:gd name="connsiteX231-3665" fmla="*/ 3467 w 10000"/>
                    <a:gd name="connsiteY231-3666" fmla="*/ 7989 h 10000"/>
                    <a:gd name="connsiteX232-3667" fmla="*/ 3417 w 10000"/>
                    <a:gd name="connsiteY232-3668" fmla="*/ 7925 h 10000"/>
                    <a:gd name="connsiteX233-3669" fmla="*/ 3371 w 10000"/>
                    <a:gd name="connsiteY233-3670" fmla="*/ 7856 h 10000"/>
                    <a:gd name="connsiteX234-3671" fmla="*/ 3324 w 10000"/>
                    <a:gd name="connsiteY234-3672" fmla="*/ 7790 h 10000"/>
                    <a:gd name="connsiteX235-3673" fmla="*/ 3282 w 10000"/>
                    <a:gd name="connsiteY235-3674" fmla="*/ 7719 h 10000"/>
                    <a:gd name="connsiteX236-3675" fmla="*/ 3237 w 10000"/>
                    <a:gd name="connsiteY236-3676" fmla="*/ 7647 h 10000"/>
                    <a:gd name="connsiteX237-3677" fmla="*/ 3196 w 10000"/>
                    <a:gd name="connsiteY237-3678" fmla="*/ 7575 h 10000"/>
                    <a:gd name="connsiteX238-3679" fmla="*/ 3157 w 10000"/>
                    <a:gd name="connsiteY238-3680" fmla="*/ 7502 h 10000"/>
                    <a:gd name="connsiteX239-3681" fmla="*/ 3118 w 10000"/>
                    <a:gd name="connsiteY239-3682" fmla="*/ 7426 h 10000"/>
                    <a:gd name="connsiteX240-3683" fmla="*/ 3081 w 10000"/>
                    <a:gd name="connsiteY240-3684" fmla="*/ 7350 h 10000"/>
                    <a:gd name="connsiteX241-3685" fmla="*/ 3045 w 10000"/>
                    <a:gd name="connsiteY241-3686" fmla="*/ 7274 h 10000"/>
                    <a:gd name="connsiteX242-3687" fmla="*/ 3013 w 10000"/>
                    <a:gd name="connsiteY242-3688" fmla="*/ 7194 h 10000"/>
                    <a:gd name="connsiteX243-3689" fmla="*/ 2979 w 10000"/>
                    <a:gd name="connsiteY243-3690" fmla="*/ 7117 h 10000"/>
                    <a:gd name="connsiteX244-3691" fmla="*/ 2951 w 10000"/>
                    <a:gd name="connsiteY244-3692" fmla="*/ 7035 h 10000"/>
                    <a:gd name="connsiteX245-3693" fmla="*/ 2922 w 10000"/>
                    <a:gd name="connsiteY245-3694" fmla="*/ 6955 h 10000"/>
                    <a:gd name="connsiteX246-3695" fmla="*/ 2892 w 10000"/>
                    <a:gd name="connsiteY246-3696" fmla="*/ 6871 h 10000"/>
                    <a:gd name="connsiteX247-3697" fmla="*/ 2869 w 10000"/>
                    <a:gd name="connsiteY247-3698" fmla="*/ 6791 h 10000"/>
                    <a:gd name="connsiteX248-3699" fmla="*/ 2846 w 10000"/>
                    <a:gd name="connsiteY248-3700" fmla="*/ 6705 h 10000"/>
                    <a:gd name="connsiteX249-3701" fmla="*/ 2823 w 10000"/>
                    <a:gd name="connsiteY249-3702" fmla="*/ 6619 h 10000"/>
                    <a:gd name="connsiteX250-3703" fmla="*/ 2801 w 10000"/>
                    <a:gd name="connsiteY250-3704" fmla="*/ 6535 h 10000"/>
                    <a:gd name="connsiteX251-3705" fmla="*/ 2783 w 10000"/>
                    <a:gd name="connsiteY251-3706" fmla="*/ 6449 h 10000"/>
                    <a:gd name="connsiteX252-3707" fmla="*/ 2767 w 10000"/>
                    <a:gd name="connsiteY252-3708" fmla="*/ 6361 h 10000"/>
                    <a:gd name="connsiteX253-3709" fmla="*/ 2753 w 10000"/>
                    <a:gd name="connsiteY253-3710" fmla="*/ 6273 h 10000"/>
                    <a:gd name="connsiteX254-3711" fmla="*/ 2741 w 10000"/>
                    <a:gd name="connsiteY254-3712" fmla="*/ 6185 h 10000"/>
                    <a:gd name="connsiteX255-3713" fmla="*/ 2730 w 10000"/>
                    <a:gd name="connsiteY255-3714" fmla="*/ 6095 h 10000"/>
                    <a:gd name="connsiteX256-3715" fmla="*/ 2719 w 10000"/>
                    <a:gd name="connsiteY256-3716" fmla="*/ 6005 h 10000"/>
                    <a:gd name="connsiteX257-3717" fmla="*/ 2712 w 10000"/>
                    <a:gd name="connsiteY257-3718" fmla="*/ 5912 h 10000"/>
                    <a:gd name="connsiteX258-3719" fmla="*/ 2709 w 10000"/>
                    <a:gd name="connsiteY258-3720" fmla="*/ 5820 h 10000"/>
                    <a:gd name="connsiteX259-3721" fmla="*/ 2705 w 10000"/>
                    <a:gd name="connsiteY259-3722" fmla="*/ 5728 h 10000"/>
                    <a:gd name="connsiteX260-3723" fmla="*/ 2705 w 10000"/>
                    <a:gd name="connsiteY260-3724" fmla="*/ 5636 h 10000"/>
                    <a:gd name="connsiteX261-3725" fmla="*/ 2705 w 10000"/>
                    <a:gd name="connsiteY261-3726" fmla="*/ 5542 h 10000"/>
                    <a:gd name="connsiteX262-3727" fmla="*/ 2709 w 10000"/>
                    <a:gd name="connsiteY262-3728" fmla="*/ 5450 h 10000"/>
                    <a:gd name="connsiteX263-3729" fmla="*/ 2712 w 10000"/>
                    <a:gd name="connsiteY263-3730" fmla="*/ 5359 h 10000"/>
                    <a:gd name="connsiteX264-3731" fmla="*/ 2719 w 10000"/>
                    <a:gd name="connsiteY264-3732" fmla="*/ 5269 h 10000"/>
                    <a:gd name="connsiteX265-3733" fmla="*/ 2730 w 10000"/>
                    <a:gd name="connsiteY265-3734" fmla="*/ 5179 h 10000"/>
                    <a:gd name="connsiteX266-3735" fmla="*/ 2741 w 10000"/>
                    <a:gd name="connsiteY266-3736" fmla="*/ 5089 h 10000"/>
                    <a:gd name="connsiteX267-3737" fmla="*/ 2753 w 10000"/>
                    <a:gd name="connsiteY267-3738" fmla="*/ 4997 h 10000"/>
                    <a:gd name="connsiteX268-3739" fmla="*/ 2767 w 10000"/>
                    <a:gd name="connsiteY268-3740" fmla="*/ 4909 h 10000"/>
                    <a:gd name="connsiteX269-3741" fmla="*/ 2783 w 10000"/>
                    <a:gd name="connsiteY269-3742" fmla="*/ 4825 h 10000"/>
                    <a:gd name="connsiteX270-3743" fmla="*/ 2801 w 10000"/>
                    <a:gd name="connsiteY270-3744" fmla="*/ 4737 h 10000"/>
                    <a:gd name="connsiteX271-3745" fmla="*/ 2823 w 10000"/>
                    <a:gd name="connsiteY271-3746" fmla="*/ 4651 h 10000"/>
                    <a:gd name="connsiteX272-3747" fmla="*/ 2846 w 10000"/>
                    <a:gd name="connsiteY272-3748" fmla="*/ 4565 h 10000"/>
                    <a:gd name="connsiteX273-3749" fmla="*/ 2869 w 10000"/>
                    <a:gd name="connsiteY273-3750" fmla="*/ 4481 h 10000"/>
                    <a:gd name="connsiteX274-3751" fmla="*/ 2892 w 10000"/>
                    <a:gd name="connsiteY274-3752" fmla="*/ 4399 h 10000"/>
                    <a:gd name="connsiteX275-3753" fmla="*/ 2922 w 10000"/>
                    <a:gd name="connsiteY275-3754" fmla="*/ 4317 h 10000"/>
                    <a:gd name="connsiteX276-3755" fmla="*/ 2951 w 10000"/>
                    <a:gd name="connsiteY276-3756" fmla="*/ 4235 h 10000"/>
                    <a:gd name="connsiteX277-3757" fmla="*/ 2979 w 10000"/>
                    <a:gd name="connsiteY277-3758" fmla="*/ 4155 h 10000"/>
                    <a:gd name="connsiteX278-3759" fmla="*/ 3013 w 10000"/>
                    <a:gd name="connsiteY278-3760" fmla="*/ 4075 h 10000"/>
                    <a:gd name="connsiteX279-3761" fmla="*/ 3045 w 10000"/>
                    <a:gd name="connsiteY279-3762" fmla="*/ 4000 h 10000"/>
                    <a:gd name="connsiteX280-3763" fmla="*/ 3081 w 10000"/>
                    <a:gd name="connsiteY280-3764" fmla="*/ 3920 h 10000"/>
                    <a:gd name="connsiteX281-3765" fmla="*/ 3118 w 10000"/>
                    <a:gd name="connsiteY281-3766" fmla="*/ 3844 h 10000"/>
                    <a:gd name="connsiteX282-3767" fmla="*/ 3157 w 10000"/>
                    <a:gd name="connsiteY282-3768" fmla="*/ 3770 h 10000"/>
                    <a:gd name="connsiteX283-3769" fmla="*/ 3196 w 10000"/>
                    <a:gd name="connsiteY283-3770" fmla="*/ 3696 h 10000"/>
                    <a:gd name="connsiteX284-3771" fmla="*/ 3237 w 10000"/>
                    <a:gd name="connsiteY284-3772" fmla="*/ 3623 h 10000"/>
                    <a:gd name="connsiteX285-3773" fmla="*/ 3282 w 10000"/>
                    <a:gd name="connsiteY285-3774" fmla="*/ 3553 h 10000"/>
                    <a:gd name="connsiteX286-3775" fmla="*/ 3324 w 10000"/>
                    <a:gd name="connsiteY286-3776" fmla="*/ 3484 h 10000"/>
                    <a:gd name="connsiteX287-3777" fmla="*/ 3371 w 10000"/>
                    <a:gd name="connsiteY287-3778" fmla="*/ 3414 h 10000"/>
                    <a:gd name="connsiteX288-3779" fmla="*/ 3417 w 10000"/>
                    <a:gd name="connsiteY288-3780" fmla="*/ 3348 h 10000"/>
                    <a:gd name="connsiteX289-3781" fmla="*/ 3467 w 10000"/>
                    <a:gd name="connsiteY289-3782" fmla="*/ 3281 h 10000"/>
                    <a:gd name="connsiteX290-3783" fmla="*/ 3517 w 10000"/>
                    <a:gd name="connsiteY290-3784" fmla="*/ 3217 h 10000"/>
                    <a:gd name="connsiteX291-3785" fmla="*/ 3566 w 10000"/>
                    <a:gd name="connsiteY291-3786" fmla="*/ 3152 h 10000"/>
                    <a:gd name="connsiteX292-3787" fmla="*/ 3620 w 10000"/>
                    <a:gd name="connsiteY292-3788" fmla="*/ 3090 h 10000"/>
                    <a:gd name="connsiteX293-3789" fmla="*/ 3673 w 10000"/>
                    <a:gd name="connsiteY293-3790" fmla="*/ 3031 h 10000"/>
                    <a:gd name="connsiteX294-3791" fmla="*/ 3727 w 10000"/>
                    <a:gd name="connsiteY294-3792" fmla="*/ 2972 h 10000"/>
                    <a:gd name="connsiteX295-3793" fmla="*/ 3784 w 10000"/>
                    <a:gd name="connsiteY295-3794" fmla="*/ 2914 h 10000"/>
                    <a:gd name="connsiteX296-3795" fmla="*/ 3841 w 10000"/>
                    <a:gd name="connsiteY296-3796" fmla="*/ 2861 h 10000"/>
                    <a:gd name="connsiteX297-3797" fmla="*/ 3901 w 10000"/>
                    <a:gd name="connsiteY297-3798" fmla="*/ 2806 h 10000"/>
                    <a:gd name="connsiteX298-3799" fmla="*/ 3960 w 10000"/>
                    <a:gd name="connsiteY298-3800" fmla="*/ 2752 h 10000"/>
                    <a:gd name="connsiteX299-3801" fmla="*/ 4020 w 10000"/>
                    <a:gd name="connsiteY299-3802" fmla="*/ 2701 h 10000"/>
                    <a:gd name="connsiteX300-3803" fmla="*/ 4083 w 10000"/>
                    <a:gd name="connsiteY300-3804" fmla="*/ 2654 h 10000"/>
                    <a:gd name="connsiteX301-3805" fmla="*/ 4145 w 10000"/>
                    <a:gd name="connsiteY301-3806" fmla="*/ 2605 h 10000"/>
                    <a:gd name="connsiteX302-3807" fmla="*/ 4209 w 10000"/>
                    <a:gd name="connsiteY302-3808" fmla="*/ 2558 h 10000"/>
                    <a:gd name="connsiteX303-3809" fmla="*/ 4275 w 10000"/>
                    <a:gd name="connsiteY303-3810" fmla="*/ 2515 h 10000"/>
                    <a:gd name="connsiteX304-3811" fmla="*/ 4339 w 10000"/>
                    <a:gd name="connsiteY304-3812" fmla="*/ 2472 h 10000"/>
                    <a:gd name="connsiteX305-3813" fmla="*/ 4406 w 10000"/>
                    <a:gd name="connsiteY305-3814" fmla="*/ 2433 h 10000"/>
                    <a:gd name="connsiteX306-3815" fmla="*/ 4476 w 10000"/>
                    <a:gd name="connsiteY306-3816" fmla="*/ 2394 h 10000"/>
                    <a:gd name="connsiteX307-3817" fmla="*/ 4544 w 10000"/>
                    <a:gd name="connsiteY307-3818" fmla="*/ 2355 h 10000"/>
                    <a:gd name="connsiteX308-3819" fmla="*/ 4615 w 10000"/>
                    <a:gd name="connsiteY308-3820" fmla="*/ 2320 h 10000"/>
                    <a:gd name="connsiteX309-3821" fmla="*/ 4684 w 10000"/>
                    <a:gd name="connsiteY309-3822" fmla="*/ 2288 h 10000"/>
                    <a:gd name="connsiteX310-3823" fmla="*/ 4754 w 10000"/>
                    <a:gd name="connsiteY310-3824" fmla="*/ 2257 h 10000"/>
                    <a:gd name="connsiteX311-3825" fmla="*/ 4826 w 10000"/>
                    <a:gd name="connsiteY311-3826" fmla="*/ 2228 h 10000"/>
                    <a:gd name="connsiteX312-3827" fmla="*/ 4901 w 10000"/>
                    <a:gd name="connsiteY312-3828" fmla="*/ 2199 h 10000"/>
                    <a:gd name="connsiteX313-3829" fmla="*/ 4974 w 10000"/>
                    <a:gd name="connsiteY313-3830" fmla="*/ 2175 h 10000"/>
                    <a:gd name="connsiteX314-3831" fmla="*/ 5049 w 10000"/>
                    <a:gd name="connsiteY314-3832" fmla="*/ 2152 h 10000"/>
                    <a:gd name="connsiteX315-3833" fmla="*/ 5124 w 10000"/>
                    <a:gd name="connsiteY315-3834" fmla="*/ 2130 h 10000"/>
                    <a:gd name="connsiteX316-3835" fmla="*/ 5200 w 10000"/>
                    <a:gd name="connsiteY316-3836" fmla="*/ 2111 h 10000"/>
                    <a:gd name="connsiteX317-3837" fmla="*/ 5277 w 10000"/>
                    <a:gd name="connsiteY317-3838" fmla="*/ 2095 h 10000"/>
                    <a:gd name="connsiteX318-3839" fmla="*/ 5353 w 10000"/>
                    <a:gd name="connsiteY318-3840" fmla="*/ 2081 h 10000"/>
                    <a:gd name="connsiteX319-3841" fmla="*/ 5432 w 10000"/>
                    <a:gd name="connsiteY319-3842" fmla="*/ 2066 h 10000"/>
                    <a:gd name="connsiteX320-3843" fmla="*/ 5510 w 10000"/>
                    <a:gd name="connsiteY320-3844" fmla="*/ 2056 h 10000"/>
                    <a:gd name="connsiteX321-3845" fmla="*/ 5588 w 10000"/>
                    <a:gd name="connsiteY321-3846" fmla="*/ 2050 h 10000"/>
                    <a:gd name="connsiteX322-3847" fmla="*/ 5670 w 10000"/>
                    <a:gd name="connsiteY322-3848" fmla="*/ 2042 h 10000"/>
                    <a:gd name="connsiteX323-3849" fmla="*/ 5750 w 10000"/>
                    <a:gd name="connsiteY323-3850" fmla="*/ 2040 h 10000"/>
                    <a:gd name="connsiteX324-3851" fmla="*/ 5830 w 10000"/>
                    <a:gd name="connsiteY324-3852" fmla="*/ 2038 h 10000"/>
                    <a:gd name="connsiteX325-3853" fmla="*/ 5432 w 10000"/>
                    <a:gd name="connsiteY325-3854" fmla="*/ 3879 h 10000"/>
                    <a:gd name="connsiteX326-3855" fmla="*/ 5432 w 10000"/>
                    <a:gd name="connsiteY326-3856" fmla="*/ 3879 h 10000"/>
                    <a:gd name="connsiteX327-3857" fmla="*/ 5394 w 10000"/>
                    <a:gd name="connsiteY327-3858" fmla="*/ 3854 h 10000"/>
                    <a:gd name="connsiteX328-3859" fmla="*/ 5355 w 10000"/>
                    <a:gd name="connsiteY328-3860" fmla="*/ 3836 h 10000"/>
                    <a:gd name="connsiteX329-3861" fmla="*/ 5316 w 10000"/>
                    <a:gd name="connsiteY329-3862" fmla="*/ 3819 h 10000"/>
                    <a:gd name="connsiteX330-3863" fmla="*/ 5277 w 10000"/>
                    <a:gd name="connsiteY330-3864" fmla="*/ 3805 h 10000"/>
                    <a:gd name="connsiteX331-3865" fmla="*/ 5236 w 10000"/>
                    <a:gd name="connsiteY331-3866" fmla="*/ 3793 h 10000"/>
                    <a:gd name="connsiteX332-3867" fmla="*/ 5195 w 10000"/>
                    <a:gd name="connsiteY332-3868" fmla="*/ 3785 h 10000"/>
                    <a:gd name="connsiteX333-3869" fmla="*/ 5154 w 10000"/>
                    <a:gd name="connsiteY333-3870" fmla="*/ 3780 h 10000"/>
                    <a:gd name="connsiteX334-3871" fmla="*/ 5109 w 10000"/>
                    <a:gd name="connsiteY334-3872" fmla="*/ 3778 h 10000"/>
                    <a:gd name="connsiteX335-3873" fmla="*/ 5069 w 10000"/>
                    <a:gd name="connsiteY335-3874" fmla="*/ 3778 h 10000"/>
                    <a:gd name="connsiteX336-3875" fmla="*/ 5026 w 10000"/>
                    <a:gd name="connsiteY336-3876" fmla="*/ 3780 h 10000"/>
                    <a:gd name="connsiteX337-3877" fmla="*/ 4981 w 10000"/>
                    <a:gd name="connsiteY337-3878" fmla="*/ 3787 h 10000"/>
                    <a:gd name="connsiteX338-3879" fmla="*/ 4939 w 10000"/>
                    <a:gd name="connsiteY338-3880" fmla="*/ 3797 h 10000"/>
                    <a:gd name="connsiteX339-3881" fmla="*/ 4894 w 10000"/>
                    <a:gd name="connsiteY339-3882" fmla="*/ 3807 h 10000"/>
                    <a:gd name="connsiteX340-3883" fmla="*/ 4851 w 10000"/>
                    <a:gd name="connsiteY340-3884" fmla="*/ 3821 h 10000"/>
                    <a:gd name="connsiteX341-3885" fmla="*/ 4810 w 10000"/>
                    <a:gd name="connsiteY341-3886" fmla="*/ 3838 h 10000"/>
                    <a:gd name="connsiteX342-3887" fmla="*/ 4766 w 10000"/>
                    <a:gd name="connsiteY342-3888" fmla="*/ 3856 h 10000"/>
                    <a:gd name="connsiteX343-3889" fmla="*/ 4723 w 10000"/>
                    <a:gd name="connsiteY343-3890" fmla="*/ 3881 h 10000"/>
                    <a:gd name="connsiteX344-3891" fmla="*/ 4682 w 10000"/>
                    <a:gd name="connsiteY344-3892" fmla="*/ 3903 h 10000"/>
                    <a:gd name="connsiteX345-3893" fmla="*/ 4641 w 10000"/>
                    <a:gd name="connsiteY345-3894" fmla="*/ 3930 h 10000"/>
                    <a:gd name="connsiteX346-3895" fmla="*/ 4599 w 10000"/>
                    <a:gd name="connsiteY346-3896" fmla="*/ 3959 h 10000"/>
                    <a:gd name="connsiteX347-3897" fmla="*/ 4558 w 10000"/>
                    <a:gd name="connsiteY347-3898" fmla="*/ 3989 h 10000"/>
                    <a:gd name="connsiteX348-3899" fmla="*/ 4519 w 10000"/>
                    <a:gd name="connsiteY348-3900" fmla="*/ 4026 h 10000"/>
                    <a:gd name="connsiteX349-3901" fmla="*/ 4479 w 10000"/>
                    <a:gd name="connsiteY349-3902" fmla="*/ 4061 h 10000"/>
                    <a:gd name="connsiteX350-3903" fmla="*/ 4440 w 10000"/>
                    <a:gd name="connsiteY350-3904" fmla="*/ 4100 h 10000"/>
                    <a:gd name="connsiteX351-3905" fmla="*/ 4403 w 10000"/>
                    <a:gd name="connsiteY351-3906" fmla="*/ 4139 h 10000"/>
                    <a:gd name="connsiteX352-3907" fmla="*/ 4367 w 10000"/>
                    <a:gd name="connsiteY352-3908" fmla="*/ 4182 h 10000"/>
                    <a:gd name="connsiteX353-3909" fmla="*/ 4330 w 10000"/>
                    <a:gd name="connsiteY353-3910" fmla="*/ 4227 h 10000"/>
                    <a:gd name="connsiteX354-3911" fmla="*/ 4298 w 10000"/>
                    <a:gd name="connsiteY354-3912" fmla="*/ 4272 h 10000"/>
                    <a:gd name="connsiteX355-3913" fmla="*/ 4264 w 10000"/>
                    <a:gd name="connsiteY355-3914" fmla="*/ 4323 h 10000"/>
                    <a:gd name="connsiteX356-3915" fmla="*/ 4234 w 10000"/>
                    <a:gd name="connsiteY356-3916" fmla="*/ 4372 h 10000"/>
                    <a:gd name="connsiteX357-3917" fmla="*/ 4204 w 10000"/>
                    <a:gd name="connsiteY357-3918" fmla="*/ 4428 h 10000"/>
                    <a:gd name="connsiteX358-3919" fmla="*/ 4173 w 10000"/>
                    <a:gd name="connsiteY358-3920" fmla="*/ 4481 h 10000"/>
                    <a:gd name="connsiteX359-3921" fmla="*/ 4147 w 10000"/>
                    <a:gd name="connsiteY359-3922" fmla="*/ 4536 h 10000"/>
                    <a:gd name="connsiteX360-3923" fmla="*/ 4122 w 10000"/>
                    <a:gd name="connsiteY360-3924" fmla="*/ 4593 h 10000"/>
                    <a:gd name="connsiteX361-3925" fmla="*/ 4099 w 10000"/>
                    <a:gd name="connsiteY361-3926" fmla="*/ 4651 h 10000"/>
                    <a:gd name="connsiteX362-3927" fmla="*/ 4079 w 10000"/>
                    <a:gd name="connsiteY362-3928" fmla="*/ 4708 h 10000"/>
                    <a:gd name="connsiteX363-3929" fmla="*/ 4059 w 10000"/>
                    <a:gd name="connsiteY363-3930" fmla="*/ 4766 h 10000"/>
                    <a:gd name="connsiteX364-3931" fmla="*/ 4045 w 10000"/>
                    <a:gd name="connsiteY364-3932" fmla="*/ 4825 h 10000"/>
                    <a:gd name="connsiteX365-3933" fmla="*/ 4031 w 10000"/>
                    <a:gd name="connsiteY365-3934" fmla="*/ 4882 h 10000"/>
                    <a:gd name="connsiteX366-3935" fmla="*/ 4019 w 10000"/>
                    <a:gd name="connsiteY366-3936" fmla="*/ 4938 h 10000"/>
                    <a:gd name="connsiteX367-3937" fmla="*/ 4011 w 10000"/>
                    <a:gd name="connsiteY367-3938" fmla="*/ 4995 h 10000"/>
                    <a:gd name="connsiteX368-3939" fmla="*/ 4002 w 10000"/>
                    <a:gd name="connsiteY368-3940" fmla="*/ 5052 h 10000"/>
                    <a:gd name="connsiteX369-3941" fmla="*/ 3995 w 10000"/>
                    <a:gd name="connsiteY369-3942" fmla="*/ 5110 h 10000"/>
                    <a:gd name="connsiteX370-3943" fmla="*/ 3994 w 10000"/>
                    <a:gd name="connsiteY370-3944" fmla="*/ 5167 h 10000"/>
                    <a:gd name="connsiteX371-3945" fmla="*/ 3992 w 10000"/>
                    <a:gd name="connsiteY371-3946" fmla="*/ 5222 h 10000"/>
                    <a:gd name="connsiteX372-3947" fmla="*/ 3994 w 10000"/>
                    <a:gd name="connsiteY372-3948" fmla="*/ 5275 h 10000"/>
                    <a:gd name="connsiteX373-3949" fmla="*/ 3995 w 10000"/>
                    <a:gd name="connsiteY373-3950" fmla="*/ 5331 h 10000"/>
                    <a:gd name="connsiteX374-3951" fmla="*/ 4001 w 10000"/>
                    <a:gd name="connsiteY374-3952" fmla="*/ 5384 h 10000"/>
                    <a:gd name="connsiteX375-3953" fmla="*/ 4008 w 10000"/>
                    <a:gd name="connsiteY375-3954" fmla="*/ 5435 h 10000"/>
                    <a:gd name="connsiteX376-3955" fmla="*/ 4017 w 10000"/>
                    <a:gd name="connsiteY376-3956" fmla="*/ 5488 h 10000"/>
                    <a:gd name="connsiteX377-3957" fmla="*/ 4027 w 10000"/>
                    <a:gd name="connsiteY377-3958" fmla="*/ 5538 h 10000"/>
                    <a:gd name="connsiteX378-3959" fmla="*/ 4042 w 10000"/>
                    <a:gd name="connsiteY378-3960" fmla="*/ 5585 h 10000"/>
                    <a:gd name="connsiteX379-3961" fmla="*/ 4056 w 10000"/>
                    <a:gd name="connsiteY379-3962" fmla="*/ 5632 h 10000"/>
                    <a:gd name="connsiteX380-3963" fmla="*/ 4072 w 10000"/>
                    <a:gd name="connsiteY380-3964" fmla="*/ 5681 h 10000"/>
                    <a:gd name="connsiteX381-3965" fmla="*/ 4091 w 10000"/>
                    <a:gd name="connsiteY381-3966" fmla="*/ 5724 h 10000"/>
                    <a:gd name="connsiteX382-3967" fmla="*/ 4111 w 10000"/>
                    <a:gd name="connsiteY382-3968" fmla="*/ 5765 h 10000"/>
                    <a:gd name="connsiteX383-3969" fmla="*/ 4134 w 10000"/>
                    <a:gd name="connsiteY383-3970" fmla="*/ 5808 h 10000"/>
                    <a:gd name="connsiteX384-3971" fmla="*/ 4159 w 10000"/>
                    <a:gd name="connsiteY384-3972" fmla="*/ 5847 h 10000"/>
                    <a:gd name="connsiteX385-3973" fmla="*/ 4186 w 10000"/>
                    <a:gd name="connsiteY385-3974" fmla="*/ 5886 h 10000"/>
                    <a:gd name="connsiteX386-3975" fmla="*/ 4214 w 10000"/>
                    <a:gd name="connsiteY386-3976" fmla="*/ 5918 h 10000"/>
                    <a:gd name="connsiteX387-3977" fmla="*/ 4246 w 10000"/>
                    <a:gd name="connsiteY387-3978" fmla="*/ 5951 h 10000"/>
                    <a:gd name="connsiteX388-3979" fmla="*/ 4278 w 10000"/>
                    <a:gd name="connsiteY388-3980" fmla="*/ 5982 h 10000"/>
                    <a:gd name="connsiteX389-3981" fmla="*/ 4312 w 10000"/>
                    <a:gd name="connsiteY389-3982" fmla="*/ 6011 h 10000"/>
                    <a:gd name="connsiteX390-3983" fmla="*/ 4350 w 10000"/>
                    <a:gd name="connsiteY390-3984" fmla="*/ 6037 h 10000"/>
                    <a:gd name="connsiteX391-3985" fmla="*/ 4387 w 10000"/>
                    <a:gd name="connsiteY391-3986" fmla="*/ 6058 h 10000"/>
                    <a:gd name="connsiteX392-3987" fmla="*/ 4422 w 10000"/>
                    <a:gd name="connsiteY392-3988" fmla="*/ 6078 h 10000"/>
                    <a:gd name="connsiteX393-3989" fmla="*/ 4455 w 10000"/>
                    <a:gd name="connsiteY393-3990" fmla="*/ 6093 h 10000"/>
                    <a:gd name="connsiteX394-3991" fmla="*/ 4490 w 10000"/>
                    <a:gd name="connsiteY394-3992" fmla="*/ 6101 h 10000"/>
                    <a:gd name="connsiteX395-3993" fmla="*/ 4520 w 10000"/>
                    <a:gd name="connsiteY395-3994" fmla="*/ 6107 h 10000"/>
                    <a:gd name="connsiteX396-3995" fmla="*/ 4554 w 10000"/>
                    <a:gd name="connsiteY396-3996" fmla="*/ 6107 h 10000"/>
                    <a:gd name="connsiteX397-3997" fmla="*/ 4583 w 10000"/>
                    <a:gd name="connsiteY397-3998" fmla="*/ 6103 h 10000"/>
                    <a:gd name="connsiteX398-3999" fmla="*/ 4615 w 10000"/>
                    <a:gd name="connsiteY398-4000" fmla="*/ 6099 h 10000"/>
                    <a:gd name="connsiteX399-4001" fmla="*/ 4643 w 10000"/>
                    <a:gd name="connsiteY399-4002" fmla="*/ 6088 h 10000"/>
                    <a:gd name="connsiteX400-4003" fmla="*/ 4672 w 10000"/>
                    <a:gd name="connsiteY400-4004" fmla="*/ 6074 h 10000"/>
                    <a:gd name="connsiteX401-4005" fmla="*/ 4698 w 10000"/>
                    <a:gd name="connsiteY401-4006" fmla="*/ 6058 h 10000"/>
                    <a:gd name="connsiteX402-4007" fmla="*/ 4727 w 10000"/>
                    <a:gd name="connsiteY402-4008" fmla="*/ 6039 h 10000"/>
                    <a:gd name="connsiteX403-4009" fmla="*/ 4754 w 10000"/>
                    <a:gd name="connsiteY403-4010" fmla="*/ 6015 h 10000"/>
                    <a:gd name="connsiteX404-4011" fmla="*/ 4782 w 10000"/>
                    <a:gd name="connsiteY404-4012" fmla="*/ 5992 h 10000"/>
                    <a:gd name="connsiteX405-4013" fmla="*/ 4805 w 10000"/>
                    <a:gd name="connsiteY405-4014" fmla="*/ 5964 h 10000"/>
                    <a:gd name="connsiteX406-4015" fmla="*/ 4834 w 10000"/>
                    <a:gd name="connsiteY406-4016" fmla="*/ 5933 h 10000"/>
                    <a:gd name="connsiteX407-4017" fmla="*/ 4859 w 10000"/>
                    <a:gd name="connsiteY407-4018" fmla="*/ 5896 h 10000"/>
                    <a:gd name="connsiteX408-4019" fmla="*/ 4882 w 10000"/>
                    <a:gd name="connsiteY408-4020" fmla="*/ 5861 h 10000"/>
                    <a:gd name="connsiteX409-4021" fmla="*/ 4931 w 10000"/>
                    <a:gd name="connsiteY409-4022" fmla="*/ 5783 h 10000"/>
                    <a:gd name="connsiteX410-4023" fmla="*/ 4981 w 10000"/>
                    <a:gd name="connsiteY410-4024" fmla="*/ 5697 h 10000"/>
                    <a:gd name="connsiteX411-4025" fmla="*/ 5033 w 10000"/>
                    <a:gd name="connsiteY411-4026" fmla="*/ 5605 h 10000"/>
                    <a:gd name="connsiteX412-4027" fmla="*/ 5083 w 10000"/>
                    <a:gd name="connsiteY412-4028" fmla="*/ 5505 h 10000"/>
                    <a:gd name="connsiteX413-4029" fmla="*/ 5134 w 10000"/>
                    <a:gd name="connsiteY413-4030" fmla="*/ 5400 h 10000"/>
                    <a:gd name="connsiteX414-4031" fmla="*/ 5241 w 10000"/>
                    <a:gd name="connsiteY414-4032" fmla="*/ 5181 h 10000"/>
                    <a:gd name="connsiteX415-4033" fmla="*/ 5353 w 10000"/>
                    <a:gd name="connsiteY415-4034" fmla="*/ 4964 h 10000"/>
                    <a:gd name="connsiteX416-4035" fmla="*/ 5405 w 10000"/>
                    <a:gd name="connsiteY416-4036" fmla="*/ 4862 h 10000"/>
                    <a:gd name="connsiteX417-4037" fmla="*/ 5497 w 10000"/>
                    <a:gd name="connsiteY417-4038" fmla="*/ 4667 h 10000"/>
                    <a:gd name="connsiteX418-4039" fmla="*/ 5537 w 10000"/>
                    <a:gd name="connsiteY418-4040" fmla="*/ 4577 h 10000"/>
                    <a:gd name="connsiteX419-4041" fmla="*/ 5572 w 10000"/>
                    <a:gd name="connsiteY419-4042" fmla="*/ 4489 h 10000"/>
                    <a:gd name="connsiteX420-4043" fmla="*/ 5585 w 10000"/>
                    <a:gd name="connsiteY420-4044" fmla="*/ 4446 h 10000"/>
                    <a:gd name="connsiteX421-4045" fmla="*/ 5597 w 10000"/>
                    <a:gd name="connsiteY421-4046" fmla="*/ 4405 h 10000"/>
                    <a:gd name="connsiteX422-4047" fmla="*/ 5608 w 10000"/>
                    <a:gd name="connsiteY422-4048" fmla="*/ 4366 h 10000"/>
                    <a:gd name="connsiteX423-4049" fmla="*/ 5617 w 10000"/>
                    <a:gd name="connsiteY423-4050" fmla="*/ 4325 h 10000"/>
                    <a:gd name="connsiteX424-4051" fmla="*/ 5622 w 10000"/>
                    <a:gd name="connsiteY424-4052" fmla="*/ 4286 h 10000"/>
                    <a:gd name="connsiteX425-4053" fmla="*/ 5624 w 10000"/>
                    <a:gd name="connsiteY425-4054" fmla="*/ 4249 h 10000"/>
                    <a:gd name="connsiteX426-4055" fmla="*/ 5626 w 10000"/>
                    <a:gd name="connsiteY426-4056" fmla="*/ 4213 h 10000"/>
                    <a:gd name="connsiteX427-4057" fmla="*/ 5624 w 10000"/>
                    <a:gd name="connsiteY427-4058" fmla="*/ 4178 h 10000"/>
                    <a:gd name="connsiteX428-4059" fmla="*/ 5618 w 10000"/>
                    <a:gd name="connsiteY428-4060" fmla="*/ 4141 h 10000"/>
                    <a:gd name="connsiteX429-4061" fmla="*/ 5611 w 10000"/>
                    <a:gd name="connsiteY429-4062" fmla="*/ 4108 h 10000"/>
                    <a:gd name="connsiteX430-4063" fmla="*/ 5601 w 10000"/>
                    <a:gd name="connsiteY430-4064" fmla="*/ 4075 h 10000"/>
                    <a:gd name="connsiteX431-4065" fmla="*/ 5586 w 10000"/>
                    <a:gd name="connsiteY431-4066" fmla="*/ 4045 h 10000"/>
                    <a:gd name="connsiteX432-4067" fmla="*/ 5570 w 10000"/>
                    <a:gd name="connsiteY432-4068" fmla="*/ 4014 h 10000"/>
                    <a:gd name="connsiteX433-4069" fmla="*/ 5549 w 10000"/>
                    <a:gd name="connsiteY433-4070" fmla="*/ 3985 h 10000"/>
                    <a:gd name="connsiteX434-4071" fmla="*/ 5526 w 10000"/>
                    <a:gd name="connsiteY434-4072" fmla="*/ 3957 h 10000"/>
                    <a:gd name="connsiteX435-4073" fmla="*/ 5497 w 10000"/>
                    <a:gd name="connsiteY435-4074" fmla="*/ 3930 h 10000"/>
                    <a:gd name="connsiteX436-4075" fmla="*/ 5467 w 10000"/>
                    <a:gd name="connsiteY436-4076" fmla="*/ 3903 h 10000"/>
                    <a:gd name="connsiteX437-4077" fmla="*/ 5432 w 10000"/>
                    <a:gd name="connsiteY437-4078" fmla="*/ 3879 h 10000"/>
                    <a:gd name="connsiteX438-4079" fmla="*/ 7341 w 10000"/>
                    <a:gd name="connsiteY438-4080" fmla="*/ 3897 h 10000"/>
                    <a:gd name="connsiteX439-4081" fmla="*/ 7341 w 10000"/>
                    <a:gd name="connsiteY439-4082" fmla="*/ 3897 h 10000"/>
                    <a:gd name="connsiteX440-4083" fmla="*/ 7266 w 10000"/>
                    <a:gd name="connsiteY440-4084" fmla="*/ 3815 h 10000"/>
                    <a:gd name="connsiteX441-4085" fmla="*/ 7188 w 10000"/>
                    <a:gd name="connsiteY441-4086" fmla="*/ 3740 h 10000"/>
                    <a:gd name="connsiteX442-4087" fmla="*/ 7108 w 10000"/>
                    <a:gd name="connsiteY442-4088" fmla="*/ 3666 h 10000"/>
                    <a:gd name="connsiteX443-4089" fmla="*/ 7024 w 10000"/>
                    <a:gd name="connsiteY443-4090" fmla="*/ 3598 h 10000"/>
                    <a:gd name="connsiteX444-4091" fmla="*/ 6982 w 10000"/>
                    <a:gd name="connsiteY444-4092" fmla="*/ 3563 h 10000"/>
                    <a:gd name="connsiteX445-4093" fmla="*/ 6939 w 10000"/>
                    <a:gd name="connsiteY445-4094" fmla="*/ 3533 h 10000"/>
                    <a:gd name="connsiteX446-4095" fmla="*/ 6893 w 10000"/>
                    <a:gd name="connsiteY446-4096" fmla="*/ 3504 h 10000"/>
                    <a:gd name="connsiteX447-4097" fmla="*/ 6848 w 10000"/>
                    <a:gd name="connsiteY447-4098" fmla="*/ 3473 h 10000"/>
                    <a:gd name="connsiteX448-4099" fmla="*/ 6802 w 10000"/>
                    <a:gd name="connsiteY448-4100" fmla="*/ 3447 h 10000"/>
                    <a:gd name="connsiteX449-4101" fmla="*/ 6756 w 10000"/>
                    <a:gd name="connsiteY449-4102" fmla="*/ 3422 h 10000"/>
                    <a:gd name="connsiteX450-4103" fmla="*/ 6709 w 10000"/>
                    <a:gd name="connsiteY450-4104" fmla="*/ 3395 h 10000"/>
                    <a:gd name="connsiteX451-4105" fmla="*/ 6661 w 10000"/>
                    <a:gd name="connsiteY451-4106" fmla="*/ 3371 h 10000"/>
                    <a:gd name="connsiteX452-4107" fmla="*/ 6613 w 10000"/>
                    <a:gd name="connsiteY452-4108" fmla="*/ 3348 h 10000"/>
                    <a:gd name="connsiteX453-4109" fmla="*/ 6563 w 10000"/>
                    <a:gd name="connsiteY453-4110" fmla="*/ 3326 h 10000"/>
                    <a:gd name="connsiteX454-4111" fmla="*/ 6515 w 10000"/>
                    <a:gd name="connsiteY454-4112" fmla="*/ 3307 h 10000"/>
                    <a:gd name="connsiteX455-4113" fmla="*/ 6466 w 10000"/>
                    <a:gd name="connsiteY455-4114" fmla="*/ 3289 h 10000"/>
                    <a:gd name="connsiteX456-4115" fmla="*/ 6416 w 10000"/>
                    <a:gd name="connsiteY456-4116" fmla="*/ 3273 h 10000"/>
                    <a:gd name="connsiteX457-4117" fmla="*/ 6364 w 10000"/>
                    <a:gd name="connsiteY457-4118" fmla="*/ 3254 h 10000"/>
                    <a:gd name="connsiteX458-4119" fmla="*/ 6313 w 10000"/>
                    <a:gd name="connsiteY458-4120" fmla="*/ 3240 h 10000"/>
                    <a:gd name="connsiteX459-4121" fmla="*/ 6261 w 10000"/>
                    <a:gd name="connsiteY459-4122" fmla="*/ 3230 h 10000"/>
                    <a:gd name="connsiteX460-4123" fmla="*/ 6209 w 10000"/>
                    <a:gd name="connsiteY460-4124" fmla="*/ 3217 h 10000"/>
                    <a:gd name="connsiteX461-4125" fmla="*/ 6156 w 10000"/>
                    <a:gd name="connsiteY461-4126" fmla="*/ 3207 h 10000"/>
                    <a:gd name="connsiteX462-4127" fmla="*/ 6101 w 10000"/>
                    <a:gd name="connsiteY462-4128" fmla="*/ 3199 h 10000"/>
                    <a:gd name="connsiteX463-4129" fmla="*/ 6047 w 10000"/>
                    <a:gd name="connsiteY463-4130" fmla="*/ 3191 h 10000"/>
                    <a:gd name="connsiteX464-4131" fmla="*/ 5994 w 10000"/>
                    <a:gd name="connsiteY464-4132" fmla="*/ 3187 h 10000"/>
                    <a:gd name="connsiteX465-4133" fmla="*/ 5941 w 10000"/>
                    <a:gd name="connsiteY465-4134" fmla="*/ 3180 h 10000"/>
                    <a:gd name="connsiteX466-4135" fmla="*/ 5885 w 10000"/>
                    <a:gd name="connsiteY466-4136" fmla="*/ 3178 h 10000"/>
                    <a:gd name="connsiteX467-4137" fmla="*/ 5830 w 10000"/>
                    <a:gd name="connsiteY467-4138" fmla="*/ 3178 h 10000"/>
                    <a:gd name="connsiteX468-4139" fmla="*/ 5775 w 10000"/>
                    <a:gd name="connsiteY468-4140" fmla="*/ 3178 h 10000"/>
                    <a:gd name="connsiteX469-4141" fmla="*/ 5720 w 10000"/>
                    <a:gd name="connsiteY469-4142" fmla="*/ 3180 h 10000"/>
                    <a:gd name="connsiteX470-4143" fmla="*/ 5665 w 10000"/>
                    <a:gd name="connsiteY470-4144" fmla="*/ 3187 h 10000"/>
                    <a:gd name="connsiteX471-4145" fmla="*/ 5611 w 10000"/>
                    <a:gd name="connsiteY471-4146" fmla="*/ 3191 h 10000"/>
                    <a:gd name="connsiteX472-4147" fmla="*/ 5558 w 10000"/>
                    <a:gd name="connsiteY472-4148" fmla="*/ 3199 h 10000"/>
                    <a:gd name="connsiteX473-4149" fmla="*/ 5505 w 10000"/>
                    <a:gd name="connsiteY473-4150" fmla="*/ 3207 h 10000"/>
                    <a:gd name="connsiteX474-4151" fmla="*/ 5453 w 10000"/>
                    <a:gd name="connsiteY474-4152" fmla="*/ 3217 h 10000"/>
                    <a:gd name="connsiteX475-4153" fmla="*/ 5400 w 10000"/>
                    <a:gd name="connsiteY475-4154" fmla="*/ 3230 h 10000"/>
                    <a:gd name="connsiteX476-4155" fmla="*/ 5348 w 10000"/>
                    <a:gd name="connsiteY476-4156" fmla="*/ 3240 h 10000"/>
                    <a:gd name="connsiteX477-4157" fmla="*/ 5296 w 10000"/>
                    <a:gd name="connsiteY477-4158" fmla="*/ 3254 h 10000"/>
                    <a:gd name="connsiteX478-4159" fmla="*/ 5246 w 10000"/>
                    <a:gd name="connsiteY478-4160" fmla="*/ 3273 h 10000"/>
                    <a:gd name="connsiteX479-4161" fmla="*/ 5195 w 10000"/>
                    <a:gd name="connsiteY479-4162" fmla="*/ 3289 h 10000"/>
                    <a:gd name="connsiteX480-4163" fmla="*/ 5145 w 10000"/>
                    <a:gd name="connsiteY480-4164" fmla="*/ 3307 h 10000"/>
                    <a:gd name="connsiteX481-4165" fmla="*/ 5095 w 10000"/>
                    <a:gd name="connsiteY481-4166" fmla="*/ 3326 h 10000"/>
                    <a:gd name="connsiteX482-4167" fmla="*/ 5047 w 10000"/>
                    <a:gd name="connsiteY482-4168" fmla="*/ 3348 h 10000"/>
                    <a:gd name="connsiteX483-4169" fmla="*/ 4997 w 10000"/>
                    <a:gd name="connsiteY483-4170" fmla="*/ 3371 h 10000"/>
                    <a:gd name="connsiteX484-4171" fmla="*/ 4951 w 10000"/>
                    <a:gd name="connsiteY484-4172" fmla="*/ 3395 h 10000"/>
                    <a:gd name="connsiteX485-4173" fmla="*/ 4903 w 10000"/>
                    <a:gd name="connsiteY485-4174" fmla="*/ 3422 h 10000"/>
                    <a:gd name="connsiteX486-4175" fmla="*/ 4859 w 10000"/>
                    <a:gd name="connsiteY486-4176" fmla="*/ 3447 h 10000"/>
                    <a:gd name="connsiteX487-4177" fmla="*/ 4812 w 10000"/>
                    <a:gd name="connsiteY487-4178" fmla="*/ 3473 h 10000"/>
                    <a:gd name="connsiteX488-4179" fmla="*/ 4766 w 10000"/>
                    <a:gd name="connsiteY488-4180" fmla="*/ 3504 h 10000"/>
                    <a:gd name="connsiteX489-4181" fmla="*/ 4723 w 10000"/>
                    <a:gd name="connsiteY489-4182" fmla="*/ 3533 h 10000"/>
                    <a:gd name="connsiteX490-4183" fmla="*/ 4679 w 10000"/>
                    <a:gd name="connsiteY490-4184" fmla="*/ 3563 h 10000"/>
                    <a:gd name="connsiteX491-4185" fmla="*/ 4636 w 10000"/>
                    <a:gd name="connsiteY491-4186" fmla="*/ 3598 h 10000"/>
                    <a:gd name="connsiteX492-4187" fmla="*/ 4552 w 10000"/>
                    <a:gd name="connsiteY492-4188" fmla="*/ 3666 h 10000"/>
                    <a:gd name="connsiteX493-4189" fmla="*/ 4471 w 10000"/>
                    <a:gd name="connsiteY493-4190" fmla="*/ 3740 h 10000"/>
                    <a:gd name="connsiteX494-4191" fmla="*/ 4394 w 10000"/>
                    <a:gd name="connsiteY494-4192" fmla="*/ 3815 h 10000"/>
                    <a:gd name="connsiteX495-4193" fmla="*/ 4321 w 10000"/>
                    <a:gd name="connsiteY495-4194" fmla="*/ 3897 h 10000"/>
                    <a:gd name="connsiteX496-4195" fmla="*/ 4248 w 10000"/>
                    <a:gd name="connsiteY496-4196" fmla="*/ 3983 h 10000"/>
                    <a:gd name="connsiteX497-4197" fmla="*/ 4182 w 10000"/>
                    <a:gd name="connsiteY497-4198" fmla="*/ 4073 h 10000"/>
                    <a:gd name="connsiteX498-4199" fmla="*/ 4118 w 10000"/>
                    <a:gd name="connsiteY498-4200" fmla="*/ 4165 h 10000"/>
                    <a:gd name="connsiteX499-4201" fmla="*/ 4058 w 10000"/>
                    <a:gd name="connsiteY499-4202" fmla="*/ 4262 h 10000"/>
                    <a:gd name="connsiteX500-4203" fmla="*/ 4031 w 10000"/>
                    <a:gd name="connsiteY500-4204" fmla="*/ 4311 h 10000"/>
                    <a:gd name="connsiteX501-4205" fmla="*/ 4004 w 10000"/>
                    <a:gd name="connsiteY501-4206" fmla="*/ 4360 h 10000"/>
                    <a:gd name="connsiteX502-4207" fmla="*/ 3978 w 10000"/>
                    <a:gd name="connsiteY502-4208" fmla="*/ 4413 h 10000"/>
                    <a:gd name="connsiteX503-4209" fmla="*/ 3953 w 10000"/>
                    <a:gd name="connsiteY503-4210" fmla="*/ 4464 h 10000"/>
                    <a:gd name="connsiteX504-4211" fmla="*/ 3928 w 10000"/>
                    <a:gd name="connsiteY504-4212" fmla="*/ 4518 h 10000"/>
                    <a:gd name="connsiteX505-4213" fmla="*/ 3905 w 10000"/>
                    <a:gd name="connsiteY505-4214" fmla="*/ 4569 h 10000"/>
                    <a:gd name="connsiteX506-4215" fmla="*/ 3883 w 10000"/>
                    <a:gd name="connsiteY506-4216" fmla="*/ 4624 h 10000"/>
                    <a:gd name="connsiteX507-4217" fmla="*/ 3862 w 10000"/>
                    <a:gd name="connsiteY507-4218" fmla="*/ 4680 h 10000"/>
                    <a:gd name="connsiteX508-4219" fmla="*/ 3842 w 10000"/>
                    <a:gd name="connsiteY508-4220" fmla="*/ 4735 h 10000"/>
                    <a:gd name="connsiteX509-4221" fmla="*/ 3825 w 10000"/>
                    <a:gd name="connsiteY509-4222" fmla="*/ 4790 h 10000"/>
                    <a:gd name="connsiteX510-4223" fmla="*/ 3807 w 10000"/>
                    <a:gd name="connsiteY510-4224" fmla="*/ 4847 h 10000"/>
                    <a:gd name="connsiteX511-4225" fmla="*/ 3789 w 10000"/>
                    <a:gd name="connsiteY511-4226" fmla="*/ 4905 h 10000"/>
                    <a:gd name="connsiteX512-4227" fmla="*/ 3775 w 10000"/>
                    <a:gd name="connsiteY512-4228" fmla="*/ 4962 h 10000"/>
                    <a:gd name="connsiteX513-4229" fmla="*/ 3760 w 10000"/>
                    <a:gd name="connsiteY513-4230" fmla="*/ 5022 h 10000"/>
                    <a:gd name="connsiteX514-4231" fmla="*/ 3748 w 10000"/>
                    <a:gd name="connsiteY514-4232" fmla="*/ 5081 h 10000"/>
                    <a:gd name="connsiteX515-4233" fmla="*/ 3737 w 10000"/>
                    <a:gd name="connsiteY515-4234" fmla="*/ 5140 h 10000"/>
                    <a:gd name="connsiteX516-4235" fmla="*/ 3727 w 10000"/>
                    <a:gd name="connsiteY516-4236" fmla="*/ 5200 h 10000"/>
                    <a:gd name="connsiteX517-4237" fmla="*/ 3720 w 10000"/>
                    <a:gd name="connsiteY517-4238" fmla="*/ 5261 h 10000"/>
                    <a:gd name="connsiteX518-4239" fmla="*/ 3711 w 10000"/>
                    <a:gd name="connsiteY518-4240" fmla="*/ 5325 h 10000"/>
                    <a:gd name="connsiteX519-4241" fmla="*/ 3705 w 10000"/>
                    <a:gd name="connsiteY519-4242" fmla="*/ 5386 h 10000"/>
                    <a:gd name="connsiteX520-4243" fmla="*/ 3700 w 10000"/>
                    <a:gd name="connsiteY520-4244" fmla="*/ 5447 h 10000"/>
                    <a:gd name="connsiteX521-4245" fmla="*/ 3696 w 10000"/>
                    <a:gd name="connsiteY521-4246" fmla="*/ 5509 h 10000"/>
                    <a:gd name="connsiteX522-4247" fmla="*/ 3695 w 10000"/>
                    <a:gd name="connsiteY522-4248" fmla="*/ 5572 h 10000"/>
                    <a:gd name="connsiteX523-4249" fmla="*/ 3695 w 10000"/>
                    <a:gd name="connsiteY523-4250" fmla="*/ 5636 h 10000"/>
                    <a:gd name="connsiteX524-4251" fmla="*/ 3695 w 10000"/>
                    <a:gd name="connsiteY524-4252" fmla="*/ 5699 h 10000"/>
                    <a:gd name="connsiteX525-4253" fmla="*/ 3696 w 10000"/>
                    <a:gd name="connsiteY525-4254" fmla="*/ 5761 h 10000"/>
                    <a:gd name="connsiteX526-4255" fmla="*/ 3700 w 10000"/>
                    <a:gd name="connsiteY526-4256" fmla="*/ 5826 h 10000"/>
                    <a:gd name="connsiteX527-4257" fmla="*/ 3705 w 10000"/>
                    <a:gd name="connsiteY527-4258" fmla="*/ 5888 h 10000"/>
                    <a:gd name="connsiteX528-4259" fmla="*/ 3711 w 10000"/>
                    <a:gd name="connsiteY528-4260" fmla="*/ 5949 h 10000"/>
                    <a:gd name="connsiteX529-4261" fmla="*/ 3720 w 10000"/>
                    <a:gd name="connsiteY529-4262" fmla="*/ 6011 h 10000"/>
                    <a:gd name="connsiteX530-4263" fmla="*/ 3727 w 10000"/>
                    <a:gd name="connsiteY530-4264" fmla="*/ 6070 h 10000"/>
                    <a:gd name="connsiteX531-4265" fmla="*/ 3737 w 10000"/>
                    <a:gd name="connsiteY531-4266" fmla="*/ 6131 h 10000"/>
                    <a:gd name="connsiteX532-4267" fmla="*/ 3748 w 10000"/>
                    <a:gd name="connsiteY532-4268" fmla="*/ 6191 h 10000"/>
                    <a:gd name="connsiteX533-4269" fmla="*/ 3760 w 10000"/>
                    <a:gd name="connsiteY533-4270" fmla="*/ 6250 h 10000"/>
                    <a:gd name="connsiteX534-4271" fmla="*/ 3775 w 10000"/>
                    <a:gd name="connsiteY534-4272" fmla="*/ 6308 h 10000"/>
                    <a:gd name="connsiteX535-4273" fmla="*/ 3789 w 10000"/>
                    <a:gd name="connsiteY535-4274" fmla="*/ 6367 h 10000"/>
                    <a:gd name="connsiteX536-4275" fmla="*/ 3807 w 10000"/>
                    <a:gd name="connsiteY536-4276" fmla="*/ 6424 h 10000"/>
                    <a:gd name="connsiteX537-4277" fmla="*/ 3825 w 10000"/>
                    <a:gd name="connsiteY537-4278" fmla="*/ 6482 h 10000"/>
                    <a:gd name="connsiteX538-4279" fmla="*/ 3842 w 10000"/>
                    <a:gd name="connsiteY538-4280" fmla="*/ 6537 h 10000"/>
                    <a:gd name="connsiteX539-4281" fmla="*/ 3862 w 10000"/>
                    <a:gd name="connsiteY539-4282" fmla="*/ 6594 h 10000"/>
                    <a:gd name="connsiteX540-4283" fmla="*/ 3883 w 10000"/>
                    <a:gd name="connsiteY540-4284" fmla="*/ 6648 h 10000"/>
                    <a:gd name="connsiteX541-4285" fmla="*/ 3905 w 10000"/>
                    <a:gd name="connsiteY541-4286" fmla="*/ 6701 h 10000"/>
                    <a:gd name="connsiteX542-4287" fmla="*/ 3928 w 10000"/>
                    <a:gd name="connsiteY542-4288" fmla="*/ 6754 h 10000"/>
                    <a:gd name="connsiteX543-4289" fmla="*/ 3953 w 10000"/>
                    <a:gd name="connsiteY543-4290" fmla="*/ 6807 h 10000"/>
                    <a:gd name="connsiteX544-4291" fmla="*/ 3978 w 10000"/>
                    <a:gd name="connsiteY544-4292" fmla="*/ 6861 h 10000"/>
                    <a:gd name="connsiteX545-4293" fmla="*/ 4004 w 10000"/>
                    <a:gd name="connsiteY545-4294" fmla="*/ 6910 h 10000"/>
                    <a:gd name="connsiteX546-4295" fmla="*/ 4031 w 10000"/>
                    <a:gd name="connsiteY546-4296" fmla="*/ 6959 h 10000"/>
                    <a:gd name="connsiteX547-4297" fmla="*/ 4058 w 10000"/>
                    <a:gd name="connsiteY547-4298" fmla="*/ 7010 h 10000"/>
                    <a:gd name="connsiteX548-4299" fmla="*/ 4118 w 10000"/>
                    <a:gd name="connsiteY548-4300" fmla="*/ 7106 h 10000"/>
                    <a:gd name="connsiteX549-4301" fmla="*/ 4182 w 10000"/>
                    <a:gd name="connsiteY549-4302" fmla="*/ 7200 h 10000"/>
                    <a:gd name="connsiteX550-4303" fmla="*/ 4248 w 10000"/>
                    <a:gd name="connsiteY550-4304" fmla="*/ 7289 h 10000"/>
                    <a:gd name="connsiteX551-4305" fmla="*/ 4321 w 10000"/>
                    <a:gd name="connsiteY551-4306" fmla="*/ 7373 h 10000"/>
                    <a:gd name="connsiteX552-4307" fmla="*/ 4394 w 10000"/>
                    <a:gd name="connsiteY552-4308" fmla="*/ 7454 h 10000"/>
                    <a:gd name="connsiteX553-4309" fmla="*/ 4471 w 10000"/>
                    <a:gd name="connsiteY553-4310" fmla="*/ 7532 h 10000"/>
                    <a:gd name="connsiteX554-4311" fmla="*/ 4552 w 10000"/>
                    <a:gd name="connsiteY554-4312" fmla="*/ 7606 h 10000"/>
                    <a:gd name="connsiteX555-4313" fmla="*/ 4636 w 10000"/>
                    <a:gd name="connsiteY555-4314" fmla="*/ 7674 h 10000"/>
                    <a:gd name="connsiteX556-4315" fmla="*/ 4679 w 10000"/>
                    <a:gd name="connsiteY556-4316" fmla="*/ 7706 h 10000"/>
                    <a:gd name="connsiteX557-4317" fmla="*/ 4723 w 10000"/>
                    <a:gd name="connsiteY557-4318" fmla="*/ 7737 h 10000"/>
                    <a:gd name="connsiteX558-4319" fmla="*/ 4766 w 10000"/>
                    <a:gd name="connsiteY558-4320" fmla="*/ 7768 h 10000"/>
                    <a:gd name="connsiteX559-4321" fmla="*/ 4812 w 10000"/>
                    <a:gd name="connsiteY559-4322" fmla="*/ 7796 h 10000"/>
                    <a:gd name="connsiteX560-4323" fmla="*/ 4859 w 10000"/>
                    <a:gd name="connsiteY560-4324" fmla="*/ 7825 h 10000"/>
                    <a:gd name="connsiteX561-4325" fmla="*/ 4903 w 10000"/>
                    <a:gd name="connsiteY561-4326" fmla="*/ 7852 h 10000"/>
                    <a:gd name="connsiteX562-4327" fmla="*/ 4951 w 10000"/>
                    <a:gd name="connsiteY562-4328" fmla="*/ 7878 h 10000"/>
                    <a:gd name="connsiteX563-4329" fmla="*/ 4997 w 10000"/>
                    <a:gd name="connsiteY563-4330" fmla="*/ 7901 h 10000"/>
                    <a:gd name="connsiteX564-4331" fmla="*/ 5047 w 10000"/>
                    <a:gd name="connsiteY564-4332" fmla="*/ 7923 h 10000"/>
                    <a:gd name="connsiteX565-4333" fmla="*/ 5095 w 10000"/>
                    <a:gd name="connsiteY565-4334" fmla="*/ 7944 h 10000"/>
                    <a:gd name="connsiteX566-4335" fmla="*/ 5145 w 10000"/>
                    <a:gd name="connsiteY566-4336" fmla="*/ 7964 h 10000"/>
                    <a:gd name="connsiteX567-4337" fmla="*/ 5195 w 10000"/>
                    <a:gd name="connsiteY567-4338" fmla="*/ 7985 h 10000"/>
                    <a:gd name="connsiteX568-4339" fmla="*/ 5246 w 10000"/>
                    <a:gd name="connsiteY568-4340" fmla="*/ 8001 h 10000"/>
                    <a:gd name="connsiteX569-4341" fmla="*/ 5296 w 10000"/>
                    <a:gd name="connsiteY569-4342" fmla="*/ 8016 h 10000"/>
                    <a:gd name="connsiteX570-4343" fmla="*/ 5348 w 10000"/>
                    <a:gd name="connsiteY570-4344" fmla="*/ 8032 h 10000"/>
                    <a:gd name="connsiteX571-4345" fmla="*/ 5400 w 10000"/>
                    <a:gd name="connsiteY571-4346" fmla="*/ 8044 h 10000"/>
                    <a:gd name="connsiteX572-4347" fmla="*/ 5453 w 10000"/>
                    <a:gd name="connsiteY572-4348" fmla="*/ 8057 h 10000"/>
                    <a:gd name="connsiteX573-4349" fmla="*/ 5505 w 10000"/>
                    <a:gd name="connsiteY573-4350" fmla="*/ 8065 h 10000"/>
                    <a:gd name="connsiteX574-4351" fmla="*/ 5558 w 10000"/>
                    <a:gd name="connsiteY574-4352" fmla="*/ 8075 h 10000"/>
                    <a:gd name="connsiteX575-4353" fmla="*/ 5611 w 10000"/>
                    <a:gd name="connsiteY575-4354" fmla="*/ 8081 h 10000"/>
                    <a:gd name="connsiteX576-4355" fmla="*/ 5665 w 10000"/>
                    <a:gd name="connsiteY576-4356" fmla="*/ 8087 h 10000"/>
                    <a:gd name="connsiteX577-4357" fmla="*/ 5720 w 10000"/>
                    <a:gd name="connsiteY577-4358" fmla="*/ 8091 h 10000"/>
                    <a:gd name="connsiteX578-4359" fmla="*/ 5775 w 10000"/>
                    <a:gd name="connsiteY578-4360" fmla="*/ 8093 h 10000"/>
                    <a:gd name="connsiteX579-4361" fmla="*/ 5830 w 10000"/>
                    <a:gd name="connsiteY579-4362" fmla="*/ 8093 h 10000"/>
                    <a:gd name="connsiteX580-4363" fmla="*/ 5885 w 10000"/>
                    <a:gd name="connsiteY580-4364" fmla="*/ 8093 h 10000"/>
                    <a:gd name="connsiteX581-4365" fmla="*/ 5941 w 10000"/>
                    <a:gd name="connsiteY581-4366" fmla="*/ 8091 h 10000"/>
                    <a:gd name="connsiteX582-4367" fmla="*/ 5994 w 10000"/>
                    <a:gd name="connsiteY582-4368" fmla="*/ 8087 h 10000"/>
                    <a:gd name="connsiteX583-4369" fmla="*/ 6047 w 10000"/>
                    <a:gd name="connsiteY583-4370" fmla="*/ 8081 h 10000"/>
                    <a:gd name="connsiteX584-4371" fmla="*/ 6101 w 10000"/>
                    <a:gd name="connsiteY584-4372" fmla="*/ 8075 h 10000"/>
                    <a:gd name="connsiteX585-4373" fmla="*/ 6156 w 10000"/>
                    <a:gd name="connsiteY585-4374" fmla="*/ 8065 h 10000"/>
                    <a:gd name="connsiteX586-4375" fmla="*/ 6209 w 10000"/>
                    <a:gd name="connsiteY586-4376" fmla="*/ 8057 h 10000"/>
                    <a:gd name="connsiteX587-4377" fmla="*/ 6261 w 10000"/>
                    <a:gd name="connsiteY587-4378" fmla="*/ 8044 h 10000"/>
                    <a:gd name="connsiteX588-4379" fmla="*/ 6313 w 10000"/>
                    <a:gd name="connsiteY588-4380" fmla="*/ 8032 h 10000"/>
                    <a:gd name="connsiteX589-4381" fmla="*/ 6364 w 10000"/>
                    <a:gd name="connsiteY589-4382" fmla="*/ 8016 h 10000"/>
                    <a:gd name="connsiteX590-4383" fmla="*/ 6416 w 10000"/>
                    <a:gd name="connsiteY590-4384" fmla="*/ 8001 h 10000"/>
                    <a:gd name="connsiteX591-4385" fmla="*/ 6466 w 10000"/>
                    <a:gd name="connsiteY591-4386" fmla="*/ 7985 h 10000"/>
                    <a:gd name="connsiteX592-4387" fmla="*/ 6515 w 10000"/>
                    <a:gd name="connsiteY592-4388" fmla="*/ 7964 h 10000"/>
                    <a:gd name="connsiteX593-4389" fmla="*/ 6563 w 10000"/>
                    <a:gd name="connsiteY593-4390" fmla="*/ 7944 h 10000"/>
                    <a:gd name="connsiteX594-4391" fmla="*/ 6613 w 10000"/>
                    <a:gd name="connsiteY594-4392" fmla="*/ 7923 h 10000"/>
                    <a:gd name="connsiteX595-4393" fmla="*/ 6661 w 10000"/>
                    <a:gd name="connsiteY595-4394" fmla="*/ 7901 h 10000"/>
                    <a:gd name="connsiteX596-4395" fmla="*/ 6709 w 10000"/>
                    <a:gd name="connsiteY596-4396" fmla="*/ 7878 h 10000"/>
                    <a:gd name="connsiteX597-4397" fmla="*/ 6756 w 10000"/>
                    <a:gd name="connsiteY597-4398" fmla="*/ 7852 h 10000"/>
                    <a:gd name="connsiteX598-4399" fmla="*/ 6802 w 10000"/>
                    <a:gd name="connsiteY598-4400" fmla="*/ 7825 h 10000"/>
                    <a:gd name="connsiteX599-4401" fmla="*/ 6848 w 10000"/>
                    <a:gd name="connsiteY599-4402" fmla="*/ 7796 h 10000"/>
                    <a:gd name="connsiteX600-4403" fmla="*/ 6893 w 10000"/>
                    <a:gd name="connsiteY600-4404" fmla="*/ 7768 h 10000"/>
                    <a:gd name="connsiteX601-4405" fmla="*/ 6939 w 10000"/>
                    <a:gd name="connsiteY601-4406" fmla="*/ 7737 h 10000"/>
                    <a:gd name="connsiteX602-4407" fmla="*/ 6982 w 10000"/>
                    <a:gd name="connsiteY602-4408" fmla="*/ 7706 h 10000"/>
                    <a:gd name="connsiteX603-4409" fmla="*/ 7024 w 10000"/>
                    <a:gd name="connsiteY603-4410" fmla="*/ 7674 h 10000"/>
                    <a:gd name="connsiteX604-4411" fmla="*/ 7108 w 10000"/>
                    <a:gd name="connsiteY604-4412" fmla="*/ 7606 h 10000"/>
                    <a:gd name="connsiteX605-4413" fmla="*/ 7188 w 10000"/>
                    <a:gd name="connsiteY605-4414" fmla="*/ 7532 h 10000"/>
                    <a:gd name="connsiteX606-4415" fmla="*/ 7266 w 10000"/>
                    <a:gd name="connsiteY606-4416" fmla="*/ 7454 h 10000"/>
                    <a:gd name="connsiteX607-4417" fmla="*/ 7341 w 10000"/>
                    <a:gd name="connsiteY607-4418" fmla="*/ 7373 h 10000"/>
                    <a:gd name="connsiteX608-4419" fmla="*/ 7411 w 10000"/>
                    <a:gd name="connsiteY608-4420" fmla="*/ 7289 h 10000"/>
                    <a:gd name="connsiteX609-4421" fmla="*/ 7601 w 10000"/>
                    <a:gd name="connsiteY609-4422" fmla="*/ 7010 h 10000"/>
                    <a:gd name="connsiteX610-4423" fmla="*/ 7628 w 10000"/>
                    <a:gd name="connsiteY610-4424" fmla="*/ 6959 h 10000"/>
                    <a:gd name="connsiteX611-4425" fmla="*/ 7658 w 10000"/>
                    <a:gd name="connsiteY611-4426" fmla="*/ 6910 h 10000"/>
                    <a:gd name="connsiteX612-4427" fmla="*/ 7683 w 10000"/>
                    <a:gd name="connsiteY612-4428" fmla="*/ 6861 h 10000"/>
                    <a:gd name="connsiteX613-4429" fmla="*/ 7710 w 10000"/>
                    <a:gd name="connsiteY613-4430" fmla="*/ 6807 h 10000"/>
                    <a:gd name="connsiteX614-4431" fmla="*/ 7731 w 10000"/>
                    <a:gd name="connsiteY614-4432" fmla="*/ 6754 h 10000"/>
                    <a:gd name="connsiteX615-4433" fmla="*/ 7754 w 10000"/>
                    <a:gd name="connsiteY615-4434" fmla="*/ 6701 h 10000"/>
                    <a:gd name="connsiteX616-4435" fmla="*/ 7777 w 10000"/>
                    <a:gd name="connsiteY616-4436" fmla="*/ 6648 h 10000"/>
                    <a:gd name="connsiteX617-4437" fmla="*/ 7799 w 10000"/>
                    <a:gd name="connsiteY617-4438" fmla="*/ 6594 h 10000"/>
                    <a:gd name="connsiteX618-4439" fmla="*/ 7818 w 10000"/>
                    <a:gd name="connsiteY618-4440" fmla="*/ 6537 h 10000"/>
                    <a:gd name="connsiteX619-4441" fmla="*/ 7838 w 10000"/>
                    <a:gd name="connsiteY619-4442" fmla="*/ 6482 h 10000"/>
                    <a:gd name="connsiteX620-4443" fmla="*/ 7854 w 10000"/>
                    <a:gd name="connsiteY620-4444" fmla="*/ 6424 h 10000"/>
                    <a:gd name="connsiteX621-4445" fmla="*/ 7870 w 10000"/>
                    <a:gd name="connsiteY621-4446" fmla="*/ 6367 h 10000"/>
                    <a:gd name="connsiteX622-4447" fmla="*/ 7884 w 10000"/>
                    <a:gd name="connsiteY622-4448" fmla="*/ 6308 h 10000"/>
                    <a:gd name="connsiteX623-4449" fmla="*/ 7898 w 10000"/>
                    <a:gd name="connsiteY623-4450" fmla="*/ 6250 h 10000"/>
                    <a:gd name="connsiteX624-4451" fmla="*/ 7911 w 10000"/>
                    <a:gd name="connsiteY624-4452" fmla="*/ 6191 h 10000"/>
                    <a:gd name="connsiteX625-4453" fmla="*/ 7921 w 10000"/>
                    <a:gd name="connsiteY625-4454" fmla="*/ 6131 h 10000"/>
                    <a:gd name="connsiteX626-4455" fmla="*/ 7932 w 10000"/>
                    <a:gd name="connsiteY626-4456" fmla="*/ 6070 h 10000"/>
                    <a:gd name="connsiteX627-4457" fmla="*/ 7941 w 10000"/>
                    <a:gd name="connsiteY627-4458" fmla="*/ 6011 h 10000"/>
                    <a:gd name="connsiteX628-4459" fmla="*/ 7948 w 10000"/>
                    <a:gd name="connsiteY628-4460" fmla="*/ 5949 h 10000"/>
                    <a:gd name="connsiteX629-4461" fmla="*/ 7955 w 10000"/>
                    <a:gd name="connsiteY629-4462" fmla="*/ 5888 h 10000"/>
                    <a:gd name="connsiteX630-4463" fmla="*/ 7959 w 10000"/>
                    <a:gd name="connsiteY630-4464" fmla="*/ 5826 h 10000"/>
                    <a:gd name="connsiteX631-4465" fmla="*/ 7962 w 10000"/>
                    <a:gd name="connsiteY631-4466" fmla="*/ 5761 h 10000"/>
                    <a:gd name="connsiteX632-4467" fmla="*/ 7966 w 10000"/>
                    <a:gd name="connsiteY632-4468" fmla="*/ 5699 h 10000"/>
                    <a:gd name="connsiteX633-4469" fmla="*/ 7966 w 10000"/>
                    <a:gd name="connsiteY633-4470" fmla="*/ 5636 h 10000"/>
                    <a:gd name="connsiteX634-4471" fmla="*/ 7966 w 10000"/>
                    <a:gd name="connsiteY634-4472" fmla="*/ 5572 h 10000"/>
                    <a:gd name="connsiteX635-4473" fmla="*/ 7962 w 10000"/>
                    <a:gd name="connsiteY635-4474" fmla="*/ 5509 h 10000"/>
                    <a:gd name="connsiteX636-4475" fmla="*/ 7959 w 10000"/>
                    <a:gd name="connsiteY636-4476" fmla="*/ 5447 h 10000"/>
                    <a:gd name="connsiteX637-4477" fmla="*/ 7955 w 10000"/>
                    <a:gd name="connsiteY637-4478" fmla="*/ 5386 h 10000"/>
                    <a:gd name="connsiteX638-4479" fmla="*/ 7948 w 10000"/>
                    <a:gd name="connsiteY638-4480" fmla="*/ 5325 h 10000"/>
                    <a:gd name="connsiteX639-4481" fmla="*/ 7941 w 10000"/>
                    <a:gd name="connsiteY639-4482" fmla="*/ 5261 h 10000"/>
                    <a:gd name="connsiteX640-4483" fmla="*/ 7932 w 10000"/>
                    <a:gd name="connsiteY640-4484" fmla="*/ 5200 h 10000"/>
                    <a:gd name="connsiteX641-4485" fmla="*/ 7921 w 10000"/>
                    <a:gd name="connsiteY641-4486" fmla="*/ 5140 h 10000"/>
                    <a:gd name="connsiteX642-4487" fmla="*/ 7911 w 10000"/>
                    <a:gd name="connsiteY642-4488" fmla="*/ 5081 h 10000"/>
                    <a:gd name="connsiteX643-4489" fmla="*/ 7898 w 10000"/>
                    <a:gd name="connsiteY643-4490" fmla="*/ 5022 h 10000"/>
                    <a:gd name="connsiteX644-4491" fmla="*/ 7884 w 10000"/>
                    <a:gd name="connsiteY644-4492" fmla="*/ 4962 h 10000"/>
                    <a:gd name="connsiteX645-4493" fmla="*/ 7870 w 10000"/>
                    <a:gd name="connsiteY645-4494" fmla="*/ 4905 h 10000"/>
                    <a:gd name="connsiteX646-4495" fmla="*/ 7854 w 10000"/>
                    <a:gd name="connsiteY646-4496" fmla="*/ 4847 h 10000"/>
                    <a:gd name="connsiteX647-4497" fmla="*/ 7838 w 10000"/>
                    <a:gd name="connsiteY647-4498" fmla="*/ 4790 h 10000"/>
                    <a:gd name="connsiteX648-4499" fmla="*/ 7818 w 10000"/>
                    <a:gd name="connsiteY648-4500" fmla="*/ 4735 h 10000"/>
                    <a:gd name="connsiteX649-4501" fmla="*/ 7799 w 10000"/>
                    <a:gd name="connsiteY649-4502" fmla="*/ 4680 h 10000"/>
                    <a:gd name="connsiteX650-4503" fmla="*/ 7777 w 10000"/>
                    <a:gd name="connsiteY650-4504" fmla="*/ 4624 h 10000"/>
                    <a:gd name="connsiteX651-4505" fmla="*/ 7754 w 10000"/>
                    <a:gd name="connsiteY651-4506" fmla="*/ 4569 h 10000"/>
                    <a:gd name="connsiteX652-4507" fmla="*/ 7731 w 10000"/>
                    <a:gd name="connsiteY652-4508" fmla="*/ 4518 h 10000"/>
                    <a:gd name="connsiteX653-4509" fmla="*/ 7710 w 10000"/>
                    <a:gd name="connsiteY653-4510" fmla="*/ 4464 h 10000"/>
                    <a:gd name="connsiteX654-4511" fmla="*/ 7683 w 10000"/>
                    <a:gd name="connsiteY654-4512" fmla="*/ 4413 h 10000"/>
                    <a:gd name="connsiteX655-4513" fmla="*/ 7658 w 10000"/>
                    <a:gd name="connsiteY655-4514" fmla="*/ 4360 h 10000"/>
                    <a:gd name="connsiteX656-4515" fmla="*/ 7628 w 10000"/>
                    <a:gd name="connsiteY656-4516" fmla="*/ 4311 h 10000"/>
                    <a:gd name="connsiteX657-4517" fmla="*/ 7601 w 10000"/>
                    <a:gd name="connsiteY657-4518" fmla="*/ 4262 h 10000"/>
                    <a:gd name="connsiteX658-4519" fmla="*/ 7542 w 10000"/>
                    <a:gd name="connsiteY658-4520" fmla="*/ 4165 h 10000"/>
                    <a:gd name="connsiteX659-4521" fmla="*/ 7478 w 10000"/>
                    <a:gd name="connsiteY659-4522" fmla="*/ 4073 h 10000"/>
                    <a:gd name="connsiteX660-4523" fmla="*/ 7411 w 10000"/>
                    <a:gd name="connsiteY660-4524" fmla="*/ 3983 h 10000"/>
                    <a:gd name="connsiteX661-4525" fmla="*/ 7341 w 10000"/>
                    <a:gd name="connsiteY661-4526" fmla="*/ 3897 h 10000"/>
                    <a:gd name="connsiteX662-4527" fmla="*/ 4205 w 10000"/>
                    <a:gd name="connsiteY662-4528" fmla="*/ 0 h 10000"/>
                    <a:gd name="connsiteX663-4529" fmla="*/ 3515 w 10000"/>
                    <a:gd name="connsiteY663-4530" fmla="*/ 1509 h 10000"/>
                    <a:gd name="connsiteX664-4531" fmla="*/ 1180 w 10000"/>
                    <a:gd name="connsiteY664-4532" fmla="*/ 1509 h 10000"/>
                    <a:gd name="connsiteX665-4533" fmla="*/ 1119 w 10000"/>
                    <a:gd name="connsiteY665-4534" fmla="*/ 1509 h 10000"/>
                    <a:gd name="connsiteX666-4535" fmla="*/ 1061 w 10000"/>
                    <a:gd name="connsiteY666-4536" fmla="*/ 1513 h 10000"/>
                    <a:gd name="connsiteX667-4537" fmla="*/ 1000 w 10000"/>
                    <a:gd name="connsiteY667-4538" fmla="*/ 1524 h 10000"/>
                    <a:gd name="connsiteX668-4539" fmla="*/ 943 w 10000"/>
                    <a:gd name="connsiteY668-4540" fmla="*/ 1536 h 10000"/>
                    <a:gd name="connsiteX669-4541" fmla="*/ 886 w 10000"/>
                    <a:gd name="connsiteY669-4542" fmla="*/ 1552 h 10000"/>
                    <a:gd name="connsiteX670-4543" fmla="*/ 831 w 10000"/>
                    <a:gd name="connsiteY670-4544" fmla="*/ 1569 h 10000"/>
                    <a:gd name="connsiteX671-4545" fmla="*/ 774 w 10000"/>
                    <a:gd name="connsiteY671-4546" fmla="*/ 1591 h 10000"/>
                    <a:gd name="connsiteX672-4547" fmla="*/ 721 w 10000"/>
                    <a:gd name="connsiteY672-4548" fmla="*/ 1616 h 10000"/>
                    <a:gd name="connsiteX673-4549" fmla="*/ 669 w 10000"/>
                    <a:gd name="connsiteY673-4550" fmla="*/ 1642 h 10000"/>
                    <a:gd name="connsiteX674-4551" fmla="*/ 618 w 10000"/>
                    <a:gd name="connsiteY674-4552" fmla="*/ 1673 h 10000"/>
                    <a:gd name="connsiteX675-4553" fmla="*/ 571 w 10000"/>
                    <a:gd name="connsiteY675-4554" fmla="*/ 1704 h 10000"/>
                    <a:gd name="connsiteX676-4555" fmla="*/ 521 w 10000"/>
                    <a:gd name="connsiteY676-4556" fmla="*/ 1741 h 10000"/>
                    <a:gd name="connsiteX677-4557" fmla="*/ 475 w 10000"/>
                    <a:gd name="connsiteY677-4558" fmla="*/ 1778 h 10000"/>
                    <a:gd name="connsiteX678-4559" fmla="*/ 431 w 10000"/>
                    <a:gd name="connsiteY678-4560" fmla="*/ 1819 h 10000"/>
                    <a:gd name="connsiteX679-4561" fmla="*/ 388 w 10000"/>
                    <a:gd name="connsiteY679-4562" fmla="*/ 1862 h 10000"/>
                    <a:gd name="connsiteX680-4563" fmla="*/ 347 w 10000"/>
                    <a:gd name="connsiteY680-4564" fmla="*/ 1907 h 10000"/>
                    <a:gd name="connsiteX681-4565" fmla="*/ 308 w 10000"/>
                    <a:gd name="connsiteY681-4566" fmla="*/ 1954 h 10000"/>
                    <a:gd name="connsiteX682-4567" fmla="*/ 271 w 10000"/>
                    <a:gd name="connsiteY682-4568" fmla="*/ 2005 h 10000"/>
                    <a:gd name="connsiteX683-4569" fmla="*/ 235 w 10000"/>
                    <a:gd name="connsiteY683-4570" fmla="*/ 2054 h 10000"/>
                    <a:gd name="connsiteX684-4571" fmla="*/ 203 w 10000"/>
                    <a:gd name="connsiteY684-4572" fmla="*/ 2109 h 10000"/>
                    <a:gd name="connsiteX685-4573" fmla="*/ 173 w 10000"/>
                    <a:gd name="connsiteY685-4574" fmla="*/ 2163 h 10000"/>
                    <a:gd name="connsiteX686-4575" fmla="*/ 142 w 10000"/>
                    <a:gd name="connsiteY686-4576" fmla="*/ 2220 h 10000"/>
                    <a:gd name="connsiteX687-4577" fmla="*/ 117 w 10000"/>
                    <a:gd name="connsiteY687-4578" fmla="*/ 2277 h 10000"/>
                    <a:gd name="connsiteX688-4579" fmla="*/ 93 w 10000"/>
                    <a:gd name="connsiteY688-4580" fmla="*/ 2339 h 10000"/>
                    <a:gd name="connsiteX689-4581" fmla="*/ 73 w 10000"/>
                    <a:gd name="connsiteY689-4582" fmla="*/ 2398 h 10000"/>
                    <a:gd name="connsiteX690-4583" fmla="*/ 53 w 10000"/>
                    <a:gd name="connsiteY690-4584" fmla="*/ 2464 h 10000"/>
                    <a:gd name="connsiteX691-4585" fmla="*/ 37 w 10000"/>
                    <a:gd name="connsiteY691-4586" fmla="*/ 2527 h 10000"/>
                    <a:gd name="connsiteX692-4587" fmla="*/ 25 w 10000"/>
                    <a:gd name="connsiteY692-4588" fmla="*/ 2591 h 10000"/>
                    <a:gd name="connsiteX693-4589" fmla="*/ 14 w 10000"/>
                    <a:gd name="connsiteY693-4590" fmla="*/ 2660 h 10000"/>
                    <a:gd name="connsiteX694-4591" fmla="*/ 7 w 10000"/>
                    <a:gd name="connsiteY694-4592" fmla="*/ 2728 h 10000"/>
                    <a:gd name="connsiteX695-4593" fmla="*/ 2 w 10000"/>
                    <a:gd name="connsiteY695-4594" fmla="*/ 2795 h 10000"/>
                    <a:gd name="connsiteX696-4595" fmla="*/ 0 w 10000"/>
                    <a:gd name="connsiteY696-4596" fmla="*/ 2865 h 10000"/>
                    <a:gd name="connsiteX697-4597" fmla="*/ 0 w 10000"/>
                    <a:gd name="connsiteY697-4598" fmla="*/ 8646 h 10000"/>
                    <a:gd name="connsiteX698-4599" fmla="*/ 2 w 10000"/>
                    <a:gd name="connsiteY698-4600" fmla="*/ 8714 h 10000"/>
                    <a:gd name="connsiteX699-4601" fmla="*/ 7 w 10000"/>
                    <a:gd name="connsiteY699-4602" fmla="*/ 8784 h 10000"/>
                    <a:gd name="connsiteX700-4603" fmla="*/ 14 w 10000"/>
                    <a:gd name="connsiteY700-4604" fmla="*/ 8849 h 10000"/>
                    <a:gd name="connsiteX701-4605" fmla="*/ 25 w 10000"/>
                    <a:gd name="connsiteY701-4606" fmla="*/ 8917 h 10000"/>
                    <a:gd name="connsiteX702-4607" fmla="*/ 37 w 10000"/>
                    <a:gd name="connsiteY702-4608" fmla="*/ 8982 h 10000"/>
                    <a:gd name="connsiteX703-4609" fmla="*/ 53 w 10000"/>
                    <a:gd name="connsiteY703-4610" fmla="*/ 9048 h 10000"/>
                    <a:gd name="connsiteX704-4611" fmla="*/ 73 w 10000"/>
                    <a:gd name="connsiteY704-4612" fmla="*/ 9109 h 10000"/>
                    <a:gd name="connsiteX705-4613" fmla="*/ 93 w 10000"/>
                    <a:gd name="connsiteY705-4614" fmla="*/ 9171 h 10000"/>
                    <a:gd name="connsiteX706-4615" fmla="*/ 117 w 10000"/>
                    <a:gd name="connsiteY706-4616" fmla="*/ 9230 h 10000"/>
                    <a:gd name="connsiteX707-4617" fmla="*/ 142 w 10000"/>
                    <a:gd name="connsiteY707-4618" fmla="*/ 9289 h 10000"/>
                    <a:gd name="connsiteX708-4619" fmla="*/ 173 w 10000"/>
                    <a:gd name="connsiteY708-4620" fmla="*/ 9347 h 10000"/>
                    <a:gd name="connsiteX709-4621" fmla="*/ 203 w 10000"/>
                    <a:gd name="connsiteY709-4622" fmla="*/ 9402 h 10000"/>
                    <a:gd name="connsiteX710-4623" fmla="*/ 235 w 10000"/>
                    <a:gd name="connsiteY710-4624" fmla="*/ 9453 h 10000"/>
                    <a:gd name="connsiteX711-4625" fmla="*/ 271 w 10000"/>
                    <a:gd name="connsiteY711-4626" fmla="*/ 9506 h 10000"/>
                    <a:gd name="connsiteX712-4627" fmla="*/ 308 w 10000"/>
                    <a:gd name="connsiteY712-4628" fmla="*/ 9556 h 10000"/>
                    <a:gd name="connsiteX713-4629" fmla="*/ 347 w 10000"/>
                    <a:gd name="connsiteY713-4630" fmla="*/ 9603 h 10000"/>
                    <a:gd name="connsiteX714-4631" fmla="*/ 388 w 10000"/>
                    <a:gd name="connsiteY714-4632" fmla="*/ 9650 h 10000"/>
                    <a:gd name="connsiteX715-4633" fmla="*/ 431 w 10000"/>
                    <a:gd name="connsiteY715-4634" fmla="*/ 9691 h 10000"/>
                    <a:gd name="connsiteX716-4635" fmla="*/ 475 w 10000"/>
                    <a:gd name="connsiteY716-4636" fmla="*/ 9732 h 10000"/>
                    <a:gd name="connsiteX717-4637" fmla="*/ 521 w 10000"/>
                    <a:gd name="connsiteY717-4638" fmla="*/ 9769 h 10000"/>
                    <a:gd name="connsiteX718-4639" fmla="*/ 571 w 10000"/>
                    <a:gd name="connsiteY718-4640" fmla="*/ 9803 h 10000"/>
                    <a:gd name="connsiteX719-4641" fmla="*/ 618 w 10000"/>
                    <a:gd name="connsiteY719-4642" fmla="*/ 9836 h 10000"/>
                    <a:gd name="connsiteX720-4643" fmla="*/ 669 w 10000"/>
                    <a:gd name="connsiteY720-4644" fmla="*/ 9867 h 10000"/>
                    <a:gd name="connsiteX721-4645" fmla="*/ 721 w 10000"/>
                    <a:gd name="connsiteY721-4646" fmla="*/ 9894 h 10000"/>
                    <a:gd name="connsiteX722-4647" fmla="*/ 774 w 10000"/>
                    <a:gd name="connsiteY722-4648" fmla="*/ 9918 h 10000"/>
                    <a:gd name="connsiteX723-4649" fmla="*/ 831 w 10000"/>
                    <a:gd name="connsiteY723-4650" fmla="*/ 9939 h 10000"/>
                    <a:gd name="connsiteX724-4651" fmla="*/ 886 w 10000"/>
                    <a:gd name="connsiteY724-4652" fmla="*/ 9957 h 10000"/>
                    <a:gd name="connsiteX725-4653" fmla="*/ 943 w 10000"/>
                    <a:gd name="connsiteY725-4654" fmla="*/ 9975 h 10000"/>
                    <a:gd name="connsiteX726-4655" fmla="*/ 1000 w 10000"/>
                    <a:gd name="connsiteY726-4656" fmla="*/ 9986 h 10000"/>
                    <a:gd name="connsiteX727-4657" fmla="*/ 1061 w 10000"/>
                    <a:gd name="connsiteY727-4658" fmla="*/ 9994 h 10000"/>
                    <a:gd name="connsiteX728-4659" fmla="*/ 1119 w 10000"/>
                    <a:gd name="connsiteY728-4660" fmla="*/ 10000 h 10000"/>
                    <a:gd name="connsiteX729-4661" fmla="*/ 1180 w 10000"/>
                    <a:gd name="connsiteY729-4662" fmla="*/ 10000 h 10000"/>
                    <a:gd name="connsiteX730-4663" fmla="*/ 8820 w 10000"/>
                    <a:gd name="connsiteY730-4664" fmla="*/ 10000 h 10000"/>
                    <a:gd name="connsiteX731-4665" fmla="*/ 8882 w 10000"/>
                    <a:gd name="connsiteY731-4666" fmla="*/ 10000 h 10000"/>
                    <a:gd name="connsiteX732-4667" fmla="*/ 8941 w 10000"/>
                    <a:gd name="connsiteY732-4668" fmla="*/ 9994 h 10000"/>
                    <a:gd name="connsiteX733-4669" fmla="*/ 9000 w 10000"/>
                    <a:gd name="connsiteY733-4670" fmla="*/ 9986 h 10000"/>
                    <a:gd name="connsiteX734-4671" fmla="*/ 9059 w 10000"/>
                    <a:gd name="connsiteY734-4672" fmla="*/ 9975 h 10000"/>
                    <a:gd name="connsiteX735-4673" fmla="*/ 9114 w 10000"/>
                    <a:gd name="connsiteY735-4674" fmla="*/ 9957 h 10000"/>
                    <a:gd name="connsiteX736-4675" fmla="*/ 9172 w 10000"/>
                    <a:gd name="connsiteY736-4676" fmla="*/ 9939 h 10000"/>
                    <a:gd name="connsiteX737-4677" fmla="*/ 9226 w 10000"/>
                    <a:gd name="connsiteY737-4678" fmla="*/ 9918 h 10000"/>
                    <a:gd name="connsiteX738-4679" fmla="*/ 9279 w 10000"/>
                    <a:gd name="connsiteY738-4680" fmla="*/ 9894 h 10000"/>
                    <a:gd name="connsiteX739-4681" fmla="*/ 9331 w 10000"/>
                    <a:gd name="connsiteY739-4682" fmla="*/ 9867 h 10000"/>
                    <a:gd name="connsiteX740-4683" fmla="*/ 9382 w 10000"/>
                    <a:gd name="connsiteY740-4684" fmla="*/ 9836 h 10000"/>
                    <a:gd name="connsiteX741-4685" fmla="*/ 9432 w 10000"/>
                    <a:gd name="connsiteY741-4686" fmla="*/ 9803 h 10000"/>
                    <a:gd name="connsiteX742-4687" fmla="*/ 9480 w 10000"/>
                    <a:gd name="connsiteY742-4688" fmla="*/ 9769 h 10000"/>
                    <a:gd name="connsiteX743-4689" fmla="*/ 9525 w 10000"/>
                    <a:gd name="connsiteY743-4690" fmla="*/ 9732 h 10000"/>
                    <a:gd name="connsiteX744-4691" fmla="*/ 9571 w 10000"/>
                    <a:gd name="connsiteY744-4692" fmla="*/ 9691 h 10000"/>
                    <a:gd name="connsiteX745-4693" fmla="*/ 9612 w 10000"/>
                    <a:gd name="connsiteY745-4694" fmla="*/ 9650 h 10000"/>
                    <a:gd name="connsiteX746-4695" fmla="*/ 9653 w 10000"/>
                    <a:gd name="connsiteY746-4696" fmla="*/ 9603 h 10000"/>
                    <a:gd name="connsiteX747-4697" fmla="*/ 9692 w 10000"/>
                    <a:gd name="connsiteY747-4698" fmla="*/ 9556 h 10000"/>
                    <a:gd name="connsiteX748-4699" fmla="*/ 9729 w 10000"/>
                    <a:gd name="connsiteY748-4700" fmla="*/ 9506 h 10000"/>
                    <a:gd name="connsiteX749-4701" fmla="*/ 9765 w 10000"/>
                    <a:gd name="connsiteY749-4702" fmla="*/ 9453 h 10000"/>
                    <a:gd name="connsiteX750-4703" fmla="*/ 9797 w 10000"/>
                    <a:gd name="connsiteY750-4704" fmla="*/ 9402 h 10000"/>
                    <a:gd name="connsiteX751-4705" fmla="*/ 9829 w 10000"/>
                    <a:gd name="connsiteY751-4706" fmla="*/ 9347 h 10000"/>
                    <a:gd name="connsiteX752-4707" fmla="*/ 9858 w 10000"/>
                    <a:gd name="connsiteY752-4708" fmla="*/ 9289 h 10000"/>
                    <a:gd name="connsiteX753-4709" fmla="*/ 9883 w 10000"/>
                    <a:gd name="connsiteY753-4710" fmla="*/ 9230 h 10000"/>
                    <a:gd name="connsiteX754-4711" fmla="*/ 9907 w 10000"/>
                    <a:gd name="connsiteY754-4712" fmla="*/ 9171 h 10000"/>
                    <a:gd name="connsiteX755-4713" fmla="*/ 9927 w 10000"/>
                    <a:gd name="connsiteY755-4714" fmla="*/ 9109 h 10000"/>
                    <a:gd name="connsiteX756-4715" fmla="*/ 9947 w 10000"/>
                    <a:gd name="connsiteY756-4716" fmla="*/ 9048 h 10000"/>
                    <a:gd name="connsiteX757-4717" fmla="*/ 9963 w 10000"/>
                    <a:gd name="connsiteY757-4718" fmla="*/ 8982 h 10000"/>
                    <a:gd name="connsiteX758-4719" fmla="*/ 9975 w 10000"/>
                    <a:gd name="connsiteY758-4720" fmla="*/ 8917 h 10000"/>
                    <a:gd name="connsiteX759-4721" fmla="*/ 9986 w 10000"/>
                    <a:gd name="connsiteY759-4722" fmla="*/ 8849 h 10000"/>
                    <a:gd name="connsiteX760-4723" fmla="*/ 9995 w 10000"/>
                    <a:gd name="connsiteY760-4724" fmla="*/ 8784 h 10000"/>
                    <a:gd name="connsiteX761-4725" fmla="*/ 9998 w 10000"/>
                    <a:gd name="connsiteY761-4726" fmla="*/ 8714 h 10000"/>
                    <a:gd name="connsiteX762-4727" fmla="*/ 10000 w 10000"/>
                    <a:gd name="connsiteY762-4728" fmla="*/ 8646 h 10000"/>
                    <a:gd name="connsiteX763-4729" fmla="*/ 10000 w 10000"/>
                    <a:gd name="connsiteY763-4730" fmla="*/ 2865 h 10000"/>
                    <a:gd name="connsiteX764-4731" fmla="*/ 9998 w 10000"/>
                    <a:gd name="connsiteY764-4732" fmla="*/ 2795 h 10000"/>
                    <a:gd name="connsiteX765-4733" fmla="*/ 9995 w 10000"/>
                    <a:gd name="connsiteY765-4734" fmla="*/ 2728 h 10000"/>
                    <a:gd name="connsiteX766-4735" fmla="*/ 9986 w 10000"/>
                    <a:gd name="connsiteY766-4736" fmla="*/ 2660 h 10000"/>
                    <a:gd name="connsiteX767-4737" fmla="*/ 9975 w 10000"/>
                    <a:gd name="connsiteY767-4738" fmla="*/ 2591 h 10000"/>
                    <a:gd name="connsiteX768-4739" fmla="*/ 9963 w 10000"/>
                    <a:gd name="connsiteY768-4740" fmla="*/ 2527 h 10000"/>
                    <a:gd name="connsiteX769-4741" fmla="*/ 9947 w 10000"/>
                    <a:gd name="connsiteY769-4742" fmla="*/ 2464 h 10000"/>
                    <a:gd name="connsiteX770-4743" fmla="*/ 9927 w 10000"/>
                    <a:gd name="connsiteY770-4744" fmla="*/ 2398 h 10000"/>
                    <a:gd name="connsiteX771-4745" fmla="*/ 9907 w 10000"/>
                    <a:gd name="connsiteY771-4746" fmla="*/ 2339 h 10000"/>
                    <a:gd name="connsiteX772-4747" fmla="*/ 9883 w 10000"/>
                    <a:gd name="connsiteY772-4748" fmla="*/ 2277 h 10000"/>
                    <a:gd name="connsiteX773-4749" fmla="*/ 9858 w 10000"/>
                    <a:gd name="connsiteY773-4750" fmla="*/ 2220 h 10000"/>
                    <a:gd name="connsiteX774-4751" fmla="*/ 9829 w 10000"/>
                    <a:gd name="connsiteY774-4752" fmla="*/ 2163 h 10000"/>
                    <a:gd name="connsiteX775-4753" fmla="*/ 9797 w 10000"/>
                    <a:gd name="connsiteY775-4754" fmla="*/ 2109 h 10000"/>
                    <a:gd name="connsiteX776-4755" fmla="*/ 9765 w 10000"/>
                    <a:gd name="connsiteY776-4756" fmla="*/ 2054 h 10000"/>
                    <a:gd name="connsiteX777-4757" fmla="*/ 9729 w 10000"/>
                    <a:gd name="connsiteY777-4758" fmla="*/ 2005 h 10000"/>
                    <a:gd name="connsiteX778-4759" fmla="*/ 9692 w 10000"/>
                    <a:gd name="connsiteY778-4760" fmla="*/ 1954 h 10000"/>
                    <a:gd name="connsiteX779-4761" fmla="*/ 9653 w 10000"/>
                    <a:gd name="connsiteY779-4762" fmla="*/ 1907 h 10000"/>
                    <a:gd name="connsiteX780-4763" fmla="*/ 9612 w 10000"/>
                    <a:gd name="connsiteY780-4764" fmla="*/ 1862 h 10000"/>
                    <a:gd name="connsiteX781-4765" fmla="*/ 9571 w 10000"/>
                    <a:gd name="connsiteY781-4766" fmla="*/ 1819 h 10000"/>
                    <a:gd name="connsiteX782-4767" fmla="*/ 9525 w 10000"/>
                    <a:gd name="connsiteY782-4768" fmla="*/ 1778 h 10000"/>
                    <a:gd name="connsiteX783-4769" fmla="*/ 9480 w 10000"/>
                    <a:gd name="connsiteY783-4770" fmla="*/ 1741 h 10000"/>
                    <a:gd name="connsiteX784-4771" fmla="*/ 9432 w 10000"/>
                    <a:gd name="connsiteY784-4772" fmla="*/ 1704 h 10000"/>
                    <a:gd name="connsiteX785-4773" fmla="*/ 9382 w 10000"/>
                    <a:gd name="connsiteY785-4774" fmla="*/ 1673 h 10000"/>
                    <a:gd name="connsiteX786-4775" fmla="*/ 9331 w 10000"/>
                    <a:gd name="connsiteY786-4776" fmla="*/ 1642 h 10000"/>
                    <a:gd name="connsiteX787-4777" fmla="*/ 9279 w 10000"/>
                    <a:gd name="connsiteY787-4778" fmla="*/ 1616 h 10000"/>
                    <a:gd name="connsiteX788-4779" fmla="*/ 9226 w 10000"/>
                    <a:gd name="connsiteY788-4780" fmla="*/ 1591 h 10000"/>
                    <a:gd name="connsiteX789-4781" fmla="*/ 9172 w 10000"/>
                    <a:gd name="connsiteY789-4782" fmla="*/ 1569 h 10000"/>
                    <a:gd name="connsiteX790-4783" fmla="*/ 9114 w 10000"/>
                    <a:gd name="connsiteY790-4784" fmla="*/ 1552 h 10000"/>
                    <a:gd name="connsiteX791-4785" fmla="*/ 9059 w 10000"/>
                    <a:gd name="connsiteY791-4786" fmla="*/ 1536 h 10000"/>
                    <a:gd name="connsiteX792-4787" fmla="*/ 9000 w 10000"/>
                    <a:gd name="connsiteY792-4788" fmla="*/ 1524 h 10000"/>
                    <a:gd name="connsiteX793-4789" fmla="*/ 8941 w 10000"/>
                    <a:gd name="connsiteY793-4790" fmla="*/ 1513 h 10000"/>
                    <a:gd name="connsiteX794-4791" fmla="*/ 8882 w 10000"/>
                    <a:gd name="connsiteY794-4792" fmla="*/ 1509 h 10000"/>
                    <a:gd name="connsiteX795-4793" fmla="*/ 8820 w 10000"/>
                    <a:gd name="connsiteY795-4794" fmla="*/ 1509 h 10000"/>
                    <a:gd name="connsiteX796-4795" fmla="*/ 8446 w 10000"/>
                    <a:gd name="connsiteY796-4796" fmla="*/ 1509 h 10000"/>
                    <a:gd name="connsiteX797-4797" fmla="*/ 7653 w 10000"/>
                    <a:gd name="connsiteY797-4798" fmla="*/ 0 h 10000"/>
                    <a:gd name="connsiteX798-4799" fmla="*/ 4205 w 10000"/>
                    <a:gd name="connsiteY798-4800" fmla="*/ 0 h 1000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  <a:cxn ang="0">
                      <a:pos x="connsiteX23-47" y="connsiteY23-48"/>
                    </a:cxn>
                    <a:cxn ang="0">
                      <a:pos x="connsiteX24-49" y="connsiteY24-50"/>
                    </a:cxn>
                    <a:cxn ang="0">
                      <a:pos x="connsiteX25-51" y="connsiteY25-52"/>
                    </a:cxn>
                    <a:cxn ang="0">
                      <a:pos x="connsiteX26-53" y="connsiteY26-54"/>
                    </a:cxn>
                    <a:cxn ang="0">
                      <a:pos x="connsiteX27-55" y="connsiteY27-56"/>
                    </a:cxn>
                    <a:cxn ang="0">
                      <a:pos x="connsiteX28-57" y="connsiteY28-58"/>
                    </a:cxn>
                    <a:cxn ang="0">
                      <a:pos x="connsiteX29-59" y="connsiteY29-60"/>
                    </a:cxn>
                    <a:cxn ang="0">
                      <a:pos x="connsiteX30-61" y="connsiteY30-62"/>
                    </a:cxn>
                    <a:cxn ang="0">
                      <a:pos x="connsiteX31-63" y="connsiteY31-64"/>
                    </a:cxn>
                    <a:cxn ang="0">
                      <a:pos x="connsiteX32-65" y="connsiteY32-66"/>
                    </a:cxn>
                    <a:cxn ang="0">
                      <a:pos x="connsiteX33-67" y="connsiteY33-68"/>
                    </a:cxn>
                    <a:cxn ang="0">
                      <a:pos x="connsiteX34-69" y="connsiteY34-70"/>
                    </a:cxn>
                    <a:cxn ang="0">
                      <a:pos x="connsiteX35-71" y="connsiteY35-72"/>
                    </a:cxn>
                    <a:cxn ang="0">
                      <a:pos x="connsiteX36-73" y="connsiteY36-74"/>
                    </a:cxn>
                    <a:cxn ang="0">
                      <a:pos x="connsiteX37-75" y="connsiteY37-76"/>
                    </a:cxn>
                    <a:cxn ang="0">
                      <a:pos x="connsiteX38-77" y="connsiteY38-78"/>
                    </a:cxn>
                    <a:cxn ang="0">
                      <a:pos x="connsiteX39-79" y="connsiteY39-80"/>
                    </a:cxn>
                    <a:cxn ang="0">
                      <a:pos x="connsiteX40-81" y="connsiteY40-82"/>
                    </a:cxn>
                    <a:cxn ang="0">
                      <a:pos x="connsiteX41-83" y="connsiteY41-84"/>
                    </a:cxn>
                    <a:cxn ang="0">
                      <a:pos x="connsiteX42-85" y="connsiteY42-86"/>
                    </a:cxn>
                    <a:cxn ang="0">
                      <a:pos x="connsiteX43-87" y="connsiteY43-88"/>
                    </a:cxn>
                    <a:cxn ang="0">
                      <a:pos x="connsiteX44-89" y="connsiteY44-90"/>
                    </a:cxn>
                    <a:cxn ang="0">
                      <a:pos x="connsiteX45-91" y="connsiteY45-92"/>
                    </a:cxn>
                    <a:cxn ang="0">
                      <a:pos x="connsiteX46-93" y="connsiteY46-94"/>
                    </a:cxn>
                    <a:cxn ang="0">
                      <a:pos x="connsiteX47-95" y="connsiteY47-96"/>
                    </a:cxn>
                    <a:cxn ang="0">
                      <a:pos x="connsiteX48-97" y="connsiteY48-98"/>
                    </a:cxn>
                    <a:cxn ang="0">
                      <a:pos x="connsiteX49-99" y="connsiteY49-100"/>
                    </a:cxn>
                    <a:cxn ang="0">
                      <a:pos x="connsiteX50-101" y="connsiteY50-102"/>
                    </a:cxn>
                    <a:cxn ang="0">
                      <a:pos x="connsiteX51-103" y="connsiteY51-104"/>
                    </a:cxn>
                    <a:cxn ang="0">
                      <a:pos x="connsiteX52-105" y="connsiteY52-106"/>
                    </a:cxn>
                    <a:cxn ang="0">
                      <a:pos x="connsiteX53-107" y="connsiteY53-108"/>
                    </a:cxn>
                    <a:cxn ang="0">
                      <a:pos x="connsiteX54-109" y="connsiteY54-110"/>
                    </a:cxn>
                    <a:cxn ang="0">
                      <a:pos x="connsiteX55-111" y="connsiteY55-112"/>
                    </a:cxn>
                    <a:cxn ang="0">
                      <a:pos x="connsiteX56-113" y="connsiteY56-114"/>
                    </a:cxn>
                    <a:cxn ang="0">
                      <a:pos x="connsiteX57-115" y="connsiteY57-116"/>
                    </a:cxn>
                    <a:cxn ang="0">
                      <a:pos x="connsiteX58-117" y="connsiteY58-118"/>
                    </a:cxn>
                    <a:cxn ang="0">
                      <a:pos x="connsiteX59-119" y="connsiteY59-120"/>
                    </a:cxn>
                    <a:cxn ang="0">
                      <a:pos x="connsiteX60-121" y="connsiteY60-122"/>
                    </a:cxn>
                    <a:cxn ang="0">
                      <a:pos x="connsiteX61-123" y="connsiteY61-124"/>
                    </a:cxn>
                    <a:cxn ang="0">
                      <a:pos x="connsiteX62-125" y="connsiteY62-126"/>
                    </a:cxn>
                    <a:cxn ang="0">
                      <a:pos x="connsiteX63-127" y="connsiteY63-128"/>
                    </a:cxn>
                    <a:cxn ang="0">
                      <a:pos x="connsiteX64-129" y="connsiteY64-130"/>
                    </a:cxn>
                    <a:cxn ang="0">
                      <a:pos x="connsiteX65-131" y="connsiteY65-132"/>
                    </a:cxn>
                    <a:cxn ang="0">
                      <a:pos x="connsiteX66-133" y="connsiteY66-134"/>
                    </a:cxn>
                    <a:cxn ang="0">
                      <a:pos x="connsiteX67-135" y="connsiteY67-136"/>
                    </a:cxn>
                    <a:cxn ang="0">
                      <a:pos x="connsiteX68-137" y="connsiteY68-138"/>
                    </a:cxn>
                    <a:cxn ang="0">
                      <a:pos x="connsiteX69-139" y="connsiteY69-140"/>
                    </a:cxn>
                    <a:cxn ang="0">
                      <a:pos x="connsiteX70-141" y="connsiteY70-142"/>
                    </a:cxn>
                    <a:cxn ang="0">
                      <a:pos x="connsiteX71-143" y="connsiteY71-144"/>
                    </a:cxn>
                    <a:cxn ang="0">
                      <a:pos x="connsiteX72-145" y="connsiteY72-146"/>
                    </a:cxn>
                    <a:cxn ang="0">
                      <a:pos x="connsiteX73-147" y="connsiteY73-148"/>
                    </a:cxn>
                    <a:cxn ang="0">
                      <a:pos x="connsiteX74-149" y="connsiteY74-150"/>
                    </a:cxn>
                    <a:cxn ang="0">
                      <a:pos x="connsiteX75-151" y="connsiteY75-152"/>
                    </a:cxn>
                    <a:cxn ang="0">
                      <a:pos x="connsiteX76-153" y="connsiteY76-154"/>
                    </a:cxn>
                    <a:cxn ang="0">
                      <a:pos x="connsiteX77-155" y="connsiteY77-156"/>
                    </a:cxn>
                    <a:cxn ang="0">
                      <a:pos x="connsiteX78-157" y="connsiteY78-158"/>
                    </a:cxn>
                    <a:cxn ang="0">
                      <a:pos x="connsiteX79-159" y="connsiteY79-160"/>
                    </a:cxn>
                    <a:cxn ang="0">
                      <a:pos x="connsiteX80-161" y="connsiteY80-162"/>
                    </a:cxn>
                    <a:cxn ang="0">
                      <a:pos x="connsiteX81-163" y="connsiteY81-164"/>
                    </a:cxn>
                    <a:cxn ang="0">
                      <a:pos x="connsiteX82-165" y="connsiteY82-166"/>
                    </a:cxn>
                    <a:cxn ang="0">
                      <a:pos x="connsiteX83-167" y="connsiteY83-168"/>
                    </a:cxn>
                    <a:cxn ang="0">
                      <a:pos x="connsiteX84-169" y="connsiteY84-170"/>
                    </a:cxn>
                    <a:cxn ang="0">
                      <a:pos x="connsiteX85-171" y="connsiteY85-172"/>
                    </a:cxn>
                    <a:cxn ang="0">
                      <a:pos x="connsiteX86-173" y="connsiteY86-174"/>
                    </a:cxn>
                    <a:cxn ang="0">
                      <a:pos x="connsiteX87-175" y="connsiteY87-176"/>
                    </a:cxn>
                    <a:cxn ang="0">
                      <a:pos x="connsiteX88-177" y="connsiteY88-178"/>
                    </a:cxn>
                    <a:cxn ang="0">
                      <a:pos x="connsiteX89-179" y="connsiteY89-180"/>
                    </a:cxn>
                    <a:cxn ang="0">
                      <a:pos x="connsiteX90-181" y="connsiteY90-182"/>
                    </a:cxn>
                    <a:cxn ang="0">
                      <a:pos x="connsiteX91-183" y="connsiteY91-184"/>
                    </a:cxn>
                    <a:cxn ang="0">
                      <a:pos x="connsiteX92-185" y="connsiteY92-186"/>
                    </a:cxn>
                    <a:cxn ang="0">
                      <a:pos x="connsiteX93-187" y="connsiteY93-188"/>
                    </a:cxn>
                    <a:cxn ang="0">
                      <a:pos x="connsiteX94-189" y="connsiteY94-190"/>
                    </a:cxn>
                    <a:cxn ang="0">
                      <a:pos x="connsiteX95-191" y="connsiteY95-192"/>
                    </a:cxn>
                    <a:cxn ang="0">
                      <a:pos x="connsiteX96-193" y="connsiteY96-194"/>
                    </a:cxn>
                    <a:cxn ang="0">
                      <a:pos x="connsiteX97-195" y="connsiteY97-196"/>
                    </a:cxn>
                    <a:cxn ang="0">
                      <a:pos x="connsiteX98-197" y="connsiteY98-198"/>
                    </a:cxn>
                    <a:cxn ang="0">
                      <a:pos x="connsiteX99-199" y="connsiteY99-200"/>
                    </a:cxn>
                    <a:cxn ang="0">
                      <a:pos x="connsiteX100-201" y="connsiteY100-202"/>
                    </a:cxn>
                    <a:cxn ang="0">
                      <a:pos x="connsiteX101-203" y="connsiteY101-204"/>
                    </a:cxn>
                    <a:cxn ang="0">
                      <a:pos x="connsiteX102-205" y="connsiteY102-206"/>
                    </a:cxn>
                    <a:cxn ang="0">
                      <a:pos x="connsiteX103-207" y="connsiteY103-208"/>
                    </a:cxn>
                    <a:cxn ang="0">
                      <a:pos x="connsiteX104-209" y="connsiteY104-210"/>
                    </a:cxn>
                    <a:cxn ang="0">
                      <a:pos x="connsiteX105-211" y="connsiteY105-212"/>
                    </a:cxn>
                    <a:cxn ang="0">
                      <a:pos x="connsiteX106-213" y="connsiteY106-214"/>
                    </a:cxn>
                    <a:cxn ang="0">
                      <a:pos x="connsiteX107-215" y="connsiteY107-216"/>
                    </a:cxn>
                    <a:cxn ang="0">
                      <a:pos x="connsiteX108-217" y="connsiteY108-218"/>
                    </a:cxn>
                    <a:cxn ang="0">
                      <a:pos x="connsiteX109-219" y="connsiteY109-220"/>
                    </a:cxn>
                    <a:cxn ang="0">
                      <a:pos x="connsiteX110-221" y="connsiteY110-222"/>
                    </a:cxn>
                    <a:cxn ang="0">
                      <a:pos x="connsiteX111-223" y="connsiteY111-224"/>
                    </a:cxn>
                    <a:cxn ang="0">
                      <a:pos x="connsiteX112-225" y="connsiteY112-226"/>
                    </a:cxn>
                    <a:cxn ang="0">
                      <a:pos x="connsiteX113-227" y="connsiteY113-228"/>
                    </a:cxn>
                    <a:cxn ang="0">
                      <a:pos x="connsiteX114-229" y="connsiteY114-230"/>
                    </a:cxn>
                    <a:cxn ang="0">
                      <a:pos x="connsiteX115-231" y="connsiteY115-232"/>
                    </a:cxn>
                    <a:cxn ang="0">
                      <a:pos x="connsiteX116-233" y="connsiteY116-234"/>
                    </a:cxn>
                    <a:cxn ang="0">
                      <a:pos x="connsiteX117-235" y="connsiteY117-236"/>
                    </a:cxn>
                    <a:cxn ang="0">
                      <a:pos x="connsiteX118-237" y="connsiteY118-238"/>
                    </a:cxn>
                    <a:cxn ang="0">
                      <a:pos x="connsiteX119-239" y="connsiteY119-240"/>
                    </a:cxn>
                    <a:cxn ang="0">
                      <a:pos x="connsiteX120-241" y="connsiteY120-242"/>
                    </a:cxn>
                    <a:cxn ang="0">
                      <a:pos x="connsiteX121-243" y="connsiteY121-244"/>
                    </a:cxn>
                    <a:cxn ang="0">
                      <a:pos x="connsiteX122-245" y="connsiteY122-246"/>
                    </a:cxn>
                    <a:cxn ang="0">
                      <a:pos x="connsiteX123-247" y="connsiteY123-248"/>
                    </a:cxn>
                    <a:cxn ang="0">
                      <a:pos x="connsiteX124-249" y="connsiteY124-250"/>
                    </a:cxn>
                    <a:cxn ang="0">
                      <a:pos x="connsiteX125-251" y="connsiteY125-252"/>
                    </a:cxn>
                    <a:cxn ang="0">
                      <a:pos x="connsiteX126-253" y="connsiteY126-254"/>
                    </a:cxn>
                    <a:cxn ang="0">
                      <a:pos x="connsiteX127-255" y="connsiteY127-256"/>
                    </a:cxn>
                    <a:cxn ang="0">
                      <a:pos x="connsiteX128-257" y="connsiteY128-258"/>
                    </a:cxn>
                    <a:cxn ang="0">
                      <a:pos x="connsiteX129-259" y="connsiteY129-260"/>
                    </a:cxn>
                    <a:cxn ang="0">
                      <a:pos x="connsiteX130-261" y="connsiteY130-262"/>
                    </a:cxn>
                    <a:cxn ang="0">
                      <a:pos x="connsiteX131-263" y="connsiteY131-264"/>
                    </a:cxn>
                    <a:cxn ang="0">
                      <a:pos x="connsiteX132-265" y="connsiteY132-266"/>
                    </a:cxn>
                    <a:cxn ang="0">
                      <a:pos x="connsiteX133-267" y="connsiteY133-268"/>
                    </a:cxn>
                    <a:cxn ang="0">
                      <a:pos x="connsiteX134-269" y="connsiteY134-270"/>
                    </a:cxn>
                    <a:cxn ang="0">
                      <a:pos x="connsiteX135-271" y="connsiteY135-272"/>
                    </a:cxn>
                    <a:cxn ang="0">
                      <a:pos x="connsiteX136-273" y="connsiteY136-274"/>
                    </a:cxn>
                    <a:cxn ang="0">
                      <a:pos x="connsiteX137-275" y="connsiteY137-276"/>
                    </a:cxn>
                    <a:cxn ang="0">
                      <a:pos x="connsiteX138-277" y="connsiteY138-278"/>
                    </a:cxn>
                    <a:cxn ang="0">
                      <a:pos x="connsiteX139-279" y="connsiteY139-280"/>
                    </a:cxn>
                    <a:cxn ang="0">
                      <a:pos x="connsiteX140-281" y="connsiteY140-282"/>
                    </a:cxn>
                    <a:cxn ang="0">
                      <a:pos x="connsiteX141-283" y="connsiteY141-284"/>
                    </a:cxn>
                    <a:cxn ang="0">
                      <a:pos x="connsiteX142-285" y="connsiteY142-286"/>
                    </a:cxn>
                    <a:cxn ang="0">
                      <a:pos x="connsiteX143-287" y="connsiteY143-288"/>
                    </a:cxn>
                    <a:cxn ang="0">
                      <a:pos x="connsiteX144-289" y="connsiteY144-290"/>
                    </a:cxn>
                    <a:cxn ang="0">
                      <a:pos x="connsiteX145-291" y="connsiteY145-292"/>
                    </a:cxn>
                    <a:cxn ang="0">
                      <a:pos x="connsiteX146-293" y="connsiteY146-294"/>
                    </a:cxn>
                    <a:cxn ang="0">
                      <a:pos x="connsiteX147-295" y="connsiteY147-296"/>
                    </a:cxn>
                    <a:cxn ang="0">
                      <a:pos x="connsiteX148-297" y="connsiteY148-298"/>
                    </a:cxn>
                    <a:cxn ang="0">
                      <a:pos x="connsiteX149-299" y="connsiteY149-300"/>
                    </a:cxn>
                    <a:cxn ang="0">
                      <a:pos x="connsiteX150-301" y="connsiteY150-302"/>
                    </a:cxn>
                    <a:cxn ang="0">
                      <a:pos x="connsiteX151-303" y="connsiteY151-304"/>
                    </a:cxn>
                    <a:cxn ang="0">
                      <a:pos x="connsiteX152-305" y="connsiteY152-306"/>
                    </a:cxn>
                    <a:cxn ang="0">
                      <a:pos x="connsiteX153-307" y="connsiteY153-308"/>
                    </a:cxn>
                    <a:cxn ang="0">
                      <a:pos x="connsiteX154-309" y="connsiteY154-310"/>
                    </a:cxn>
                    <a:cxn ang="0">
                      <a:pos x="connsiteX155-311" y="connsiteY155-312"/>
                    </a:cxn>
                    <a:cxn ang="0">
                      <a:pos x="connsiteX156-313" y="connsiteY156-314"/>
                    </a:cxn>
                    <a:cxn ang="0">
                      <a:pos x="connsiteX157-315" y="connsiteY157-316"/>
                    </a:cxn>
                    <a:cxn ang="0">
                      <a:pos x="connsiteX158-317" y="connsiteY158-318"/>
                    </a:cxn>
                    <a:cxn ang="0">
                      <a:pos x="connsiteX159-319" y="connsiteY159-320"/>
                    </a:cxn>
                    <a:cxn ang="0">
                      <a:pos x="connsiteX160-321" y="connsiteY160-322"/>
                    </a:cxn>
                    <a:cxn ang="0">
                      <a:pos x="connsiteX161-323" y="connsiteY161-324"/>
                    </a:cxn>
                    <a:cxn ang="0">
                      <a:pos x="connsiteX162-325" y="connsiteY162-326"/>
                    </a:cxn>
                    <a:cxn ang="0">
                      <a:pos x="connsiteX163-327" y="connsiteY163-328"/>
                    </a:cxn>
                    <a:cxn ang="0">
                      <a:pos x="connsiteX164-329" y="connsiteY164-330"/>
                    </a:cxn>
                    <a:cxn ang="0">
                      <a:pos x="connsiteX165-331" y="connsiteY165-332"/>
                    </a:cxn>
                    <a:cxn ang="0">
                      <a:pos x="connsiteX166-333" y="connsiteY166-334"/>
                    </a:cxn>
                    <a:cxn ang="0">
                      <a:pos x="connsiteX167-335" y="connsiteY167-336"/>
                    </a:cxn>
                    <a:cxn ang="0">
                      <a:pos x="connsiteX168-337" y="connsiteY168-338"/>
                    </a:cxn>
                    <a:cxn ang="0">
                      <a:pos x="connsiteX169-339" y="connsiteY169-340"/>
                    </a:cxn>
                    <a:cxn ang="0">
                      <a:pos x="connsiteX170-341" y="connsiteY170-342"/>
                    </a:cxn>
                    <a:cxn ang="0">
                      <a:pos x="connsiteX171-343" y="connsiteY171-344"/>
                    </a:cxn>
                    <a:cxn ang="0">
                      <a:pos x="connsiteX172-345" y="connsiteY172-346"/>
                    </a:cxn>
                    <a:cxn ang="0">
                      <a:pos x="connsiteX173-347" y="connsiteY173-348"/>
                    </a:cxn>
                    <a:cxn ang="0">
                      <a:pos x="connsiteX174-349" y="connsiteY174-350"/>
                    </a:cxn>
                    <a:cxn ang="0">
                      <a:pos x="connsiteX175-351" y="connsiteY175-352"/>
                    </a:cxn>
                    <a:cxn ang="0">
                      <a:pos x="connsiteX176-353" y="connsiteY176-354"/>
                    </a:cxn>
                    <a:cxn ang="0">
                      <a:pos x="connsiteX177-355" y="connsiteY177-356"/>
                    </a:cxn>
                    <a:cxn ang="0">
                      <a:pos x="connsiteX178-357" y="connsiteY178-358"/>
                    </a:cxn>
                    <a:cxn ang="0">
                      <a:pos x="connsiteX179-359" y="connsiteY179-360"/>
                    </a:cxn>
                    <a:cxn ang="0">
                      <a:pos x="connsiteX180-361" y="connsiteY180-362"/>
                    </a:cxn>
                    <a:cxn ang="0">
                      <a:pos x="connsiteX181-363" y="connsiteY181-364"/>
                    </a:cxn>
                    <a:cxn ang="0">
                      <a:pos x="connsiteX182-365" y="connsiteY182-366"/>
                    </a:cxn>
                    <a:cxn ang="0">
                      <a:pos x="connsiteX183-367" y="connsiteY183-368"/>
                    </a:cxn>
                    <a:cxn ang="0">
                      <a:pos x="connsiteX184-369" y="connsiteY184-370"/>
                    </a:cxn>
                    <a:cxn ang="0">
                      <a:pos x="connsiteX185-371" y="connsiteY185-372"/>
                    </a:cxn>
                    <a:cxn ang="0">
                      <a:pos x="connsiteX186-373" y="connsiteY186-374"/>
                    </a:cxn>
                    <a:cxn ang="0">
                      <a:pos x="connsiteX187-375" y="connsiteY187-376"/>
                    </a:cxn>
                    <a:cxn ang="0">
                      <a:pos x="connsiteX188-377" y="connsiteY188-378"/>
                    </a:cxn>
                    <a:cxn ang="0">
                      <a:pos x="connsiteX189-379" y="connsiteY189-380"/>
                    </a:cxn>
                    <a:cxn ang="0">
                      <a:pos x="connsiteX190-381" y="connsiteY190-382"/>
                    </a:cxn>
                    <a:cxn ang="0">
                      <a:pos x="connsiteX191-383" y="connsiteY191-384"/>
                    </a:cxn>
                    <a:cxn ang="0">
                      <a:pos x="connsiteX192-385" y="connsiteY192-386"/>
                    </a:cxn>
                    <a:cxn ang="0">
                      <a:pos x="connsiteX193-387" y="connsiteY193-388"/>
                    </a:cxn>
                    <a:cxn ang="0">
                      <a:pos x="connsiteX194-389" y="connsiteY194-390"/>
                    </a:cxn>
                    <a:cxn ang="0">
                      <a:pos x="connsiteX195-391" y="connsiteY195-392"/>
                    </a:cxn>
                    <a:cxn ang="0">
                      <a:pos x="connsiteX196-393" y="connsiteY196-394"/>
                    </a:cxn>
                    <a:cxn ang="0">
                      <a:pos x="connsiteX197-395" y="connsiteY197-396"/>
                    </a:cxn>
                    <a:cxn ang="0">
                      <a:pos x="connsiteX198-397" y="connsiteY198-398"/>
                    </a:cxn>
                    <a:cxn ang="0">
                      <a:pos x="connsiteX199-399" y="connsiteY199-400"/>
                    </a:cxn>
                    <a:cxn ang="0">
                      <a:pos x="connsiteX200-401" y="connsiteY200-402"/>
                    </a:cxn>
                    <a:cxn ang="0">
                      <a:pos x="connsiteX201-403" y="connsiteY201-404"/>
                    </a:cxn>
                    <a:cxn ang="0">
                      <a:pos x="connsiteX202-405" y="connsiteY202-406"/>
                    </a:cxn>
                    <a:cxn ang="0">
                      <a:pos x="connsiteX203-407" y="connsiteY203-408"/>
                    </a:cxn>
                    <a:cxn ang="0">
                      <a:pos x="connsiteX204-409" y="connsiteY204-410"/>
                    </a:cxn>
                    <a:cxn ang="0">
                      <a:pos x="connsiteX205-411" y="connsiteY205-412"/>
                    </a:cxn>
                    <a:cxn ang="0">
                      <a:pos x="connsiteX206-413" y="connsiteY206-414"/>
                    </a:cxn>
                    <a:cxn ang="0">
                      <a:pos x="connsiteX207-415" y="connsiteY207-416"/>
                    </a:cxn>
                    <a:cxn ang="0">
                      <a:pos x="connsiteX208-417" y="connsiteY208-418"/>
                    </a:cxn>
                    <a:cxn ang="0">
                      <a:pos x="connsiteX209-419" y="connsiteY209-420"/>
                    </a:cxn>
                    <a:cxn ang="0">
                      <a:pos x="connsiteX210-421" y="connsiteY210-422"/>
                    </a:cxn>
                    <a:cxn ang="0">
                      <a:pos x="connsiteX211-423" y="connsiteY211-424"/>
                    </a:cxn>
                    <a:cxn ang="0">
                      <a:pos x="connsiteX212-425" y="connsiteY212-426"/>
                    </a:cxn>
                    <a:cxn ang="0">
                      <a:pos x="connsiteX213-427" y="connsiteY213-428"/>
                    </a:cxn>
                    <a:cxn ang="0">
                      <a:pos x="connsiteX214-429" y="connsiteY214-430"/>
                    </a:cxn>
                    <a:cxn ang="0">
                      <a:pos x="connsiteX215-431" y="connsiteY215-432"/>
                    </a:cxn>
                    <a:cxn ang="0">
                      <a:pos x="connsiteX216-433" y="connsiteY216-434"/>
                    </a:cxn>
                    <a:cxn ang="0">
                      <a:pos x="connsiteX217-435" y="connsiteY217-436"/>
                    </a:cxn>
                    <a:cxn ang="0">
                      <a:pos x="connsiteX218-437" y="connsiteY218-438"/>
                    </a:cxn>
                    <a:cxn ang="0">
                      <a:pos x="connsiteX219-439" y="connsiteY219-440"/>
                    </a:cxn>
                    <a:cxn ang="0">
                      <a:pos x="connsiteX220-441" y="connsiteY220-442"/>
                    </a:cxn>
                    <a:cxn ang="0">
                      <a:pos x="connsiteX221-443" y="connsiteY221-444"/>
                    </a:cxn>
                    <a:cxn ang="0">
                      <a:pos x="connsiteX222-445" y="connsiteY222-446"/>
                    </a:cxn>
                    <a:cxn ang="0">
                      <a:pos x="connsiteX223-447" y="connsiteY223-448"/>
                    </a:cxn>
                    <a:cxn ang="0">
                      <a:pos x="connsiteX224-449" y="connsiteY224-450"/>
                    </a:cxn>
                    <a:cxn ang="0">
                      <a:pos x="connsiteX225-451" y="connsiteY225-452"/>
                    </a:cxn>
                    <a:cxn ang="0">
                      <a:pos x="connsiteX226-453" y="connsiteY226-454"/>
                    </a:cxn>
                    <a:cxn ang="0">
                      <a:pos x="connsiteX227-455" y="connsiteY227-456"/>
                    </a:cxn>
                    <a:cxn ang="0">
                      <a:pos x="connsiteX228-457" y="connsiteY228-458"/>
                    </a:cxn>
                    <a:cxn ang="0">
                      <a:pos x="connsiteX229-459" y="connsiteY229-460"/>
                    </a:cxn>
                    <a:cxn ang="0">
                      <a:pos x="connsiteX230-461" y="connsiteY230-462"/>
                    </a:cxn>
                    <a:cxn ang="0">
                      <a:pos x="connsiteX231-463" y="connsiteY231-464"/>
                    </a:cxn>
                    <a:cxn ang="0">
                      <a:pos x="connsiteX232-465" y="connsiteY232-466"/>
                    </a:cxn>
                    <a:cxn ang="0">
                      <a:pos x="connsiteX233-467" y="connsiteY233-468"/>
                    </a:cxn>
                    <a:cxn ang="0">
                      <a:pos x="connsiteX234-469" y="connsiteY234-470"/>
                    </a:cxn>
                    <a:cxn ang="0">
                      <a:pos x="connsiteX235-471" y="connsiteY235-472"/>
                    </a:cxn>
                    <a:cxn ang="0">
                      <a:pos x="connsiteX236-473" y="connsiteY236-474"/>
                    </a:cxn>
                    <a:cxn ang="0">
                      <a:pos x="connsiteX237-475" y="connsiteY237-476"/>
                    </a:cxn>
                    <a:cxn ang="0">
                      <a:pos x="connsiteX238-477" y="connsiteY238-478"/>
                    </a:cxn>
                    <a:cxn ang="0">
                      <a:pos x="connsiteX239-479" y="connsiteY239-480"/>
                    </a:cxn>
                    <a:cxn ang="0">
                      <a:pos x="connsiteX240-481" y="connsiteY240-482"/>
                    </a:cxn>
                    <a:cxn ang="0">
                      <a:pos x="connsiteX241-483" y="connsiteY241-484"/>
                    </a:cxn>
                    <a:cxn ang="0">
                      <a:pos x="connsiteX242-485" y="connsiteY242-486"/>
                    </a:cxn>
                    <a:cxn ang="0">
                      <a:pos x="connsiteX243-487" y="connsiteY243-488"/>
                    </a:cxn>
                    <a:cxn ang="0">
                      <a:pos x="connsiteX244-489" y="connsiteY244-490"/>
                    </a:cxn>
                    <a:cxn ang="0">
                      <a:pos x="connsiteX245-491" y="connsiteY245-492"/>
                    </a:cxn>
                    <a:cxn ang="0">
                      <a:pos x="connsiteX246-493" y="connsiteY246-494"/>
                    </a:cxn>
                    <a:cxn ang="0">
                      <a:pos x="connsiteX247-495" y="connsiteY247-496"/>
                    </a:cxn>
                    <a:cxn ang="0">
                      <a:pos x="connsiteX248-497" y="connsiteY248-498"/>
                    </a:cxn>
                    <a:cxn ang="0">
                      <a:pos x="connsiteX249-499" y="connsiteY249-500"/>
                    </a:cxn>
                    <a:cxn ang="0">
                      <a:pos x="connsiteX250-501" y="connsiteY250-502"/>
                    </a:cxn>
                    <a:cxn ang="0">
                      <a:pos x="connsiteX251-503" y="connsiteY251-504"/>
                    </a:cxn>
                    <a:cxn ang="0">
                      <a:pos x="connsiteX252-505" y="connsiteY252-506"/>
                    </a:cxn>
                    <a:cxn ang="0">
                      <a:pos x="connsiteX253-507" y="connsiteY253-508"/>
                    </a:cxn>
                    <a:cxn ang="0">
                      <a:pos x="connsiteX254-509" y="connsiteY254-510"/>
                    </a:cxn>
                    <a:cxn ang="0">
                      <a:pos x="connsiteX255-511" y="connsiteY255-512"/>
                    </a:cxn>
                    <a:cxn ang="0">
                      <a:pos x="connsiteX256-513" y="connsiteY256-514"/>
                    </a:cxn>
                    <a:cxn ang="0">
                      <a:pos x="connsiteX257-515" y="connsiteY257-516"/>
                    </a:cxn>
                    <a:cxn ang="0">
                      <a:pos x="connsiteX258-517" y="connsiteY258-518"/>
                    </a:cxn>
                    <a:cxn ang="0">
                      <a:pos x="connsiteX259-519" y="connsiteY259-520"/>
                    </a:cxn>
                    <a:cxn ang="0">
                      <a:pos x="connsiteX260-521" y="connsiteY260-522"/>
                    </a:cxn>
                    <a:cxn ang="0">
                      <a:pos x="connsiteX261-523" y="connsiteY261-524"/>
                    </a:cxn>
                    <a:cxn ang="0">
                      <a:pos x="connsiteX262-525" y="connsiteY262-526"/>
                    </a:cxn>
                    <a:cxn ang="0">
                      <a:pos x="connsiteX263-527" y="connsiteY263-528"/>
                    </a:cxn>
                    <a:cxn ang="0">
                      <a:pos x="connsiteX264-529" y="connsiteY264-530"/>
                    </a:cxn>
                    <a:cxn ang="0">
                      <a:pos x="connsiteX265-531" y="connsiteY265-532"/>
                    </a:cxn>
                    <a:cxn ang="0">
                      <a:pos x="connsiteX266-533" y="connsiteY266-534"/>
                    </a:cxn>
                    <a:cxn ang="0">
                      <a:pos x="connsiteX267-535" y="connsiteY267-536"/>
                    </a:cxn>
                    <a:cxn ang="0">
                      <a:pos x="connsiteX268-537" y="connsiteY268-538"/>
                    </a:cxn>
                    <a:cxn ang="0">
                      <a:pos x="connsiteX269-539" y="connsiteY269-540"/>
                    </a:cxn>
                    <a:cxn ang="0">
                      <a:pos x="connsiteX270-541" y="connsiteY270-542"/>
                    </a:cxn>
                    <a:cxn ang="0">
                      <a:pos x="connsiteX271-543" y="connsiteY271-544"/>
                    </a:cxn>
                    <a:cxn ang="0">
                      <a:pos x="connsiteX272-545" y="connsiteY272-546"/>
                    </a:cxn>
                    <a:cxn ang="0">
                      <a:pos x="connsiteX273-547" y="connsiteY273-548"/>
                    </a:cxn>
                    <a:cxn ang="0">
                      <a:pos x="connsiteX274-549" y="connsiteY274-550"/>
                    </a:cxn>
                    <a:cxn ang="0">
                      <a:pos x="connsiteX275-551" y="connsiteY275-552"/>
                    </a:cxn>
                    <a:cxn ang="0">
                      <a:pos x="connsiteX276-553" y="connsiteY276-554"/>
                    </a:cxn>
                    <a:cxn ang="0">
                      <a:pos x="connsiteX277-555" y="connsiteY277-556"/>
                    </a:cxn>
                    <a:cxn ang="0">
                      <a:pos x="connsiteX278-557" y="connsiteY278-558"/>
                    </a:cxn>
                    <a:cxn ang="0">
                      <a:pos x="connsiteX279-559" y="connsiteY279-560"/>
                    </a:cxn>
                    <a:cxn ang="0">
                      <a:pos x="connsiteX280-561" y="connsiteY280-562"/>
                    </a:cxn>
                    <a:cxn ang="0">
                      <a:pos x="connsiteX281-563" y="connsiteY281-564"/>
                    </a:cxn>
                    <a:cxn ang="0">
                      <a:pos x="connsiteX282-565" y="connsiteY282-566"/>
                    </a:cxn>
                    <a:cxn ang="0">
                      <a:pos x="connsiteX283-567" y="connsiteY283-568"/>
                    </a:cxn>
                    <a:cxn ang="0">
                      <a:pos x="connsiteX284-569" y="connsiteY284-570"/>
                    </a:cxn>
                    <a:cxn ang="0">
                      <a:pos x="connsiteX285-571" y="connsiteY285-572"/>
                    </a:cxn>
                    <a:cxn ang="0">
                      <a:pos x="connsiteX286-573" y="connsiteY286-574"/>
                    </a:cxn>
                    <a:cxn ang="0">
                      <a:pos x="connsiteX287-575" y="connsiteY287-576"/>
                    </a:cxn>
                    <a:cxn ang="0">
                      <a:pos x="connsiteX288-577" y="connsiteY288-578"/>
                    </a:cxn>
                    <a:cxn ang="0">
                      <a:pos x="connsiteX289-579" y="connsiteY289-580"/>
                    </a:cxn>
                    <a:cxn ang="0">
                      <a:pos x="connsiteX290-581" y="connsiteY290-582"/>
                    </a:cxn>
                    <a:cxn ang="0">
                      <a:pos x="connsiteX291-583" y="connsiteY291-584"/>
                    </a:cxn>
                    <a:cxn ang="0">
                      <a:pos x="connsiteX292-585" y="connsiteY292-586"/>
                    </a:cxn>
                    <a:cxn ang="0">
                      <a:pos x="connsiteX293-587" y="connsiteY293-588"/>
                    </a:cxn>
                    <a:cxn ang="0">
                      <a:pos x="connsiteX294-589" y="connsiteY294-590"/>
                    </a:cxn>
                    <a:cxn ang="0">
                      <a:pos x="connsiteX295-591" y="connsiteY295-592"/>
                    </a:cxn>
                    <a:cxn ang="0">
                      <a:pos x="connsiteX296-593" y="connsiteY296-594"/>
                    </a:cxn>
                    <a:cxn ang="0">
                      <a:pos x="connsiteX297-595" y="connsiteY297-596"/>
                    </a:cxn>
                    <a:cxn ang="0">
                      <a:pos x="connsiteX298-597" y="connsiteY298-598"/>
                    </a:cxn>
                    <a:cxn ang="0">
                      <a:pos x="connsiteX299-599" y="connsiteY299-600"/>
                    </a:cxn>
                    <a:cxn ang="0">
                      <a:pos x="connsiteX300-601" y="connsiteY300-602"/>
                    </a:cxn>
                    <a:cxn ang="0">
                      <a:pos x="connsiteX301-603" y="connsiteY301-604"/>
                    </a:cxn>
                    <a:cxn ang="0">
                      <a:pos x="connsiteX302-605" y="connsiteY302-606"/>
                    </a:cxn>
                    <a:cxn ang="0">
                      <a:pos x="connsiteX303-607" y="connsiteY303-608"/>
                    </a:cxn>
                    <a:cxn ang="0">
                      <a:pos x="connsiteX304-609" y="connsiteY304-610"/>
                    </a:cxn>
                    <a:cxn ang="0">
                      <a:pos x="connsiteX305-611" y="connsiteY305-612"/>
                    </a:cxn>
                    <a:cxn ang="0">
                      <a:pos x="connsiteX306-613" y="connsiteY306-614"/>
                    </a:cxn>
                    <a:cxn ang="0">
                      <a:pos x="connsiteX307-615" y="connsiteY307-616"/>
                    </a:cxn>
                    <a:cxn ang="0">
                      <a:pos x="connsiteX308-617" y="connsiteY308-618"/>
                    </a:cxn>
                    <a:cxn ang="0">
                      <a:pos x="connsiteX309-619" y="connsiteY309-620"/>
                    </a:cxn>
                    <a:cxn ang="0">
                      <a:pos x="connsiteX310-621" y="connsiteY310-622"/>
                    </a:cxn>
                    <a:cxn ang="0">
                      <a:pos x="connsiteX311-623" y="connsiteY311-624"/>
                    </a:cxn>
                    <a:cxn ang="0">
                      <a:pos x="connsiteX312-625" y="connsiteY312-626"/>
                    </a:cxn>
                    <a:cxn ang="0">
                      <a:pos x="connsiteX313-627" y="connsiteY313-628"/>
                    </a:cxn>
                    <a:cxn ang="0">
                      <a:pos x="connsiteX314-629" y="connsiteY314-630"/>
                    </a:cxn>
                    <a:cxn ang="0">
                      <a:pos x="connsiteX315-631" y="connsiteY315-632"/>
                    </a:cxn>
                    <a:cxn ang="0">
                      <a:pos x="connsiteX316-633" y="connsiteY316-634"/>
                    </a:cxn>
                    <a:cxn ang="0">
                      <a:pos x="connsiteX317-635" y="connsiteY317-636"/>
                    </a:cxn>
                    <a:cxn ang="0">
                      <a:pos x="connsiteX318-637" y="connsiteY318-638"/>
                    </a:cxn>
                    <a:cxn ang="0">
                      <a:pos x="connsiteX319-639" y="connsiteY319-640"/>
                    </a:cxn>
                    <a:cxn ang="0">
                      <a:pos x="connsiteX320-641" y="connsiteY320-642"/>
                    </a:cxn>
                    <a:cxn ang="0">
                      <a:pos x="connsiteX321-643" y="connsiteY321-644"/>
                    </a:cxn>
                    <a:cxn ang="0">
                      <a:pos x="connsiteX322-645" y="connsiteY322-646"/>
                    </a:cxn>
                    <a:cxn ang="0">
                      <a:pos x="connsiteX323-647" y="connsiteY323-648"/>
                    </a:cxn>
                    <a:cxn ang="0">
                      <a:pos x="connsiteX324-649" y="connsiteY324-650"/>
                    </a:cxn>
                    <a:cxn ang="0">
                      <a:pos x="connsiteX325-651" y="connsiteY325-652"/>
                    </a:cxn>
                    <a:cxn ang="0">
                      <a:pos x="connsiteX326-653" y="connsiteY326-654"/>
                    </a:cxn>
                    <a:cxn ang="0">
                      <a:pos x="connsiteX327-655" y="connsiteY327-656"/>
                    </a:cxn>
                    <a:cxn ang="0">
                      <a:pos x="connsiteX328-657" y="connsiteY328-658"/>
                    </a:cxn>
                    <a:cxn ang="0">
                      <a:pos x="connsiteX329-659" y="connsiteY329-660"/>
                    </a:cxn>
                    <a:cxn ang="0">
                      <a:pos x="connsiteX330-661" y="connsiteY330-662"/>
                    </a:cxn>
                    <a:cxn ang="0">
                      <a:pos x="connsiteX331-663" y="connsiteY331-664"/>
                    </a:cxn>
                    <a:cxn ang="0">
                      <a:pos x="connsiteX332-665" y="connsiteY332-666"/>
                    </a:cxn>
                    <a:cxn ang="0">
                      <a:pos x="connsiteX333-667" y="connsiteY333-668"/>
                    </a:cxn>
                    <a:cxn ang="0">
                      <a:pos x="connsiteX334-669" y="connsiteY334-670"/>
                    </a:cxn>
                    <a:cxn ang="0">
                      <a:pos x="connsiteX335-671" y="connsiteY335-672"/>
                    </a:cxn>
                    <a:cxn ang="0">
                      <a:pos x="connsiteX336-673" y="connsiteY336-674"/>
                    </a:cxn>
                    <a:cxn ang="0">
                      <a:pos x="connsiteX337-675" y="connsiteY337-676"/>
                    </a:cxn>
                    <a:cxn ang="0">
                      <a:pos x="connsiteX338-677" y="connsiteY338-678"/>
                    </a:cxn>
                    <a:cxn ang="0">
                      <a:pos x="connsiteX339-679" y="connsiteY339-680"/>
                    </a:cxn>
                    <a:cxn ang="0">
                      <a:pos x="connsiteX340-681" y="connsiteY340-682"/>
                    </a:cxn>
                    <a:cxn ang="0">
                      <a:pos x="connsiteX341-683" y="connsiteY341-684"/>
                    </a:cxn>
                    <a:cxn ang="0">
                      <a:pos x="connsiteX342-685" y="connsiteY342-686"/>
                    </a:cxn>
                    <a:cxn ang="0">
                      <a:pos x="connsiteX343-687" y="connsiteY343-688"/>
                    </a:cxn>
                    <a:cxn ang="0">
                      <a:pos x="connsiteX344-689" y="connsiteY344-690"/>
                    </a:cxn>
                    <a:cxn ang="0">
                      <a:pos x="connsiteX345-691" y="connsiteY345-692"/>
                    </a:cxn>
                    <a:cxn ang="0">
                      <a:pos x="connsiteX346-693" y="connsiteY346-694"/>
                    </a:cxn>
                    <a:cxn ang="0">
                      <a:pos x="connsiteX347-695" y="connsiteY347-696"/>
                    </a:cxn>
                    <a:cxn ang="0">
                      <a:pos x="connsiteX348-697" y="connsiteY348-698"/>
                    </a:cxn>
                    <a:cxn ang="0">
                      <a:pos x="connsiteX349-699" y="connsiteY349-700"/>
                    </a:cxn>
                    <a:cxn ang="0">
                      <a:pos x="connsiteX350-701" y="connsiteY350-702"/>
                    </a:cxn>
                    <a:cxn ang="0">
                      <a:pos x="connsiteX351-703" y="connsiteY351-704"/>
                    </a:cxn>
                    <a:cxn ang="0">
                      <a:pos x="connsiteX352-705" y="connsiteY352-706"/>
                    </a:cxn>
                    <a:cxn ang="0">
                      <a:pos x="connsiteX353-707" y="connsiteY353-708"/>
                    </a:cxn>
                    <a:cxn ang="0">
                      <a:pos x="connsiteX354-709" y="connsiteY354-710"/>
                    </a:cxn>
                    <a:cxn ang="0">
                      <a:pos x="connsiteX355-711" y="connsiteY355-712"/>
                    </a:cxn>
                    <a:cxn ang="0">
                      <a:pos x="connsiteX356-713" y="connsiteY356-714"/>
                    </a:cxn>
                    <a:cxn ang="0">
                      <a:pos x="connsiteX357-715" y="connsiteY357-716"/>
                    </a:cxn>
                    <a:cxn ang="0">
                      <a:pos x="connsiteX358-717" y="connsiteY358-718"/>
                    </a:cxn>
                    <a:cxn ang="0">
                      <a:pos x="connsiteX359-719" y="connsiteY359-720"/>
                    </a:cxn>
                    <a:cxn ang="0">
                      <a:pos x="connsiteX360-721" y="connsiteY360-722"/>
                    </a:cxn>
                    <a:cxn ang="0">
                      <a:pos x="connsiteX361-723" y="connsiteY361-724"/>
                    </a:cxn>
                    <a:cxn ang="0">
                      <a:pos x="connsiteX362-725" y="connsiteY362-726"/>
                    </a:cxn>
                    <a:cxn ang="0">
                      <a:pos x="connsiteX363-727" y="connsiteY363-728"/>
                    </a:cxn>
                    <a:cxn ang="0">
                      <a:pos x="connsiteX364-729" y="connsiteY364-730"/>
                    </a:cxn>
                    <a:cxn ang="0">
                      <a:pos x="connsiteX365-731" y="connsiteY365-732"/>
                    </a:cxn>
                    <a:cxn ang="0">
                      <a:pos x="connsiteX366-733" y="connsiteY366-734"/>
                    </a:cxn>
                    <a:cxn ang="0">
                      <a:pos x="connsiteX367-735" y="connsiteY367-736"/>
                    </a:cxn>
                    <a:cxn ang="0">
                      <a:pos x="connsiteX368-737" y="connsiteY368-738"/>
                    </a:cxn>
                    <a:cxn ang="0">
                      <a:pos x="connsiteX369-739" y="connsiteY369-740"/>
                    </a:cxn>
                    <a:cxn ang="0">
                      <a:pos x="connsiteX370-741" y="connsiteY370-742"/>
                    </a:cxn>
                    <a:cxn ang="0">
                      <a:pos x="connsiteX371-743" y="connsiteY371-744"/>
                    </a:cxn>
                    <a:cxn ang="0">
                      <a:pos x="connsiteX372-745" y="connsiteY372-746"/>
                    </a:cxn>
                    <a:cxn ang="0">
                      <a:pos x="connsiteX373-747" y="connsiteY373-748"/>
                    </a:cxn>
                    <a:cxn ang="0">
                      <a:pos x="connsiteX374-749" y="connsiteY374-750"/>
                    </a:cxn>
                    <a:cxn ang="0">
                      <a:pos x="connsiteX375-751" y="connsiteY375-752"/>
                    </a:cxn>
                    <a:cxn ang="0">
                      <a:pos x="connsiteX376-753" y="connsiteY376-754"/>
                    </a:cxn>
                    <a:cxn ang="0">
                      <a:pos x="connsiteX377-755" y="connsiteY377-756"/>
                    </a:cxn>
                    <a:cxn ang="0">
                      <a:pos x="connsiteX378-757" y="connsiteY378-758"/>
                    </a:cxn>
                    <a:cxn ang="0">
                      <a:pos x="connsiteX379-759" y="connsiteY379-760"/>
                    </a:cxn>
                    <a:cxn ang="0">
                      <a:pos x="connsiteX380-761" y="connsiteY380-762"/>
                    </a:cxn>
                    <a:cxn ang="0">
                      <a:pos x="connsiteX381-763" y="connsiteY381-764"/>
                    </a:cxn>
                    <a:cxn ang="0">
                      <a:pos x="connsiteX382-765" y="connsiteY382-766"/>
                    </a:cxn>
                    <a:cxn ang="0">
                      <a:pos x="connsiteX383-767" y="connsiteY383-768"/>
                    </a:cxn>
                    <a:cxn ang="0">
                      <a:pos x="connsiteX384-769" y="connsiteY384-770"/>
                    </a:cxn>
                    <a:cxn ang="0">
                      <a:pos x="connsiteX385-771" y="connsiteY385-772"/>
                    </a:cxn>
                    <a:cxn ang="0">
                      <a:pos x="connsiteX386-773" y="connsiteY386-774"/>
                    </a:cxn>
                    <a:cxn ang="0">
                      <a:pos x="connsiteX387-775" y="connsiteY387-776"/>
                    </a:cxn>
                    <a:cxn ang="0">
                      <a:pos x="connsiteX388-777" y="connsiteY388-778"/>
                    </a:cxn>
                    <a:cxn ang="0">
                      <a:pos x="connsiteX389-779" y="connsiteY389-780"/>
                    </a:cxn>
                    <a:cxn ang="0">
                      <a:pos x="connsiteX390-781" y="connsiteY390-782"/>
                    </a:cxn>
                    <a:cxn ang="0">
                      <a:pos x="connsiteX391-783" y="connsiteY391-784"/>
                    </a:cxn>
                    <a:cxn ang="0">
                      <a:pos x="connsiteX392-785" y="connsiteY392-786"/>
                    </a:cxn>
                    <a:cxn ang="0">
                      <a:pos x="connsiteX393-787" y="connsiteY393-788"/>
                    </a:cxn>
                    <a:cxn ang="0">
                      <a:pos x="connsiteX394-789" y="connsiteY394-790"/>
                    </a:cxn>
                    <a:cxn ang="0">
                      <a:pos x="connsiteX395-791" y="connsiteY395-792"/>
                    </a:cxn>
                    <a:cxn ang="0">
                      <a:pos x="connsiteX396-793" y="connsiteY396-794"/>
                    </a:cxn>
                    <a:cxn ang="0">
                      <a:pos x="connsiteX397-795" y="connsiteY397-796"/>
                    </a:cxn>
                    <a:cxn ang="0">
                      <a:pos x="connsiteX398-797" y="connsiteY398-798"/>
                    </a:cxn>
                    <a:cxn ang="0">
                      <a:pos x="connsiteX399-799" y="connsiteY399-800"/>
                    </a:cxn>
                    <a:cxn ang="0">
                      <a:pos x="connsiteX400-801" y="connsiteY400-802"/>
                    </a:cxn>
                    <a:cxn ang="0">
                      <a:pos x="connsiteX401-803" y="connsiteY401-804"/>
                    </a:cxn>
                    <a:cxn ang="0">
                      <a:pos x="connsiteX402-805" y="connsiteY402-806"/>
                    </a:cxn>
                    <a:cxn ang="0">
                      <a:pos x="connsiteX403-807" y="connsiteY403-808"/>
                    </a:cxn>
                    <a:cxn ang="0">
                      <a:pos x="connsiteX404-809" y="connsiteY404-810"/>
                    </a:cxn>
                    <a:cxn ang="0">
                      <a:pos x="connsiteX405-811" y="connsiteY405-812"/>
                    </a:cxn>
                    <a:cxn ang="0">
                      <a:pos x="connsiteX406-813" y="connsiteY406-814"/>
                    </a:cxn>
                    <a:cxn ang="0">
                      <a:pos x="connsiteX407-815" y="connsiteY407-816"/>
                    </a:cxn>
                    <a:cxn ang="0">
                      <a:pos x="connsiteX408-817" y="connsiteY408-818"/>
                    </a:cxn>
                    <a:cxn ang="0">
                      <a:pos x="connsiteX409-819" y="connsiteY409-820"/>
                    </a:cxn>
                    <a:cxn ang="0">
                      <a:pos x="connsiteX410-821" y="connsiteY410-822"/>
                    </a:cxn>
                    <a:cxn ang="0">
                      <a:pos x="connsiteX411-823" y="connsiteY411-824"/>
                    </a:cxn>
                    <a:cxn ang="0">
                      <a:pos x="connsiteX412-825" y="connsiteY412-826"/>
                    </a:cxn>
                    <a:cxn ang="0">
                      <a:pos x="connsiteX413-827" y="connsiteY413-828"/>
                    </a:cxn>
                    <a:cxn ang="0">
                      <a:pos x="connsiteX414-829" y="connsiteY414-830"/>
                    </a:cxn>
                    <a:cxn ang="0">
                      <a:pos x="connsiteX415-831" y="connsiteY415-832"/>
                    </a:cxn>
                    <a:cxn ang="0">
                      <a:pos x="connsiteX416-833" y="connsiteY416-834"/>
                    </a:cxn>
                    <a:cxn ang="0">
                      <a:pos x="connsiteX417-835" y="connsiteY417-836"/>
                    </a:cxn>
                    <a:cxn ang="0">
                      <a:pos x="connsiteX418-837" y="connsiteY418-838"/>
                    </a:cxn>
                    <a:cxn ang="0">
                      <a:pos x="connsiteX419-839" y="connsiteY419-840"/>
                    </a:cxn>
                    <a:cxn ang="0">
                      <a:pos x="connsiteX420-841" y="connsiteY420-842"/>
                    </a:cxn>
                    <a:cxn ang="0">
                      <a:pos x="connsiteX421-843" y="connsiteY421-844"/>
                    </a:cxn>
                    <a:cxn ang="0">
                      <a:pos x="connsiteX422-845" y="connsiteY422-846"/>
                    </a:cxn>
                    <a:cxn ang="0">
                      <a:pos x="connsiteX423-847" y="connsiteY423-848"/>
                    </a:cxn>
                    <a:cxn ang="0">
                      <a:pos x="connsiteX424-849" y="connsiteY424-850"/>
                    </a:cxn>
                    <a:cxn ang="0">
                      <a:pos x="connsiteX425-851" y="connsiteY425-852"/>
                    </a:cxn>
                    <a:cxn ang="0">
                      <a:pos x="connsiteX426-853" y="connsiteY426-854"/>
                    </a:cxn>
                    <a:cxn ang="0">
                      <a:pos x="connsiteX427-855" y="connsiteY427-856"/>
                    </a:cxn>
                    <a:cxn ang="0">
                      <a:pos x="connsiteX428-857" y="connsiteY428-858"/>
                    </a:cxn>
                    <a:cxn ang="0">
                      <a:pos x="connsiteX429-859" y="connsiteY429-860"/>
                    </a:cxn>
                    <a:cxn ang="0">
                      <a:pos x="connsiteX430-861" y="connsiteY430-862"/>
                    </a:cxn>
                    <a:cxn ang="0">
                      <a:pos x="connsiteX431-863" y="connsiteY431-864"/>
                    </a:cxn>
                    <a:cxn ang="0">
                      <a:pos x="connsiteX432-865" y="connsiteY432-866"/>
                    </a:cxn>
                    <a:cxn ang="0">
                      <a:pos x="connsiteX433-867" y="connsiteY433-868"/>
                    </a:cxn>
                    <a:cxn ang="0">
                      <a:pos x="connsiteX434-869" y="connsiteY434-870"/>
                    </a:cxn>
                    <a:cxn ang="0">
                      <a:pos x="connsiteX435-871" y="connsiteY435-872"/>
                    </a:cxn>
                    <a:cxn ang="0">
                      <a:pos x="connsiteX436-873" y="connsiteY436-874"/>
                    </a:cxn>
                    <a:cxn ang="0">
                      <a:pos x="connsiteX437-875" y="connsiteY437-876"/>
                    </a:cxn>
                    <a:cxn ang="0">
                      <a:pos x="connsiteX438-877" y="connsiteY438-878"/>
                    </a:cxn>
                    <a:cxn ang="0">
                      <a:pos x="connsiteX439-879" y="connsiteY439-880"/>
                    </a:cxn>
                    <a:cxn ang="0">
                      <a:pos x="connsiteX440-881" y="connsiteY440-882"/>
                    </a:cxn>
                    <a:cxn ang="0">
                      <a:pos x="connsiteX441-883" y="connsiteY441-884"/>
                    </a:cxn>
                    <a:cxn ang="0">
                      <a:pos x="connsiteX442-885" y="connsiteY442-886"/>
                    </a:cxn>
                    <a:cxn ang="0">
                      <a:pos x="connsiteX443-887" y="connsiteY443-888"/>
                    </a:cxn>
                    <a:cxn ang="0">
                      <a:pos x="connsiteX444-889" y="connsiteY444-890"/>
                    </a:cxn>
                    <a:cxn ang="0">
                      <a:pos x="connsiteX445-891" y="connsiteY445-892"/>
                    </a:cxn>
                    <a:cxn ang="0">
                      <a:pos x="connsiteX446-893" y="connsiteY446-894"/>
                    </a:cxn>
                    <a:cxn ang="0">
                      <a:pos x="connsiteX447-895" y="connsiteY447-896"/>
                    </a:cxn>
                    <a:cxn ang="0">
                      <a:pos x="connsiteX448-897" y="connsiteY448-898"/>
                    </a:cxn>
                    <a:cxn ang="0">
                      <a:pos x="connsiteX449-899" y="connsiteY449-900"/>
                    </a:cxn>
                    <a:cxn ang="0">
                      <a:pos x="connsiteX450-901" y="connsiteY450-902"/>
                    </a:cxn>
                    <a:cxn ang="0">
                      <a:pos x="connsiteX451-903" y="connsiteY451-904"/>
                    </a:cxn>
                    <a:cxn ang="0">
                      <a:pos x="connsiteX452-905" y="connsiteY452-906"/>
                    </a:cxn>
                    <a:cxn ang="0">
                      <a:pos x="connsiteX453-907" y="connsiteY453-908"/>
                    </a:cxn>
                    <a:cxn ang="0">
                      <a:pos x="connsiteX454-909" y="connsiteY454-910"/>
                    </a:cxn>
                    <a:cxn ang="0">
                      <a:pos x="connsiteX455-911" y="connsiteY455-912"/>
                    </a:cxn>
                    <a:cxn ang="0">
                      <a:pos x="connsiteX456-913" y="connsiteY456-914"/>
                    </a:cxn>
                    <a:cxn ang="0">
                      <a:pos x="connsiteX457-915" y="connsiteY457-916"/>
                    </a:cxn>
                    <a:cxn ang="0">
                      <a:pos x="connsiteX458-917" y="connsiteY458-918"/>
                    </a:cxn>
                    <a:cxn ang="0">
                      <a:pos x="connsiteX459-919" y="connsiteY459-920"/>
                    </a:cxn>
                    <a:cxn ang="0">
                      <a:pos x="connsiteX460-921" y="connsiteY460-922"/>
                    </a:cxn>
                    <a:cxn ang="0">
                      <a:pos x="connsiteX461-923" y="connsiteY461-924"/>
                    </a:cxn>
                    <a:cxn ang="0">
                      <a:pos x="connsiteX462-925" y="connsiteY462-926"/>
                    </a:cxn>
                    <a:cxn ang="0">
                      <a:pos x="connsiteX463-927" y="connsiteY463-928"/>
                    </a:cxn>
                    <a:cxn ang="0">
                      <a:pos x="connsiteX464-929" y="connsiteY464-930"/>
                    </a:cxn>
                    <a:cxn ang="0">
                      <a:pos x="connsiteX465-931" y="connsiteY465-932"/>
                    </a:cxn>
                    <a:cxn ang="0">
                      <a:pos x="connsiteX466-933" y="connsiteY466-934"/>
                    </a:cxn>
                    <a:cxn ang="0">
                      <a:pos x="connsiteX467-935" y="connsiteY467-936"/>
                    </a:cxn>
                    <a:cxn ang="0">
                      <a:pos x="connsiteX468-937" y="connsiteY468-938"/>
                    </a:cxn>
                    <a:cxn ang="0">
                      <a:pos x="connsiteX469-939" y="connsiteY469-940"/>
                    </a:cxn>
                    <a:cxn ang="0">
                      <a:pos x="connsiteX470-941" y="connsiteY470-942"/>
                    </a:cxn>
                    <a:cxn ang="0">
                      <a:pos x="connsiteX471-943" y="connsiteY471-944"/>
                    </a:cxn>
                    <a:cxn ang="0">
                      <a:pos x="connsiteX472-945" y="connsiteY472-946"/>
                    </a:cxn>
                    <a:cxn ang="0">
                      <a:pos x="connsiteX473-947" y="connsiteY473-948"/>
                    </a:cxn>
                    <a:cxn ang="0">
                      <a:pos x="connsiteX474-949" y="connsiteY474-950"/>
                    </a:cxn>
                    <a:cxn ang="0">
                      <a:pos x="connsiteX475-951" y="connsiteY475-952"/>
                    </a:cxn>
                    <a:cxn ang="0">
                      <a:pos x="connsiteX476-953" y="connsiteY476-954"/>
                    </a:cxn>
                    <a:cxn ang="0">
                      <a:pos x="connsiteX477-955" y="connsiteY477-956"/>
                    </a:cxn>
                    <a:cxn ang="0">
                      <a:pos x="connsiteX478-957" y="connsiteY478-958"/>
                    </a:cxn>
                    <a:cxn ang="0">
                      <a:pos x="connsiteX479-959" y="connsiteY479-960"/>
                    </a:cxn>
                    <a:cxn ang="0">
                      <a:pos x="connsiteX480-961" y="connsiteY480-962"/>
                    </a:cxn>
                    <a:cxn ang="0">
                      <a:pos x="connsiteX481-963" y="connsiteY481-964"/>
                    </a:cxn>
                    <a:cxn ang="0">
                      <a:pos x="connsiteX482-965" y="connsiteY482-966"/>
                    </a:cxn>
                    <a:cxn ang="0">
                      <a:pos x="connsiteX483-967" y="connsiteY483-968"/>
                    </a:cxn>
                    <a:cxn ang="0">
                      <a:pos x="connsiteX484-969" y="connsiteY484-970"/>
                    </a:cxn>
                    <a:cxn ang="0">
                      <a:pos x="connsiteX485-971" y="connsiteY485-972"/>
                    </a:cxn>
                    <a:cxn ang="0">
                      <a:pos x="connsiteX486-973" y="connsiteY486-974"/>
                    </a:cxn>
                    <a:cxn ang="0">
                      <a:pos x="connsiteX487-975" y="connsiteY487-976"/>
                    </a:cxn>
                    <a:cxn ang="0">
                      <a:pos x="connsiteX488-977" y="connsiteY488-978"/>
                    </a:cxn>
                    <a:cxn ang="0">
                      <a:pos x="connsiteX489-979" y="connsiteY489-980"/>
                    </a:cxn>
                    <a:cxn ang="0">
                      <a:pos x="connsiteX490-981" y="connsiteY490-982"/>
                    </a:cxn>
                    <a:cxn ang="0">
                      <a:pos x="connsiteX491-983" y="connsiteY491-984"/>
                    </a:cxn>
                    <a:cxn ang="0">
                      <a:pos x="connsiteX492-985" y="connsiteY492-986"/>
                    </a:cxn>
                    <a:cxn ang="0">
                      <a:pos x="connsiteX493-987" y="connsiteY493-988"/>
                    </a:cxn>
                    <a:cxn ang="0">
                      <a:pos x="connsiteX494-989" y="connsiteY494-990"/>
                    </a:cxn>
                    <a:cxn ang="0">
                      <a:pos x="connsiteX495-991" y="connsiteY495-992"/>
                    </a:cxn>
                    <a:cxn ang="0">
                      <a:pos x="connsiteX496-993" y="connsiteY496-994"/>
                    </a:cxn>
                    <a:cxn ang="0">
                      <a:pos x="connsiteX497-995" y="connsiteY497-996"/>
                    </a:cxn>
                    <a:cxn ang="0">
                      <a:pos x="connsiteX498-997" y="connsiteY498-998"/>
                    </a:cxn>
                    <a:cxn ang="0">
                      <a:pos x="connsiteX499-999" y="connsiteY499-1000"/>
                    </a:cxn>
                    <a:cxn ang="0">
                      <a:pos x="connsiteX500-1001" y="connsiteY500-1002"/>
                    </a:cxn>
                    <a:cxn ang="0">
                      <a:pos x="connsiteX501-1003" y="connsiteY501-1004"/>
                    </a:cxn>
                    <a:cxn ang="0">
                      <a:pos x="connsiteX502-1005" y="connsiteY502-1006"/>
                    </a:cxn>
                    <a:cxn ang="0">
                      <a:pos x="connsiteX503-1007" y="connsiteY503-1008"/>
                    </a:cxn>
                    <a:cxn ang="0">
                      <a:pos x="connsiteX504-1009" y="connsiteY504-1010"/>
                    </a:cxn>
                    <a:cxn ang="0">
                      <a:pos x="connsiteX505-1011" y="connsiteY505-1012"/>
                    </a:cxn>
                    <a:cxn ang="0">
                      <a:pos x="connsiteX506-1013" y="connsiteY506-1014"/>
                    </a:cxn>
                    <a:cxn ang="0">
                      <a:pos x="connsiteX507-1015" y="connsiteY507-1016"/>
                    </a:cxn>
                    <a:cxn ang="0">
                      <a:pos x="connsiteX508-1017" y="connsiteY508-1018"/>
                    </a:cxn>
                    <a:cxn ang="0">
                      <a:pos x="connsiteX509-1019" y="connsiteY509-1020"/>
                    </a:cxn>
                    <a:cxn ang="0">
                      <a:pos x="connsiteX510-1021" y="connsiteY510-1022"/>
                    </a:cxn>
                    <a:cxn ang="0">
                      <a:pos x="connsiteX511-1023" y="connsiteY511-1024"/>
                    </a:cxn>
                    <a:cxn ang="0">
                      <a:pos x="connsiteX512-1025" y="connsiteY512-1026"/>
                    </a:cxn>
                    <a:cxn ang="0">
                      <a:pos x="connsiteX513-1027" y="connsiteY513-1028"/>
                    </a:cxn>
                    <a:cxn ang="0">
                      <a:pos x="connsiteX514-1029" y="connsiteY514-1030"/>
                    </a:cxn>
                    <a:cxn ang="0">
                      <a:pos x="connsiteX515-1031" y="connsiteY515-1032"/>
                    </a:cxn>
                    <a:cxn ang="0">
                      <a:pos x="connsiteX516-1033" y="connsiteY516-1034"/>
                    </a:cxn>
                    <a:cxn ang="0">
                      <a:pos x="connsiteX517-1035" y="connsiteY517-1036"/>
                    </a:cxn>
                    <a:cxn ang="0">
                      <a:pos x="connsiteX518-1037" y="connsiteY518-1038"/>
                    </a:cxn>
                    <a:cxn ang="0">
                      <a:pos x="connsiteX519-1039" y="connsiteY519-1040"/>
                    </a:cxn>
                    <a:cxn ang="0">
                      <a:pos x="connsiteX520-1041" y="connsiteY520-1042"/>
                    </a:cxn>
                    <a:cxn ang="0">
                      <a:pos x="connsiteX521-1043" y="connsiteY521-1044"/>
                    </a:cxn>
                    <a:cxn ang="0">
                      <a:pos x="connsiteX522-1045" y="connsiteY522-1046"/>
                    </a:cxn>
                    <a:cxn ang="0">
                      <a:pos x="connsiteX523-1047" y="connsiteY523-1048"/>
                    </a:cxn>
                    <a:cxn ang="0">
                      <a:pos x="connsiteX524-1049" y="connsiteY524-1050"/>
                    </a:cxn>
                    <a:cxn ang="0">
                      <a:pos x="connsiteX525-1051" y="connsiteY525-1052"/>
                    </a:cxn>
                    <a:cxn ang="0">
                      <a:pos x="connsiteX526-1053" y="connsiteY526-1054"/>
                    </a:cxn>
                    <a:cxn ang="0">
                      <a:pos x="connsiteX527-1055" y="connsiteY527-1056"/>
                    </a:cxn>
                    <a:cxn ang="0">
                      <a:pos x="connsiteX528-1057" y="connsiteY528-1058"/>
                    </a:cxn>
                    <a:cxn ang="0">
                      <a:pos x="connsiteX529-1059" y="connsiteY529-1060"/>
                    </a:cxn>
                    <a:cxn ang="0">
                      <a:pos x="connsiteX530-1061" y="connsiteY530-1062"/>
                    </a:cxn>
                    <a:cxn ang="0">
                      <a:pos x="connsiteX531-1063" y="connsiteY531-1064"/>
                    </a:cxn>
                    <a:cxn ang="0">
                      <a:pos x="connsiteX532-1065" y="connsiteY532-1066"/>
                    </a:cxn>
                    <a:cxn ang="0">
                      <a:pos x="connsiteX533-1067" y="connsiteY533-1068"/>
                    </a:cxn>
                    <a:cxn ang="0">
                      <a:pos x="connsiteX534-1069" y="connsiteY534-1070"/>
                    </a:cxn>
                    <a:cxn ang="0">
                      <a:pos x="connsiteX535-1071" y="connsiteY535-1072"/>
                    </a:cxn>
                    <a:cxn ang="0">
                      <a:pos x="connsiteX536-1073" y="connsiteY536-1074"/>
                    </a:cxn>
                    <a:cxn ang="0">
                      <a:pos x="connsiteX537-1075" y="connsiteY537-1076"/>
                    </a:cxn>
                    <a:cxn ang="0">
                      <a:pos x="connsiteX538-1077" y="connsiteY538-1078"/>
                    </a:cxn>
                    <a:cxn ang="0">
                      <a:pos x="connsiteX539-1079" y="connsiteY539-1080"/>
                    </a:cxn>
                    <a:cxn ang="0">
                      <a:pos x="connsiteX540-1081" y="connsiteY540-1082"/>
                    </a:cxn>
                    <a:cxn ang="0">
                      <a:pos x="connsiteX541-1083" y="connsiteY541-1084"/>
                    </a:cxn>
                    <a:cxn ang="0">
                      <a:pos x="connsiteX542-1085" y="connsiteY542-1086"/>
                    </a:cxn>
                    <a:cxn ang="0">
                      <a:pos x="connsiteX543-1087" y="connsiteY543-1088"/>
                    </a:cxn>
                    <a:cxn ang="0">
                      <a:pos x="connsiteX544-1089" y="connsiteY544-1090"/>
                    </a:cxn>
                    <a:cxn ang="0">
                      <a:pos x="connsiteX545-1091" y="connsiteY545-1092"/>
                    </a:cxn>
                    <a:cxn ang="0">
                      <a:pos x="connsiteX546-1093" y="connsiteY546-1094"/>
                    </a:cxn>
                    <a:cxn ang="0">
                      <a:pos x="connsiteX547-1095" y="connsiteY547-1096"/>
                    </a:cxn>
                    <a:cxn ang="0">
                      <a:pos x="connsiteX548-1097" y="connsiteY548-1098"/>
                    </a:cxn>
                    <a:cxn ang="0">
                      <a:pos x="connsiteX549-1099" y="connsiteY549-1100"/>
                    </a:cxn>
                    <a:cxn ang="0">
                      <a:pos x="connsiteX550-1101" y="connsiteY550-1102"/>
                    </a:cxn>
                    <a:cxn ang="0">
                      <a:pos x="connsiteX551-1103" y="connsiteY551-1104"/>
                    </a:cxn>
                    <a:cxn ang="0">
                      <a:pos x="connsiteX552-1105" y="connsiteY552-1106"/>
                    </a:cxn>
                    <a:cxn ang="0">
                      <a:pos x="connsiteX553-1107" y="connsiteY553-1108"/>
                    </a:cxn>
                    <a:cxn ang="0">
                      <a:pos x="connsiteX554-1109" y="connsiteY554-1110"/>
                    </a:cxn>
                    <a:cxn ang="0">
                      <a:pos x="connsiteX555-1111" y="connsiteY555-1112"/>
                    </a:cxn>
                    <a:cxn ang="0">
                      <a:pos x="connsiteX556-1113" y="connsiteY556-1114"/>
                    </a:cxn>
                    <a:cxn ang="0">
                      <a:pos x="connsiteX557-1115" y="connsiteY557-1116"/>
                    </a:cxn>
                    <a:cxn ang="0">
                      <a:pos x="connsiteX558-1117" y="connsiteY558-1118"/>
                    </a:cxn>
                    <a:cxn ang="0">
                      <a:pos x="connsiteX559-1119" y="connsiteY559-1120"/>
                    </a:cxn>
                    <a:cxn ang="0">
                      <a:pos x="connsiteX560-1121" y="connsiteY560-1122"/>
                    </a:cxn>
                    <a:cxn ang="0">
                      <a:pos x="connsiteX561-1123" y="connsiteY561-1124"/>
                    </a:cxn>
                    <a:cxn ang="0">
                      <a:pos x="connsiteX562-1125" y="connsiteY562-1126"/>
                    </a:cxn>
                    <a:cxn ang="0">
                      <a:pos x="connsiteX563-1127" y="connsiteY563-1128"/>
                    </a:cxn>
                    <a:cxn ang="0">
                      <a:pos x="connsiteX564-1129" y="connsiteY564-1130"/>
                    </a:cxn>
                    <a:cxn ang="0">
                      <a:pos x="connsiteX565-1131" y="connsiteY565-1132"/>
                    </a:cxn>
                    <a:cxn ang="0">
                      <a:pos x="connsiteX566-1133" y="connsiteY566-1134"/>
                    </a:cxn>
                    <a:cxn ang="0">
                      <a:pos x="connsiteX567-1135" y="connsiteY567-1136"/>
                    </a:cxn>
                    <a:cxn ang="0">
                      <a:pos x="connsiteX568-1137" y="connsiteY568-1138"/>
                    </a:cxn>
                    <a:cxn ang="0">
                      <a:pos x="connsiteX569-1139" y="connsiteY569-1140"/>
                    </a:cxn>
                    <a:cxn ang="0">
                      <a:pos x="connsiteX570-1141" y="connsiteY570-1142"/>
                    </a:cxn>
                    <a:cxn ang="0">
                      <a:pos x="connsiteX571-1143" y="connsiteY571-1144"/>
                    </a:cxn>
                    <a:cxn ang="0">
                      <a:pos x="connsiteX572-1145" y="connsiteY572-1146"/>
                    </a:cxn>
                    <a:cxn ang="0">
                      <a:pos x="connsiteX573-1147" y="connsiteY573-1148"/>
                    </a:cxn>
                    <a:cxn ang="0">
                      <a:pos x="connsiteX574-1149" y="connsiteY574-1150"/>
                    </a:cxn>
                    <a:cxn ang="0">
                      <a:pos x="connsiteX575-1151" y="connsiteY575-1152"/>
                    </a:cxn>
                    <a:cxn ang="0">
                      <a:pos x="connsiteX576-1153" y="connsiteY576-1154"/>
                    </a:cxn>
                    <a:cxn ang="0">
                      <a:pos x="connsiteX577-1155" y="connsiteY577-1156"/>
                    </a:cxn>
                    <a:cxn ang="0">
                      <a:pos x="connsiteX578-1157" y="connsiteY578-1158"/>
                    </a:cxn>
                    <a:cxn ang="0">
                      <a:pos x="connsiteX579-1159" y="connsiteY579-1160"/>
                    </a:cxn>
                    <a:cxn ang="0">
                      <a:pos x="connsiteX580-1161" y="connsiteY580-1162"/>
                    </a:cxn>
                    <a:cxn ang="0">
                      <a:pos x="connsiteX581-1163" y="connsiteY581-1164"/>
                    </a:cxn>
                    <a:cxn ang="0">
                      <a:pos x="connsiteX582-1165" y="connsiteY582-1166"/>
                    </a:cxn>
                    <a:cxn ang="0">
                      <a:pos x="connsiteX583-1167" y="connsiteY583-1168"/>
                    </a:cxn>
                    <a:cxn ang="0">
                      <a:pos x="connsiteX584-1169" y="connsiteY584-1170"/>
                    </a:cxn>
                    <a:cxn ang="0">
                      <a:pos x="connsiteX585-1171" y="connsiteY585-1172"/>
                    </a:cxn>
                    <a:cxn ang="0">
                      <a:pos x="connsiteX586-1173" y="connsiteY586-1174"/>
                    </a:cxn>
                    <a:cxn ang="0">
                      <a:pos x="connsiteX587-1175" y="connsiteY587-1176"/>
                    </a:cxn>
                    <a:cxn ang="0">
                      <a:pos x="connsiteX588-1177" y="connsiteY588-1178"/>
                    </a:cxn>
                    <a:cxn ang="0">
                      <a:pos x="connsiteX589-1179" y="connsiteY589-1180"/>
                    </a:cxn>
                    <a:cxn ang="0">
                      <a:pos x="connsiteX590-1181" y="connsiteY590-1182"/>
                    </a:cxn>
                    <a:cxn ang="0">
                      <a:pos x="connsiteX591-1183" y="connsiteY591-1184"/>
                    </a:cxn>
                    <a:cxn ang="0">
                      <a:pos x="connsiteX592-1185" y="connsiteY592-1186"/>
                    </a:cxn>
                    <a:cxn ang="0">
                      <a:pos x="connsiteX593-1187" y="connsiteY593-1188"/>
                    </a:cxn>
                    <a:cxn ang="0">
                      <a:pos x="connsiteX594-1189" y="connsiteY594-1190"/>
                    </a:cxn>
                    <a:cxn ang="0">
                      <a:pos x="connsiteX595-1191" y="connsiteY595-1192"/>
                    </a:cxn>
                    <a:cxn ang="0">
                      <a:pos x="connsiteX596-1193" y="connsiteY596-1194"/>
                    </a:cxn>
                    <a:cxn ang="0">
                      <a:pos x="connsiteX597-1195" y="connsiteY597-1196"/>
                    </a:cxn>
                    <a:cxn ang="0">
                      <a:pos x="connsiteX598-1197" y="connsiteY598-1198"/>
                    </a:cxn>
                    <a:cxn ang="0">
                      <a:pos x="connsiteX599-1199" y="connsiteY599-1200"/>
                    </a:cxn>
                    <a:cxn ang="0">
                      <a:pos x="connsiteX600-1201" y="connsiteY600-1202"/>
                    </a:cxn>
                    <a:cxn ang="0">
                      <a:pos x="connsiteX601-1203" y="connsiteY601-1204"/>
                    </a:cxn>
                    <a:cxn ang="0">
                      <a:pos x="connsiteX602-1205" y="connsiteY602-1206"/>
                    </a:cxn>
                    <a:cxn ang="0">
                      <a:pos x="connsiteX603-1207" y="connsiteY603-1208"/>
                    </a:cxn>
                    <a:cxn ang="0">
                      <a:pos x="connsiteX604-1209" y="connsiteY604-1210"/>
                    </a:cxn>
                    <a:cxn ang="0">
                      <a:pos x="connsiteX605-1211" y="connsiteY605-1212"/>
                    </a:cxn>
                    <a:cxn ang="0">
                      <a:pos x="connsiteX606-1213" y="connsiteY606-1214"/>
                    </a:cxn>
                    <a:cxn ang="0">
                      <a:pos x="connsiteX607-1215" y="connsiteY607-1216"/>
                    </a:cxn>
                    <a:cxn ang="0">
                      <a:pos x="connsiteX608-1217" y="connsiteY608-1218"/>
                    </a:cxn>
                    <a:cxn ang="0">
                      <a:pos x="connsiteX609-1219" y="connsiteY609-1220"/>
                    </a:cxn>
                    <a:cxn ang="0">
                      <a:pos x="connsiteX610-1221" y="connsiteY610-1222"/>
                    </a:cxn>
                    <a:cxn ang="0">
                      <a:pos x="connsiteX611-1223" y="connsiteY611-1224"/>
                    </a:cxn>
                    <a:cxn ang="0">
                      <a:pos x="connsiteX612-1225" y="connsiteY612-1226"/>
                    </a:cxn>
                    <a:cxn ang="0">
                      <a:pos x="connsiteX613-1227" y="connsiteY613-1228"/>
                    </a:cxn>
                    <a:cxn ang="0">
                      <a:pos x="connsiteX614-1229" y="connsiteY614-1230"/>
                    </a:cxn>
                    <a:cxn ang="0">
                      <a:pos x="connsiteX615-1231" y="connsiteY615-1232"/>
                    </a:cxn>
                    <a:cxn ang="0">
                      <a:pos x="connsiteX616-1233" y="connsiteY616-1234"/>
                    </a:cxn>
                    <a:cxn ang="0">
                      <a:pos x="connsiteX617-1235" y="connsiteY617-1236"/>
                    </a:cxn>
                    <a:cxn ang="0">
                      <a:pos x="connsiteX618-1237" y="connsiteY618-1238"/>
                    </a:cxn>
                    <a:cxn ang="0">
                      <a:pos x="connsiteX619-1239" y="connsiteY619-1240"/>
                    </a:cxn>
                    <a:cxn ang="0">
                      <a:pos x="connsiteX620-1241" y="connsiteY620-1242"/>
                    </a:cxn>
                    <a:cxn ang="0">
                      <a:pos x="connsiteX621-1243" y="connsiteY621-1244"/>
                    </a:cxn>
                    <a:cxn ang="0">
                      <a:pos x="connsiteX622-1245" y="connsiteY622-1246"/>
                    </a:cxn>
                    <a:cxn ang="0">
                      <a:pos x="connsiteX623-1247" y="connsiteY623-1248"/>
                    </a:cxn>
                    <a:cxn ang="0">
                      <a:pos x="connsiteX624-1249" y="connsiteY624-1250"/>
                    </a:cxn>
                    <a:cxn ang="0">
                      <a:pos x="connsiteX625-1251" y="connsiteY625-1252"/>
                    </a:cxn>
                    <a:cxn ang="0">
                      <a:pos x="connsiteX626-1253" y="connsiteY626-1254"/>
                    </a:cxn>
                    <a:cxn ang="0">
                      <a:pos x="connsiteX627-1255" y="connsiteY627-1256"/>
                    </a:cxn>
                    <a:cxn ang="0">
                      <a:pos x="connsiteX628-1257" y="connsiteY628-1258"/>
                    </a:cxn>
                    <a:cxn ang="0">
                      <a:pos x="connsiteX629-1259" y="connsiteY629-1260"/>
                    </a:cxn>
                    <a:cxn ang="0">
                      <a:pos x="connsiteX630-1261" y="connsiteY630-1262"/>
                    </a:cxn>
                    <a:cxn ang="0">
                      <a:pos x="connsiteX631-1263" y="connsiteY631-1264"/>
                    </a:cxn>
                    <a:cxn ang="0">
                      <a:pos x="connsiteX632-1265" y="connsiteY632-1266"/>
                    </a:cxn>
                    <a:cxn ang="0">
                      <a:pos x="connsiteX633-1267" y="connsiteY633-1268"/>
                    </a:cxn>
                    <a:cxn ang="0">
                      <a:pos x="connsiteX634-1269" y="connsiteY634-1270"/>
                    </a:cxn>
                    <a:cxn ang="0">
                      <a:pos x="connsiteX635-1271" y="connsiteY635-1272"/>
                    </a:cxn>
                    <a:cxn ang="0">
                      <a:pos x="connsiteX636-1273" y="connsiteY636-1274"/>
                    </a:cxn>
                    <a:cxn ang="0">
                      <a:pos x="connsiteX637-1275" y="connsiteY637-1276"/>
                    </a:cxn>
                    <a:cxn ang="0">
                      <a:pos x="connsiteX638-1277" y="connsiteY638-1278"/>
                    </a:cxn>
                    <a:cxn ang="0">
                      <a:pos x="connsiteX639-1279" y="connsiteY639-1280"/>
                    </a:cxn>
                    <a:cxn ang="0">
                      <a:pos x="connsiteX640-1281" y="connsiteY640-1282"/>
                    </a:cxn>
                    <a:cxn ang="0">
                      <a:pos x="connsiteX641-1283" y="connsiteY641-1284"/>
                    </a:cxn>
                    <a:cxn ang="0">
                      <a:pos x="connsiteX642-1285" y="connsiteY642-1286"/>
                    </a:cxn>
                    <a:cxn ang="0">
                      <a:pos x="connsiteX643-1287" y="connsiteY643-1288"/>
                    </a:cxn>
                    <a:cxn ang="0">
                      <a:pos x="connsiteX644-1289" y="connsiteY644-1290"/>
                    </a:cxn>
                    <a:cxn ang="0">
                      <a:pos x="connsiteX645-1291" y="connsiteY645-1292"/>
                    </a:cxn>
                    <a:cxn ang="0">
                      <a:pos x="connsiteX646-1293" y="connsiteY646-1294"/>
                    </a:cxn>
                    <a:cxn ang="0">
                      <a:pos x="connsiteX647-1295" y="connsiteY647-1296"/>
                    </a:cxn>
                    <a:cxn ang="0">
                      <a:pos x="connsiteX648-1297" y="connsiteY648-1298"/>
                    </a:cxn>
                    <a:cxn ang="0">
                      <a:pos x="connsiteX649-1299" y="connsiteY649-1300"/>
                    </a:cxn>
                    <a:cxn ang="0">
                      <a:pos x="connsiteX650-1301" y="connsiteY650-1302"/>
                    </a:cxn>
                    <a:cxn ang="0">
                      <a:pos x="connsiteX651-1303" y="connsiteY651-1304"/>
                    </a:cxn>
                    <a:cxn ang="0">
                      <a:pos x="connsiteX652-1305" y="connsiteY652-1306"/>
                    </a:cxn>
                    <a:cxn ang="0">
                      <a:pos x="connsiteX653-1307" y="connsiteY653-1308"/>
                    </a:cxn>
                    <a:cxn ang="0">
                      <a:pos x="connsiteX654-1309" y="connsiteY654-1310"/>
                    </a:cxn>
                    <a:cxn ang="0">
                      <a:pos x="connsiteX655-1311" y="connsiteY655-1312"/>
                    </a:cxn>
                    <a:cxn ang="0">
                      <a:pos x="connsiteX656-1313" y="connsiteY656-1314"/>
                    </a:cxn>
                    <a:cxn ang="0">
                      <a:pos x="connsiteX657-1315" y="connsiteY657-1316"/>
                    </a:cxn>
                    <a:cxn ang="0">
                      <a:pos x="connsiteX658-1317" y="connsiteY658-1318"/>
                    </a:cxn>
                    <a:cxn ang="0">
                      <a:pos x="connsiteX659-1319" y="connsiteY659-1320"/>
                    </a:cxn>
                    <a:cxn ang="0">
                      <a:pos x="connsiteX660-1321" y="connsiteY660-1322"/>
                    </a:cxn>
                    <a:cxn ang="0">
                      <a:pos x="connsiteX661-1323" y="connsiteY661-1324"/>
                    </a:cxn>
                    <a:cxn ang="0">
                      <a:pos x="connsiteX662-1325" y="connsiteY662-1326"/>
                    </a:cxn>
                    <a:cxn ang="0">
                      <a:pos x="connsiteX663-1327" y="connsiteY663-1328"/>
                    </a:cxn>
                    <a:cxn ang="0">
                      <a:pos x="connsiteX664-1329" y="connsiteY664-1330"/>
                    </a:cxn>
                    <a:cxn ang="0">
                      <a:pos x="connsiteX665-1331" y="connsiteY665-1332"/>
                    </a:cxn>
                    <a:cxn ang="0">
                      <a:pos x="connsiteX666-1333" y="connsiteY666-1334"/>
                    </a:cxn>
                    <a:cxn ang="0">
                      <a:pos x="connsiteX667-1335" y="connsiteY667-1336"/>
                    </a:cxn>
                    <a:cxn ang="0">
                      <a:pos x="connsiteX668-1337" y="connsiteY668-1338"/>
                    </a:cxn>
                    <a:cxn ang="0">
                      <a:pos x="connsiteX669-1339" y="connsiteY669-1340"/>
                    </a:cxn>
                    <a:cxn ang="0">
                      <a:pos x="connsiteX670-1341" y="connsiteY670-1342"/>
                    </a:cxn>
                    <a:cxn ang="0">
                      <a:pos x="connsiteX671-1343" y="connsiteY671-1344"/>
                    </a:cxn>
                    <a:cxn ang="0">
                      <a:pos x="connsiteX672-1345" y="connsiteY672-1346"/>
                    </a:cxn>
                    <a:cxn ang="0">
                      <a:pos x="connsiteX673-1347" y="connsiteY673-1348"/>
                    </a:cxn>
                    <a:cxn ang="0">
                      <a:pos x="connsiteX674-1349" y="connsiteY674-1350"/>
                    </a:cxn>
                    <a:cxn ang="0">
                      <a:pos x="connsiteX675-1351" y="connsiteY675-1352"/>
                    </a:cxn>
                    <a:cxn ang="0">
                      <a:pos x="connsiteX676-1353" y="connsiteY676-1354"/>
                    </a:cxn>
                    <a:cxn ang="0">
                      <a:pos x="connsiteX677-1355" y="connsiteY677-1356"/>
                    </a:cxn>
                    <a:cxn ang="0">
                      <a:pos x="connsiteX678-1357" y="connsiteY678-1358"/>
                    </a:cxn>
                    <a:cxn ang="0">
                      <a:pos x="connsiteX679-1359" y="connsiteY679-1360"/>
                    </a:cxn>
                    <a:cxn ang="0">
                      <a:pos x="connsiteX680-1361" y="connsiteY680-1362"/>
                    </a:cxn>
                    <a:cxn ang="0">
                      <a:pos x="connsiteX681-1363" y="connsiteY681-1364"/>
                    </a:cxn>
                    <a:cxn ang="0">
                      <a:pos x="connsiteX682-1365" y="connsiteY682-1366"/>
                    </a:cxn>
                    <a:cxn ang="0">
                      <a:pos x="connsiteX683-1367" y="connsiteY683-1368"/>
                    </a:cxn>
                    <a:cxn ang="0">
                      <a:pos x="connsiteX684-1369" y="connsiteY684-1370"/>
                    </a:cxn>
                    <a:cxn ang="0">
                      <a:pos x="connsiteX685-1371" y="connsiteY685-1372"/>
                    </a:cxn>
                    <a:cxn ang="0">
                      <a:pos x="connsiteX686-1373" y="connsiteY686-1374"/>
                    </a:cxn>
                    <a:cxn ang="0">
                      <a:pos x="connsiteX687-1375" y="connsiteY687-1376"/>
                    </a:cxn>
                    <a:cxn ang="0">
                      <a:pos x="connsiteX688-1377" y="connsiteY688-1378"/>
                    </a:cxn>
                    <a:cxn ang="0">
                      <a:pos x="connsiteX689-1379" y="connsiteY689-1380"/>
                    </a:cxn>
                    <a:cxn ang="0">
                      <a:pos x="connsiteX690-1381" y="connsiteY690-1382"/>
                    </a:cxn>
                    <a:cxn ang="0">
                      <a:pos x="connsiteX691-1383" y="connsiteY691-1384"/>
                    </a:cxn>
                    <a:cxn ang="0">
                      <a:pos x="connsiteX692-1385" y="connsiteY692-1386"/>
                    </a:cxn>
                    <a:cxn ang="0">
                      <a:pos x="connsiteX693-1387" y="connsiteY693-1388"/>
                    </a:cxn>
                    <a:cxn ang="0">
                      <a:pos x="connsiteX694-1389" y="connsiteY694-1390"/>
                    </a:cxn>
                    <a:cxn ang="0">
                      <a:pos x="connsiteX695-1391" y="connsiteY695-1392"/>
                    </a:cxn>
                    <a:cxn ang="0">
                      <a:pos x="connsiteX696-1393" y="connsiteY696-1394"/>
                    </a:cxn>
                    <a:cxn ang="0">
                      <a:pos x="connsiteX697-1395" y="connsiteY697-1396"/>
                    </a:cxn>
                    <a:cxn ang="0">
                      <a:pos x="connsiteX698-1397" y="connsiteY698-1398"/>
                    </a:cxn>
                    <a:cxn ang="0">
                      <a:pos x="connsiteX699-1399" y="connsiteY699-1400"/>
                    </a:cxn>
                    <a:cxn ang="0">
                      <a:pos x="connsiteX700-1401" y="connsiteY700-1402"/>
                    </a:cxn>
                    <a:cxn ang="0">
                      <a:pos x="connsiteX701-1403" y="connsiteY701-1404"/>
                    </a:cxn>
                    <a:cxn ang="0">
                      <a:pos x="connsiteX702-1405" y="connsiteY702-1406"/>
                    </a:cxn>
                    <a:cxn ang="0">
                      <a:pos x="connsiteX703-1407" y="connsiteY703-1408"/>
                    </a:cxn>
                    <a:cxn ang="0">
                      <a:pos x="connsiteX704-1409" y="connsiteY704-1410"/>
                    </a:cxn>
                    <a:cxn ang="0">
                      <a:pos x="connsiteX705-1411" y="connsiteY705-1412"/>
                    </a:cxn>
                    <a:cxn ang="0">
                      <a:pos x="connsiteX706-1413" y="connsiteY706-1414"/>
                    </a:cxn>
                    <a:cxn ang="0">
                      <a:pos x="connsiteX707-1415" y="connsiteY707-1416"/>
                    </a:cxn>
                    <a:cxn ang="0">
                      <a:pos x="connsiteX708-1417" y="connsiteY708-1418"/>
                    </a:cxn>
                    <a:cxn ang="0">
                      <a:pos x="connsiteX709-1419" y="connsiteY709-1420"/>
                    </a:cxn>
                    <a:cxn ang="0">
                      <a:pos x="connsiteX710-1421" y="connsiteY710-1422"/>
                    </a:cxn>
                    <a:cxn ang="0">
                      <a:pos x="connsiteX711-1423" y="connsiteY711-1424"/>
                    </a:cxn>
                    <a:cxn ang="0">
                      <a:pos x="connsiteX712-1425" y="connsiteY712-1426"/>
                    </a:cxn>
                    <a:cxn ang="0">
                      <a:pos x="connsiteX713-1427" y="connsiteY713-1428"/>
                    </a:cxn>
                    <a:cxn ang="0">
                      <a:pos x="connsiteX714-1429" y="connsiteY714-1430"/>
                    </a:cxn>
                    <a:cxn ang="0">
                      <a:pos x="connsiteX715-1431" y="connsiteY715-1432"/>
                    </a:cxn>
                    <a:cxn ang="0">
                      <a:pos x="connsiteX716-1433" y="connsiteY716-1434"/>
                    </a:cxn>
                    <a:cxn ang="0">
                      <a:pos x="connsiteX717-1435" y="connsiteY717-1436"/>
                    </a:cxn>
                    <a:cxn ang="0">
                      <a:pos x="connsiteX718-1437" y="connsiteY718-1438"/>
                    </a:cxn>
                    <a:cxn ang="0">
                      <a:pos x="connsiteX719-1439" y="connsiteY719-1440"/>
                    </a:cxn>
                    <a:cxn ang="0">
                      <a:pos x="connsiteX720-1441" y="connsiteY720-1442"/>
                    </a:cxn>
                    <a:cxn ang="0">
                      <a:pos x="connsiteX721-1443" y="connsiteY721-1444"/>
                    </a:cxn>
                    <a:cxn ang="0">
                      <a:pos x="connsiteX722-1445" y="connsiteY722-1446"/>
                    </a:cxn>
                    <a:cxn ang="0">
                      <a:pos x="connsiteX723-1447" y="connsiteY723-1448"/>
                    </a:cxn>
                    <a:cxn ang="0">
                      <a:pos x="connsiteX724-1449" y="connsiteY724-1450"/>
                    </a:cxn>
                    <a:cxn ang="0">
                      <a:pos x="connsiteX725-1451" y="connsiteY725-1452"/>
                    </a:cxn>
                    <a:cxn ang="0">
                      <a:pos x="connsiteX726-1453" y="connsiteY726-1454"/>
                    </a:cxn>
                    <a:cxn ang="0">
                      <a:pos x="connsiteX727-1455" y="connsiteY727-1456"/>
                    </a:cxn>
                    <a:cxn ang="0">
                      <a:pos x="connsiteX728-1457" y="connsiteY728-1458"/>
                    </a:cxn>
                    <a:cxn ang="0">
                      <a:pos x="connsiteX729-1459" y="connsiteY729-1460"/>
                    </a:cxn>
                    <a:cxn ang="0">
                      <a:pos x="connsiteX730-1461" y="connsiteY730-1462"/>
                    </a:cxn>
                    <a:cxn ang="0">
                      <a:pos x="connsiteX731-1463" y="connsiteY731-1464"/>
                    </a:cxn>
                    <a:cxn ang="0">
                      <a:pos x="connsiteX732-1465" y="connsiteY732-1466"/>
                    </a:cxn>
                    <a:cxn ang="0">
                      <a:pos x="connsiteX733-1467" y="connsiteY733-1468"/>
                    </a:cxn>
                    <a:cxn ang="0">
                      <a:pos x="connsiteX734-1469" y="connsiteY734-1470"/>
                    </a:cxn>
                    <a:cxn ang="0">
                      <a:pos x="connsiteX735-1471" y="connsiteY735-1472"/>
                    </a:cxn>
                    <a:cxn ang="0">
                      <a:pos x="connsiteX736-1473" y="connsiteY736-1474"/>
                    </a:cxn>
                    <a:cxn ang="0">
                      <a:pos x="connsiteX737-1475" y="connsiteY737-1476"/>
                    </a:cxn>
                    <a:cxn ang="0">
                      <a:pos x="connsiteX738-1477" y="connsiteY738-1478"/>
                    </a:cxn>
                    <a:cxn ang="0">
                      <a:pos x="connsiteX739-1479" y="connsiteY739-1480"/>
                    </a:cxn>
                    <a:cxn ang="0">
                      <a:pos x="connsiteX740-1481" y="connsiteY740-1482"/>
                    </a:cxn>
                    <a:cxn ang="0">
                      <a:pos x="connsiteX741-1483" y="connsiteY741-1484"/>
                    </a:cxn>
                    <a:cxn ang="0">
                      <a:pos x="connsiteX742-1485" y="connsiteY742-1486"/>
                    </a:cxn>
                    <a:cxn ang="0">
                      <a:pos x="connsiteX743-1487" y="connsiteY743-1488"/>
                    </a:cxn>
                    <a:cxn ang="0">
                      <a:pos x="connsiteX744-1489" y="connsiteY744-1490"/>
                    </a:cxn>
                    <a:cxn ang="0">
                      <a:pos x="connsiteX745-1491" y="connsiteY745-1492"/>
                    </a:cxn>
                    <a:cxn ang="0">
                      <a:pos x="connsiteX746-1493" y="connsiteY746-1494"/>
                    </a:cxn>
                    <a:cxn ang="0">
                      <a:pos x="connsiteX747-1495" y="connsiteY747-1496"/>
                    </a:cxn>
                    <a:cxn ang="0">
                      <a:pos x="connsiteX748-1497" y="connsiteY748-1498"/>
                    </a:cxn>
                    <a:cxn ang="0">
                      <a:pos x="connsiteX749-1499" y="connsiteY749-1500"/>
                    </a:cxn>
                    <a:cxn ang="0">
                      <a:pos x="connsiteX750-1501" y="connsiteY750-1502"/>
                    </a:cxn>
                    <a:cxn ang="0">
                      <a:pos x="connsiteX751-1503" y="connsiteY751-1504"/>
                    </a:cxn>
                    <a:cxn ang="0">
                      <a:pos x="connsiteX752-1505" y="connsiteY752-1506"/>
                    </a:cxn>
                    <a:cxn ang="0">
                      <a:pos x="connsiteX753-1507" y="connsiteY753-1508"/>
                    </a:cxn>
                    <a:cxn ang="0">
                      <a:pos x="connsiteX754-1509" y="connsiteY754-1510"/>
                    </a:cxn>
                    <a:cxn ang="0">
                      <a:pos x="connsiteX755-1511" y="connsiteY755-1512"/>
                    </a:cxn>
                    <a:cxn ang="0">
                      <a:pos x="connsiteX756-1513" y="connsiteY756-1514"/>
                    </a:cxn>
                    <a:cxn ang="0">
                      <a:pos x="connsiteX757-1515" y="connsiteY757-1516"/>
                    </a:cxn>
                    <a:cxn ang="0">
                      <a:pos x="connsiteX758-1517" y="connsiteY758-1518"/>
                    </a:cxn>
                    <a:cxn ang="0">
                      <a:pos x="connsiteX759-1519" y="connsiteY759-1520"/>
                    </a:cxn>
                    <a:cxn ang="0">
                      <a:pos x="connsiteX760-1521" y="connsiteY760-1522"/>
                    </a:cxn>
                    <a:cxn ang="0">
                      <a:pos x="connsiteX761-1523" y="connsiteY761-1524"/>
                    </a:cxn>
                    <a:cxn ang="0">
                      <a:pos x="connsiteX762-1525" y="connsiteY762-1526"/>
                    </a:cxn>
                    <a:cxn ang="0">
                      <a:pos x="connsiteX763-1527" y="connsiteY763-1528"/>
                    </a:cxn>
                    <a:cxn ang="0">
                      <a:pos x="connsiteX764-1529" y="connsiteY764-1530"/>
                    </a:cxn>
                    <a:cxn ang="0">
                      <a:pos x="connsiteX765-1531" y="connsiteY765-1532"/>
                    </a:cxn>
                    <a:cxn ang="0">
                      <a:pos x="connsiteX766-1533" y="connsiteY766-1534"/>
                    </a:cxn>
                    <a:cxn ang="0">
                      <a:pos x="connsiteX767-1535" y="connsiteY767-1536"/>
                    </a:cxn>
                    <a:cxn ang="0">
                      <a:pos x="connsiteX768-1537" y="connsiteY768-1538"/>
                    </a:cxn>
                    <a:cxn ang="0">
                      <a:pos x="connsiteX769-1539" y="connsiteY769-1540"/>
                    </a:cxn>
                    <a:cxn ang="0">
                      <a:pos x="connsiteX770-1541" y="connsiteY770-1542"/>
                    </a:cxn>
                    <a:cxn ang="0">
                      <a:pos x="connsiteX771-1543" y="connsiteY771-1544"/>
                    </a:cxn>
                    <a:cxn ang="0">
                      <a:pos x="connsiteX772-1545" y="connsiteY772-1546"/>
                    </a:cxn>
                    <a:cxn ang="0">
                      <a:pos x="connsiteX773-1547" y="connsiteY773-1548"/>
                    </a:cxn>
                    <a:cxn ang="0">
                      <a:pos x="connsiteX774-1549" y="connsiteY774-1550"/>
                    </a:cxn>
                    <a:cxn ang="0">
                      <a:pos x="connsiteX775-1551" y="connsiteY775-1552"/>
                    </a:cxn>
                    <a:cxn ang="0">
                      <a:pos x="connsiteX776-1553" y="connsiteY776-1554"/>
                    </a:cxn>
                    <a:cxn ang="0">
                      <a:pos x="connsiteX777-1555" y="connsiteY777-1556"/>
                    </a:cxn>
                    <a:cxn ang="0">
                      <a:pos x="connsiteX778-1557" y="connsiteY778-1558"/>
                    </a:cxn>
                    <a:cxn ang="0">
                      <a:pos x="connsiteX779-1559" y="connsiteY779-1560"/>
                    </a:cxn>
                    <a:cxn ang="0">
                      <a:pos x="connsiteX780-1561" y="connsiteY780-1562"/>
                    </a:cxn>
                    <a:cxn ang="0">
                      <a:pos x="connsiteX781-1563" y="connsiteY781-1564"/>
                    </a:cxn>
                    <a:cxn ang="0">
                      <a:pos x="connsiteX782-1565" y="connsiteY782-1566"/>
                    </a:cxn>
                    <a:cxn ang="0">
                      <a:pos x="connsiteX783-1567" y="connsiteY783-1568"/>
                    </a:cxn>
                    <a:cxn ang="0">
                      <a:pos x="connsiteX784-1569" y="connsiteY784-1570"/>
                    </a:cxn>
                    <a:cxn ang="0">
                      <a:pos x="connsiteX785-1571" y="connsiteY785-1572"/>
                    </a:cxn>
                    <a:cxn ang="0">
                      <a:pos x="connsiteX786-1573" y="connsiteY786-1574"/>
                    </a:cxn>
                    <a:cxn ang="0">
                      <a:pos x="connsiteX787-1575" y="connsiteY787-1576"/>
                    </a:cxn>
                    <a:cxn ang="0">
                      <a:pos x="connsiteX788-1577" y="connsiteY788-1578"/>
                    </a:cxn>
                    <a:cxn ang="0">
                      <a:pos x="connsiteX789-1579" y="connsiteY789-1580"/>
                    </a:cxn>
                    <a:cxn ang="0">
                      <a:pos x="connsiteX790-1581" y="connsiteY790-1582"/>
                    </a:cxn>
                    <a:cxn ang="0">
                      <a:pos x="connsiteX791-1583" y="connsiteY791-1584"/>
                    </a:cxn>
                    <a:cxn ang="0">
                      <a:pos x="connsiteX792-1585" y="connsiteY792-1586"/>
                    </a:cxn>
                    <a:cxn ang="0">
                      <a:pos x="connsiteX793-1587" y="connsiteY793-1588"/>
                    </a:cxn>
                    <a:cxn ang="0">
                      <a:pos x="connsiteX794-1589" y="connsiteY794-1590"/>
                    </a:cxn>
                    <a:cxn ang="0">
                      <a:pos x="connsiteX795-1591" y="connsiteY795-1592"/>
                    </a:cxn>
                    <a:cxn ang="0">
                      <a:pos x="connsiteX796-1593" y="connsiteY796-1594"/>
                    </a:cxn>
                    <a:cxn ang="0">
                      <a:pos x="connsiteX797-1595" y="connsiteY797-1596"/>
                    </a:cxn>
                    <a:cxn ang="0">
                      <a:pos x="connsiteX798-1597" y="connsiteY798-1598"/>
                    </a:cxn>
                  </a:cxnLst>
                  <a:rect l="l" t="t" r="r" b="b"/>
                  <a:pathLst>
                    <a:path w="10000" h="10000">
                      <a:moveTo>
                        <a:pt x="2161" y="80"/>
                      </a:moveTo>
                      <a:lnTo>
                        <a:pt x="2161" y="80"/>
                      </a:lnTo>
                      <a:lnTo>
                        <a:pt x="2207" y="80"/>
                      </a:lnTo>
                      <a:lnTo>
                        <a:pt x="2253" y="86"/>
                      </a:lnTo>
                      <a:cubicBezTo>
                        <a:pt x="2267" y="87"/>
                        <a:pt x="2282" y="89"/>
                        <a:pt x="2296" y="90"/>
                      </a:cubicBezTo>
                      <a:cubicBezTo>
                        <a:pt x="2310" y="93"/>
                        <a:pt x="2324" y="97"/>
                        <a:pt x="2338" y="100"/>
                      </a:cubicBezTo>
                      <a:lnTo>
                        <a:pt x="2383" y="109"/>
                      </a:lnTo>
                      <a:lnTo>
                        <a:pt x="2426" y="121"/>
                      </a:lnTo>
                      <a:cubicBezTo>
                        <a:pt x="2440" y="126"/>
                        <a:pt x="2453" y="130"/>
                        <a:pt x="2467" y="135"/>
                      </a:cubicBezTo>
                      <a:cubicBezTo>
                        <a:pt x="2480" y="141"/>
                        <a:pt x="2493" y="146"/>
                        <a:pt x="2506" y="152"/>
                      </a:cubicBezTo>
                      <a:lnTo>
                        <a:pt x="2545" y="170"/>
                      </a:lnTo>
                      <a:cubicBezTo>
                        <a:pt x="2558" y="178"/>
                        <a:pt x="2571" y="185"/>
                        <a:pt x="2584" y="193"/>
                      </a:cubicBezTo>
                      <a:cubicBezTo>
                        <a:pt x="2596" y="200"/>
                        <a:pt x="2609" y="206"/>
                        <a:pt x="2621" y="213"/>
                      </a:cubicBezTo>
                      <a:cubicBezTo>
                        <a:pt x="2634" y="222"/>
                        <a:pt x="2646" y="231"/>
                        <a:pt x="2659" y="240"/>
                      </a:cubicBezTo>
                      <a:cubicBezTo>
                        <a:pt x="2671" y="248"/>
                        <a:pt x="2684" y="256"/>
                        <a:pt x="2696" y="264"/>
                      </a:cubicBezTo>
                      <a:cubicBezTo>
                        <a:pt x="2707" y="274"/>
                        <a:pt x="2719" y="283"/>
                        <a:pt x="2730" y="293"/>
                      </a:cubicBezTo>
                      <a:cubicBezTo>
                        <a:pt x="2741" y="303"/>
                        <a:pt x="2753" y="312"/>
                        <a:pt x="2764" y="322"/>
                      </a:cubicBezTo>
                      <a:lnTo>
                        <a:pt x="2796" y="354"/>
                      </a:lnTo>
                      <a:cubicBezTo>
                        <a:pt x="2806" y="364"/>
                        <a:pt x="2816" y="375"/>
                        <a:pt x="2826" y="385"/>
                      </a:cubicBezTo>
                      <a:lnTo>
                        <a:pt x="2858" y="420"/>
                      </a:lnTo>
                      <a:cubicBezTo>
                        <a:pt x="2868" y="432"/>
                        <a:pt x="2877" y="445"/>
                        <a:pt x="2887" y="457"/>
                      </a:cubicBezTo>
                      <a:cubicBezTo>
                        <a:pt x="2896" y="469"/>
                        <a:pt x="2904" y="480"/>
                        <a:pt x="2913" y="492"/>
                      </a:cubicBezTo>
                      <a:cubicBezTo>
                        <a:pt x="2921" y="505"/>
                        <a:pt x="2930" y="517"/>
                        <a:pt x="2938" y="530"/>
                      </a:cubicBezTo>
                      <a:cubicBezTo>
                        <a:pt x="2946" y="544"/>
                        <a:pt x="2955" y="557"/>
                        <a:pt x="2963" y="571"/>
                      </a:cubicBezTo>
                      <a:cubicBezTo>
                        <a:pt x="2971" y="584"/>
                        <a:pt x="2978" y="597"/>
                        <a:pt x="2986" y="610"/>
                      </a:cubicBezTo>
                      <a:cubicBezTo>
                        <a:pt x="2993" y="624"/>
                        <a:pt x="3001" y="639"/>
                        <a:pt x="3008" y="653"/>
                      </a:cubicBezTo>
                      <a:cubicBezTo>
                        <a:pt x="3014" y="667"/>
                        <a:pt x="3021" y="682"/>
                        <a:pt x="3027" y="696"/>
                      </a:cubicBezTo>
                      <a:lnTo>
                        <a:pt x="3045" y="741"/>
                      </a:lnTo>
                      <a:lnTo>
                        <a:pt x="3063" y="786"/>
                      </a:lnTo>
                      <a:cubicBezTo>
                        <a:pt x="3068" y="801"/>
                        <a:pt x="3072" y="816"/>
                        <a:pt x="3077" y="831"/>
                      </a:cubicBezTo>
                      <a:cubicBezTo>
                        <a:pt x="3081" y="847"/>
                        <a:pt x="3086" y="863"/>
                        <a:pt x="3090" y="879"/>
                      </a:cubicBezTo>
                      <a:cubicBezTo>
                        <a:pt x="3094" y="895"/>
                        <a:pt x="3098" y="912"/>
                        <a:pt x="3102" y="928"/>
                      </a:cubicBezTo>
                      <a:cubicBezTo>
                        <a:pt x="3104" y="944"/>
                        <a:pt x="3107" y="961"/>
                        <a:pt x="3109" y="977"/>
                      </a:cubicBezTo>
                      <a:cubicBezTo>
                        <a:pt x="3112" y="993"/>
                        <a:pt x="3115" y="1010"/>
                        <a:pt x="3118" y="1026"/>
                      </a:cubicBezTo>
                      <a:lnTo>
                        <a:pt x="1207" y="1026"/>
                      </a:lnTo>
                      <a:cubicBezTo>
                        <a:pt x="1209" y="1010"/>
                        <a:pt x="1212" y="993"/>
                        <a:pt x="1214" y="977"/>
                      </a:cubicBezTo>
                      <a:cubicBezTo>
                        <a:pt x="1217" y="961"/>
                        <a:pt x="1220" y="944"/>
                        <a:pt x="1223" y="928"/>
                      </a:cubicBezTo>
                      <a:cubicBezTo>
                        <a:pt x="1226" y="912"/>
                        <a:pt x="1230" y="895"/>
                        <a:pt x="1233" y="879"/>
                      </a:cubicBezTo>
                      <a:lnTo>
                        <a:pt x="1248" y="831"/>
                      </a:lnTo>
                      <a:cubicBezTo>
                        <a:pt x="1253" y="816"/>
                        <a:pt x="1257" y="801"/>
                        <a:pt x="1262" y="786"/>
                      </a:cubicBezTo>
                      <a:lnTo>
                        <a:pt x="1280" y="741"/>
                      </a:lnTo>
                      <a:cubicBezTo>
                        <a:pt x="1285" y="726"/>
                        <a:pt x="1291" y="711"/>
                        <a:pt x="1296" y="696"/>
                      </a:cubicBezTo>
                      <a:cubicBezTo>
                        <a:pt x="1303" y="682"/>
                        <a:pt x="1310" y="667"/>
                        <a:pt x="1317" y="653"/>
                      </a:cubicBezTo>
                      <a:cubicBezTo>
                        <a:pt x="1324" y="639"/>
                        <a:pt x="1330" y="624"/>
                        <a:pt x="1337" y="610"/>
                      </a:cubicBezTo>
                      <a:cubicBezTo>
                        <a:pt x="1345" y="597"/>
                        <a:pt x="1352" y="584"/>
                        <a:pt x="1360" y="571"/>
                      </a:cubicBezTo>
                      <a:cubicBezTo>
                        <a:pt x="1368" y="557"/>
                        <a:pt x="1377" y="544"/>
                        <a:pt x="1385" y="530"/>
                      </a:cubicBezTo>
                      <a:cubicBezTo>
                        <a:pt x="1394" y="517"/>
                        <a:pt x="1402" y="505"/>
                        <a:pt x="1411" y="492"/>
                      </a:cubicBezTo>
                      <a:cubicBezTo>
                        <a:pt x="1420" y="480"/>
                        <a:pt x="1429" y="469"/>
                        <a:pt x="1438" y="457"/>
                      </a:cubicBezTo>
                      <a:cubicBezTo>
                        <a:pt x="1447" y="445"/>
                        <a:pt x="1457" y="432"/>
                        <a:pt x="1466" y="420"/>
                      </a:cubicBezTo>
                      <a:cubicBezTo>
                        <a:pt x="1476" y="408"/>
                        <a:pt x="1487" y="397"/>
                        <a:pt x="1497" y="385"/>
                      </a:cubicBezTo>
                      <a:cubicBezTo>
                        <a:pt x="1507" y="375"/>
                        <a:pt x="1517" y="364"/>
                        <a:pt x="1527" y="354"/>
                      </a:cubicBezTo>
                      <a:cubicBezTo>
                        <a:pt x="1538" y="343"/>
                        <a:pt x="1550" y="333"/>
                        <a:pt x="1561" y="322"/>
                      </a:cubicBezTo>
                      <a:lnTo>
                        <a:pt x="1593" y="293"/>
                      </a:lnTo>
                      <a:lnTo>
                        <a:pt x="1628" y="264"/>
                      </a:lnTo>
                      <a:lnTo>
                        <a:pt x="1664" y="240"/>
                      </a:lnTo>
                      <a:cubicBezTo>
                        <a:pt x="1676" y="231"/>
                        <a:pt x="1689" y="222"/>
                        <a:pt x="1701" y="213"/>
                      </a:cubicBezTo>
                      <a:cubicBezTo>
                        <a:pt x="1713" y="206"/>
                        <a:pt x="1725" y="200"/>
                        <a:pt x="1737" y="193"/>
                      </a:cubicBezTo>
                      <a:cubicBezTo>
                        <a:pt x="1751" y="185"/>
                        <a:pt x="1764" y="178"/>
                        <a:pt x="1778" y="170"/>
                      </a:cubicBezTo>
                      <a:lnTo>
                        <a:pt x="1817" y="152"/>
                      </a:lnTo>
                      <a:cubicBezTo>
                        <a:pt x="1831" y="146"/>
                        <a:pt x="1844" y="141"/>
                        <a:pt x="1858" y="135"/>
                      </a:cubicBezTo>
                      <a:cubicBezTo>
                        <a:pt x="1872" y="130"/>
                        <a:pt x="1885" y="126"/>
                        <a:pt x="1899" y="121"/>
                      </a:cubicBezTo>
                      <a:lnTo>
                        <a:pt x="1940" y="109"/>
                      </a:lnTo>
                      <a:lnTo>
                        <a:pt x="1984" y="100"/>
                      </a:lnTo>
                      <a:cubicBezTo>
                        <a:pt x="1998" y="97"/>
                        <a:pt x="2013" y="93"/>
                        <a:pt x="2027" y="90"/>
                      </a:cubicBezTo>
                      <a:cubicBezTo>
                        <a:pt x="2042" y="89"/>
                        <a:pt x="2058" y="87"/>
                        <a:pt x="2073" y="86"/>
                      </a:cubicBezTo>
                      <a:lnTo>
                        <a:pt x="2116" y="80"/>
                      </a:lnTo>
                      <a:lnTo>
                        <a:pt x="2161" y="80"/>
                      </a:lnTo>
                      <a:close/>
                      <a:moveTo>
                        <a:pt x="5830" y="2038"/>
                      </a:moveTo>
                      <a:lnTo>
                        <a:pt x="5830" y="2038"/>
                      </a:lnTo>
                      <a:cubicBezTo>
                        <a:pt x="5857" y="2039"/>
                        <a:pt x="5885" y="2039"/>
                        <a:pt x="5912" y="2040"/>
                      </a:cubicBezTo>
                      <a:cubicBezTo>
                        <a:pt x="5939" y="2041"/>
                        <a:pt x="5965" y="2041"/>
                        <a:pt x="5992" y="2042"/>
                      </a:cubicBezTo>
                      <a:cubicBezTo>
                        <a:pt x="6018" y="2045"/>
                        <a:pt x="6044" y="2047"/>
                        <a:pt x="6070" y="2050"/>
                      </a:cubicBezTo>
                      <a:lnTo>
                        <a:pt x="6149" y="2056"/>
                      </a:lnTo>
                      <a:cubicBezTo>
                        <a:pt x="6175" y="2059"/>
                        <a:pt x="6201" y="2063"/>
                        <a:pt x="6227" y="2066"/>
                      </a:cubicBezTo>
                      <a:lnTo>
                        <a:pt x="6305" y="2081"/>
                      </a:lnTo>
                      <a:cubicBezTo>
                        <a:pt x="6331" y="2086"/>
                        <a:pt x="6356" y="2090"/>
                        <a:pt x="6382" y="2095"/>
                      </a:cubicBezTo>
                      <a:cubicBezTo>
                        <a:pt x="6408" y="2100"/>
                        <a:pt x="6434" y="2106"/>
                        <a:pt x="6460" y="2111"/>
                      </a:cubicBezTo>
                      <a:cubicBezTo>
                        <a:pt x="6485" y="2117"/>
                        <a:pt x="6510" y="2124"/>
                        <a:pt x="6535" y="2130"/>
                      </a:cubicBezTo>
                      <a:lnTo>
                        <a:pt x="6611" y="2152"/>
                      </a:lnTo>
                      <a:cubicBezTo>
                        <a:pt x="6636" y="2160"/>
                        <a:pt x="6661" y="2167"/>
                        <a:pt x="6686" y="2175"/>
                      </a:cubicBezTo>
                      <a:lnTo>
                        <a:pt x="6761" y="2199"/>
                      </a:lnTo>
                      <a:lnTo>
                        <a:pt x="6832" y="2228"/>
                      </a:lnTo>
                      <a:cubicBezTo>
                        <a:pt x="6856" y="2238"/>
                        <a:pt x="6881" y="2247"/>
                        <a:pt x="6905" y="2257"/>
                      </a:cubicBezTo>
                      <a:lnTo>
                        <a:pt x="6975" y="2288"/>
                      </a:lnTo>
                      <a:cubicBezTo>
                        <a:pt x="6999" y="2299"/>
                        <a:pt x="7024" y="2309"/>
                        <a:pt x="7048" y="2320"/>
                      </a:cubicBezTo>
                      <a:cubicBezTo>
                        <a:pt x="7070" y="2332"/>
                        <a:pt x="7093" y="2343"/>
                        <a:pt x="7115" y="2355"/>
                      </a:cubicBezTo>
                      <a:lnTo>
                        <a:pt x="7186" y="2394"/>
                      </a:lnTo>
                      <a:lnTo>
                        <a:pt x="7252" y="2433"/>
                      </a:lnTo>
                      <a:lnTo>
                        <a:pt x="7320" y="2472"/>
                      </a:lnTo>
                      <a:lnTo>
                        <a:pt x="7387" y="2515"/>
                      </a:lnTo>
                      <a:cubicBezTo>
                        <a:pt x="7409" y="2529"/>
                        <a:pt x="7430" y="2544"/>
                        <a:pt x="7452" y="2558"/>
                      </a:cubicBezTo>
                      <a:lnTo>
                        <a:pt x="7514" y="2605"/>
                      </a:lnTo>
                      <a:lnTo>
                        <a:pt x="7578" y="2654"/>
                      </a:lnTo>
                      <a:cubicBezTo>
                        <a:pt x="7598" y="2670"/>
                        <a:pt x="7618" y="2685"/>
                        <a:pt x="7638" y="2701"/>
                      </a:cubicBezTo>
                      <a:lnTo>
                        <a:pt x="7701" y="2752"/>
                      </a:lnTo>
                      <a:lnTo>
                        <a:pt x="7761" y="2806"/>
                      </a:lnTo>
                      <a:cubicBezTo>
                        <a:pt x="7780" y="2824"/>
                        <a:pt x="7799" y="2843"/>
                        <a:pt x="7818" y="2861"/>
                      </a:cubicBezTo>
                      <a:lnTo>
                        <a:pt x="7877" y="2914"/>
                      </a:lnTo>
                      <a:lnTo>
                        <a:pt x="7932" y="2972"/>
                      </a:lnTo>
                      <a:lnTo>
                        <a:pt x="7985" y="3031"/>
                      </a:lnTo>
                      <a:cubicBezTo>
                        <a:pt x="8003" y="3051"/>
                        <a:pt x="8021" y="3070"/>
                        <a:pt x="8039" y="3090"/>
                      </a:cubicBezTo>
                      <a:cubicBezTo>
                        <a:pt x="8057" y="3111"/>
                        <a:pt x="8076" y="3131"/>
                        <a:pt x="8094" y="3152"/>
                      </a:cubicBezTo>
                      <a:cubicBezTo>
                        <a:pt x="8110" y="3174"/>
                        <a:pt x="8126" y="3195"/>
                        <a:pt x="8142" y="3217"/>
                      </a:cubicBezTo>
                      <a:lnTo>
                        <a:pt x="8194" y="3281"/>
                      </a:lnTo>
                      <a:cubicBezTo>
                        <a:pt x="8210" y="3303"/>
                        <a:pt x="8226" y="3326"/>
                        <a:pt x="8242" y="3348"/>
                      </a:cubicBezTo>
                      <a:lnTo>
                        <a:pt x="8290" y="3414"/>
                      </a:lnTo>
                      <a:cubicBezTo>
                        <a:pt x="8305" y="3437"/>
                        <a:pt x="8319" y="3461"/>
                        <a:pt x="8334" y="3484"/>
                      </a:cubicBezTo>
                      <a:lnTo>
                        <a:pt x="8379" y="3553"/>
                      </a:lnTo>
                      <a:cubicBezTo>
                        <a:pt x="8393" y="3576"/>
                        <a:pt x="8407" y="3600"/>
                        <a:pt x="8421" y="3623"/>
                      </a:cubicBezTo>
                      <a:cubicBezTo>
                        <a:pt x="8435" y="3647"/>
                        <a:pt x="8448" y="3672"/>
                        <a:pt x="8462" y="3696"/>
                      </a:cubicBezTo>
                      <a:cubicBezTo>
                        <a:pt x="8476" y="3721"/>
                        <a:pt x="8491" y="3745"/>
                        <a:pt x="8505" y="3770"/>
                      </a:cubicBezTo>
                      <a:cubicBezTo>
                        <a:pt x="8517" y="3795"/>
                        <a:pt x="8529" y="3819"/>
                        <a:pt x="8541" y="3844"/>
                      </a:cubicBezTo>
                      <a:cubicBezTo>
                        <a:pt x="8553" y="3869"/>
                        <a:pt x="8566" y="3895"/>
                        <a:pt x="8578" y="3920"/>
                      </a:cubicBezTo>
                      <a:cubicBezTo>
                        <a:pt x="8590" y="3947"/>
                        <a:pt x="8602" y="3973"/>
                        <a:pt x="8614" y="4000"/>
                      </a:cubicBezTo>
                      <a:lnTo>
                        <a:pt x="8647" y="4075"/>
                      </a:lnTo>
                      <a:cubicBezTo>
                        <a:pt x="8658" y="4102"/>
                        <a:pt x="8668" y="4128"/>
                        <a:pt x="8679" y="4155"/>
                      </a:cubicBezTo>
                      <a:cubicBezTo>
                        <a:pt x="8690" y="4182"/>
                        <a:pt x="8701" y="4208"/>
                        <a:pt x="8712" y="4235"/>
                      </a:cubicBezTo>
                      <a:cubicBezTo>
                        <a:pt x="8721" y="4262"/>
                        <a:pt x="8731" y="4290"/>
                        <a:pt x="8740" y="4317"/>
                      </a:cubicBezTo>
                      <a:cubicBezTo>
                        <a:pt x="8749" y="4344"/>
                        <a:pt x="8758" y="4372"/>
                        <a:pt x="8767" y="4399"/>
                      </a:cubicBezTo>
                      <a:cubicBezTo>
                        <a:pt x="8775" y="4426"/>
                        <a:pt x="8784" y="4454"/>
                        <a:pt x="8792" y="4481"/>
                      </a:cubicBezTo>
                      <a:cubicBezTo>
                        <a:pt x="8800" y="4509"/>
                        <a:pt x="8809" y="4537"/>
                        <a:pt x="8817" y="4565"/>
                      </a:cubicBezTo>
                      <a:cubicBezTo>
                        <a:pt x="8823" y="4594"/>
                        <a:pt x="8830" y="4622"/>
                        <a:pt x="8836" y="4651"/>
                      </a:cubicBezTo>
                      <a:cubicBezTo>
                        <a:pt x="8843" y="4680"/>
                        <a:pt x="8850" y="4708"/>
                        <a:pt x="8857" y="4737"/>
                      </a:cubicBezTo>
                      <a:cubicBezTo>
                        <a:pt x="8864" y="4766"/>
                        <a:pt x="8870" y="4796"/>
                        <a:pt x="8877" y="4825"/>
                      </a:cubicBezTo>
                      <a:cubicBezTo>
                        <a:pt x="8882" y="4853"/>
                        <a:pt x="8888" y="4881"/>
                        <a:pt x="8893" y="4909"/>
                      </a:cubicBezTo>
                      <a:cubicBezTo>
                        <a:pt x="8898" y="4938"/>
                        <a:pt x="8902" y="4968"/>
                        <a:pt x="8907" y="4997"/>
                      </a:cubicBezTo>
                      <a:cubicBezTo>
                        <a:pt x="8911" y="5028"/>
                        <a:pt x="8916" y="5058"/>
                        <a:pt x="8920" y="5089"/>
                      </a:cubicBezTo>
                      <a:cubicBezTo>
                        <a:pt x="8923" y="5119"/>
                        <a:pt x="8927" y="5149"/>
                        <a:pt x="8930" y="5179"/>
                      </a:cubicBezTo>
                      <a:cubicBezTo>
                        <a:pt x="8934" y="5209"/>
                        <a:pt x="8937" y="5239"/>
                        <a:pt x="8941" y="5269"/>
                      </a:cubicBezTo>
                      <a:cubicBezTo>
                        <a:pt x="8943" y="5299"/>
                        <a:pt x="8944" y="5329"/>
                        <a:pt x="8946" y="5359"/>
                      </a:cubicBezTo>
                      <a:cubicBezTo>
                        <a:pt x="8949" y="5389"/>
                        <a:pt x="8951" y="5420"/>
                        <a:pt x="8954" y="5450"/>
                      </a:cubicBezTo>
                      <a:cubicBezTo>
                        <a:pt x="8954" y="5481"/>
                        <a:pt x="8955" y="5511"/>
                        <a:pt x="8955" y="5542"/>
                      </a:cubicBezTo>
                      <a:cubicBezTo>
                        <a:pt x="8956" y="5573"/>
                        <a:pt x="8956" y="5605"/>
                        <a:pt x="8957" y="5636"/>
                      </a:cubicBezTo>
                      <a:cubicBezTo>
                        <a:pt x="8956" y="5667"/>
                        <a:pt x="8956" y="5697"/>
                        <a:pt x="8955" y="5728"/>
                      </a:cubicBezTo>
                      <a:cubicBezTo>
                        <a:pt x="8955" y="5759"/>
                        <a:pt x="8954" y="5789"/>
                        <a:pt x="8954" y="5820"/>
                      </a:cubicBezTo>
                      <a:cubicBezTo>
                        <a:pt x="8951" y="5851"/>
                        <a:pt x="8949" y="5881"/>
                        <a:pt x="8946" y="5912"/>
                      </a:cubicBezTo>
                      <a:cubicBezTo>
                        <a:pt x="8944" y="5943"/>
                        <a:pt x="8943" y="5974"/>
                        <a:pt x="8941" y="6005"/>
                      </a:cubicBezTo>
                      <a:cubicBezTo>
                        <a:pt x="8937" y="6035"/>
                        <a:pt x="8934" y="6065"/>
                        <a:pt x="8930" y="6095"/>
                      </a:cubicBezTo>
                      <a:cubicBezTo>
                        <a:pt x="8927" y="6125"/>
                        <a:pt x="8923" y="6155"/>
                        <a:pt x="8920" y="6185"/>
                      </a:cubicBezTo>
                      <a:cubicBezTo>
                        <a:pt x="8916" y="6214"/>
                        <a:pt x="8911" y="6244"/>
                        <a:pt x="8907" y="6273"/>
                      </a:cubicBezTo>
                      <a:cubicBezTo>
                        <a:pt x="8902" y="6302"/>
                        <a:pt x="8898" y="6332"/>
                        <a:pt x="8893" y="6361"/>
                      </a:cubicBezTo>
                      <a:cubicBezTo>
                        <a:pt x="8888" y="6390"/>
                        <a:pt x="8882" y="6420"/>
                        <a:pt x="8877" y="6449"/>
                      </a:cubicBezTo>
                      <a:cubicBezTo>
                        <a:pt x="8870" y="6478"/>
                        <a:pt x="8864" y="6506"/>
                        <a:pt x="8857" y="6535"/>
                      </a:cubicBezTo>
                      <a:lnTo>
                        <a:pt x="8836" y="6619"/>
                      </a:lnTo>
                      <a:cubicBezTo>
                        <a:pt x="8830" y="6648"/>
                        <a:pt x="8823" y="6676"/>
                        <a:pt x="8817" y="6705"/>
                      </a:cubicBezTo>
                      <a:cubicBezTo>
                        <a:pt x="8809" y="6734"/>
                        <a:pt x="8800" y="6762"/>
                        <a:pt x="8792" y="6791"/>
                      </a:cubicBezTo>
                      <a:cubicBezTo>
                        <a:pt x="8784" y="6818"/>
                        <a:pt x="8775" y="6844"/>
                        <a:pt x="8767" y="6871"/>
                      </a:cubicBezTo>
                      <a:lnTo>
                        <a:pt x="8740" y="6955"/>
                      </a:lnTo>
                      <a:cubicBezTo>
                        <a:pt x="8731" y="6982"/>
                        <a:pt x="8721" y="7008"/>
                        <a:pt x="8712" y="7035"/>
                      </a:cubicBezTo>
                      <a:cubicBezTo>
                        <a:pt x="8701" y="7062"/>
                        <a:pt x="8690" y="7090"/>
                        <a:pt x="8679" y="7117"/>
                      </a:cubicBezTo>
                      <a:cubicBezTo>
                        <a:pt x="8668" y="7143"/>
                        <a:pt x="8658" y="7168"/>
                        <a:pt x="8647" y="7194"/>
                      </a:cubicBezTo>
                      <a:cubicBezTo>
                        <a:pt x="8636" y="7221"/>
                        <a:pt x="8625" y="7247"/>
                        <a:pt x="8614" y="7274"/>
                      </a:cubicBezTo>
                      <a:cubicBezTo>
                        <a:pt x="8602" y="7299"/>
                        <a:pt x="8590" y="7325"/>
                        <a:pt x="8578" y="7350"/>
                      </a:cubicBezTo>
                      <a:cubicBezTo>
                        <a:pt x="8566" y="7375"/>
                        <a:pt x="8553" y="7401"/>
                        <a:pt x="8541" y="7426"/>
                      </a:cubicBezTo>
                      <a:cubicBezTo>
                        <a:pt x="8529" y="7451"/>
                        <a:pt x="8517" y="7477"/>
                        <a:pt x="8505" y="7502"/>
                      </a:cubicBezTo>
                      <a:cubicBezTo>
                        <a:pt x="8491" y="7526"/>
                        <a:pt x="8476" y="7551"/>
                        <a:pt x="8462" y="7575"/>
                      </a:cubicBezTo>
                      <a:cubicBezTo>
                        <a:pt x="8448" y="7599"/>
                        <a:pt x="8435" y="7623"/>
                        <a:pt x="8421" y="7647"/>
                      </a:cubicBezTo>
                      <a:lnTo>
                        <a:pt x="8379" y="7719"/>
                      </a:lnTo>
                      <a:cubicBezTo>
                        <a:pt x="8364" y="7743"/>
                        <a:pt x="8349" y="7766"/>
                        <a:pt x="8334" y="7790"/>
                      </a:cubicBezTo>
                      <a:cubicBezTo>
                        <a:pt x="8319" y="7812"/>
                        <a:pt x="8305" y="7834"/>
                        <a:pt x="8290" y="7856"/>
                      </a:cubicBezTo>
                      <a:lnTo>
                        <a:pt x="8242" y="7925"/>
                      </a:lnTo>
                      <a:cubicBezTo>
                        <a:pt x="8226" y="7946"/>
                        <a:pt x="8210" y="7968"/>
                        <a:pt x="8194" y="7989"/>
                      </a:cubicBezTo>
                      <a:cubicBezTo>
                        <a:pt x="8177" y="8012"/>
                        <a:pt x="8159" y="8034"/>
                        <a:pt x="8142" y="8057"/>
                      </a:cubicBezTo>
                      <a:cubicBezTo>
                        <a:pt x="8126" y="8077"/>
                        <a:pt x="8110" y="8098"/>
                        <a:pt x="8094" y="8118"/>
                      </a:cubicBezTo>
                      <a:lnTo>
                        <a:pt x="8039" y="8179"/>
                      </a:lnTo>
                      <a:lnTo>
                        <a:pt x="7985" y="8239"/>
                      </a:lnTo>
                      <a:lnTo>
                        <a:pt x="7932" y="8298"/>
                      </a:lnTo>
                      <a:lnTo>
                        <a:pt x="7877" y="8356"/>
                      </a:lnTo>
                      <a:cubicBezTo>
                        <a:pt x="7857" y="8375"/>
                        <a:pt x="7838" y="8394"/>
                        <a:pt x="7818" y="8413"/>
                      </a:cubicBezTo>
                      <a:cubicBezTo>
                        <a:pt x="7799" y="8431"/>
                        <a:pt x="7780" y="8448"/>
                        <a:pt x="7761" y="8466"/>
                      </a:cubicBezTo>
                      <a:cubicBezTo>
                        <a:pt x="7741" y="8484"/>
                        <a:pt x="7721" y="8501"/>
                        <a:pt x="7701" y="8519"/>
                      </a:cubicBezTo>
                      <a:cubicBezTo>
                        <a:pt x="7680" y="8536"/>
                        <a:pt x="7659" y="8552"/>
                        <a:pt x="7638" y="8569"/>
                      </a:cubicBezTo>
                      <a:lnTo>
                        <a:pt x="7578" y="8620"/>
                      </a:lnTo>
                      <a:cubicBezTo>
                        <a:pt x="7557" y="8636"/>
                        <a:pt x="7535" y="8651"/>
                        <a:pt x="7514" y="8667"/>
                      </a:cubicBezTo>
                      <a:cubicBezTo>
                        <a:pt x="7493" y="8682"/>
                        <a:pt x="7473" y="8697"/>
                        <a:pt x="7452" y="8712"/>
                      </a:cubicBezTo>
                      <a:cubicBezTo>
                        <a:pt x="7430" y="8727"/>
                        <a:pt x="7409" y="8742"/>
                        <a:pt x="7387" y="8757"/>
                      </a:cubicBezTo>
                      <a:lnTo>
                        <a:pt x="7320" y="8800"/>
                      </a:lnTo>
                      <a:lnTo>
                        <a:pt x="7252" y="8841"/>
                      </a:lnTo>
                      <a:cubicBezTo>
                        <a:pt x="7230" y="8853"/>
                        <a:pt x="7208" y="8866"/>
                        <a:pt x="7186" y="8878"/>
                      </a:cubicBezTo>
                      <a:lnTo>
                        <a:pt x="7115" y="8917"/>
                      </a:lnTo>
                      <a:cubicBezTo>
                        <a:pt x="7093" y="8928"/>
                        <a:pt x="7070" y="8938"/>
                        <a:pt x="7048" y="8949"/>
                      </a:cubicBezTo>
                      <a:lnTo>
                        <a:pt x="6975" y="8982"/>
                      </a:lnTo>
                      <a:lnTo>
                        <a:pt x="6905" y="9015"/>
                      </a:lnTo>
                      <a:lnTo>
                        <a:pt x="6832" y="9046"/>
                      </a:lnTo>
                      <a:lnTo>
                        <a:pt x="6761" y="9070"/>
                      </a:lnTo>
                      <a:lnTo>
                        <a:pt x="6686" y="9097"/>
                      </a:lnTo>
                      <a:lnTo>
                        <a:pt x="6611" y="9121"/>
                      </a:lnTo>
                      <a:lnTo>
                        <a:pt x="6535" y="9142"/>
                      </a:lnTo>
                      <a:cubicBezTo>
                        <a:pt x="6510" y="9149"/>
                        <a:pt x="6485" y="9155"/>
                        <a:pt x="6460" y="9162"/>
                      </a:cubicBezTo>
                      <a:cubicBezTo>
                        <a:pt x="6434" y="9168"/>
                        <a:pt x="6408" y="9173"/>
                        <a:pt x="6382" y="9179"/>
                      </a:cubicBezTo>
                      <a:cubicBezTo>
                        <a:pt x="6356" y="9184"/>
                        <a:pt x="6331" y="9188"/>
                        <a:pt x="6305" y="9193"/>
                      </a:cubicBezTo>
                      <a:cubicBezTo>
                        <a:pt x="6279" y="9196"/>
                        <a:pt x="6253" y="9200"/>
                        <a:pt x="6227" y="9203"/>
                      </a:cubicBezTo>
                      <a:cubicBezTo>
                        <a:pt x="6201" y="9207"/>
                        <a:pt x="6175" y="9210"/>
                        <a:pt x="6149" y="9214"/>
                      </a:cubicBezTo>
                      <a:cubicBezTo>
                        <a:pt x="6123" y="9217"/>
                        <a:pt x="6096" y="9221"/>
                        <a:pt x="6070" y="9224"/>
                      </a:cubicBezTo>
                      <a:cubicBezTo>
                        <a:pt x="6044" y="9225"/>
                        <a:pt x="6018" y="9227"/>
                        <a:pt x="5992" y="9228"/>
                      </a:cubicBezTo>
                      <a:cubicBezTo>
                        <a:pt x="5965" y="9229"/>
                        <a:pt x="5939" y="9231"/>
                        <a:pt x="5912" y="9232"/>
                      </a:cubicBezTo>
                      <a:lnTo>
                        <a:pt x="5830" y="9232"/>
                      </a:lnTo>
                      <a:lnTo>
                        <a:pt x="5750" y="9232"/>
                      </a:lnTo>
                      <a:cubicBezTo>
                        <a:pt x="5723" y="9231"/>
                        <a:pt x="5697" y="9229"/>
                        <a:pt x="5670" y="9228"/>
                      </a:cubicBezTo>
                      <a:cubicBezTo>
                        <a:pt x="5643" y="9227"/>
                        <a:pt x="5615" y="9225"/>
                        <a:pt x="5588" y="9224"/>
                      </a:cubicBezTo>
                      <a:cubicBezTo>
                        <a:pt x="5562" y="9221"/>
                        <a:pt x="5536" y="9217"/>
                        <a:pt x="5510" y="9214"/>
                      </a:cubicBezTo>
                      <a:cubicBezTo>
                        <a:pt x="5484" y="9210"/>
                        <a:pt x="5458" y="9207"/>
                        <a:pt x="5432" y="9203"/>
                      </a:cubicBezTo>
                      <a:cubicBezTo>
                        <a:pt x="5406" y="9200"/>
                        <a:pt x="5379" y="9196"/>
                        <a:pt x="5353" y="9193"/>
                      </a:cubicBezTo>
                      <a:cubicBezTo>
                        <a:pt x="5328" y="9188"/>
                        <a:pt x="5302" y="9184"/>
                        <a:pt x="5277" y="9179"/>
                      </a:cubicBezTo>
                      <a:lnTo>
                        <a:pt x="5200" y="9162"/>
                      </a:lnTo>
                      <a:cubicBezTo>
                        <a:pt x="5175" y="9155"/>
                        <a:pt x="5149" y="9149"/>
                        <a:pt x="5124" y="9142"/>
                      </a:cubicBezTo>
                      <a:lnTo>
                        <a:pt x="5049" y="9121"/>
                      </a:lnTo>
                      <a:lnTo>
                        <a:pt x="4974" y="9097"/>
                      </a:lnTo>
                      <a:lnTo>
                        <a:pt x="4901" y="9070"/>
                      </a:lnTo>
                      <a:lnTo>
                        <a:pt x="4826" y="9046"/>
                      </a:lnTo>
                      <a:cubicBezTo>
                        <a:pt x="4802" y="9036"/>
                        <a:pt x="4778" y="9025"/>
                        <a:pt x="4754" y="9015"/>
                      </a:cubicBezTo>
                      <a:lnTo>
                        <a:pt x="4684" y="8982"/>
                      </a:lnTo>
                      <a:lnTo>
                        <a:pt x="4615" y="8949"/>
                      </a:lnTo>
                      <a:lnTo>
                        <a:pt x="4544" y="8917"/>
                      </a:lnTo>
                      <a:lnTo>
                        <a:pt x="4476" y="8878"/>
                      </a:lnTo>
                      <a:lnTo>
                        <a:pt x="4406" y="8841"/>
                      </a:lnTo>
                      <a:cubicBezTo>
                        <a:pt x="4384" y="8827"/>
                        <a:pt x="4361" y="8814"/>
                        <a:pt x="4339" y="8800"/>
                      </a:cubicBezTo>
                      <a:lnTo>
                        <a:pt x="4275" y="8757"/>
                      </a:lnTo>
                      <a:lnTo>
                        <a:pt x="4209" y="8712"/>
                      </a:lnTo>
                      <a:cubicBezTo>
                        <a:pt x="4188" y="8697"/>
                        <a:pt x="4166" y="8682"/>
                        <a:pt x="4145" y="8667"/>
                      </a:cubicBezTo>
                      <a:lnTo>
                        <a:pt x="4083" y="8620"/>
                      </a:lnTo>
                      <a:lnTo>
                        <a:pt x="4020" y="8569"/>
                      </a:lnTo>
                      <a:cubicBezTo>
                        <a:pt x="4000" y="8552"/>
                        <a:pt x="3980" y="8536"/>
                        <a:pt x="3960" y="8519"/>
                      </a:cubicBezTo>
                      <a:lnTo>
                        <a:pt x="3901" y="8466"/>
                      </a:lnTo>
                      <a:cubicBezTo>
                        <a:pt x="3881" y="8448"/>
                        <a:pt x="3861" y="8431"/>
                        <a:pt x="3841" y="8413"/>
                      </a:cubicBezTo>
                      <a:lnTo>
                        <a:pt x="3784" y="8356"/>
                      </a:lnTo>
                      <a:cubicBezTo>
                        <a:pt x="3765" y="8337"/>
                        <a:pt x="3746" y="8317"/>
                        <a:pt x="3727" y="8298"/>
                      </a:cubicBezTo>
                      <a:cubicBezTo>
                        <a:pt x="3709" y="8278"/>
                        <a:pt x="3691" y="8259"/>
                        <a:pt x="3673" y="8239"/>
                      </a:cubicBezTo>
                      <a:cubicBezTo>
                        <a:pt x="3655" y="8219"/>
                        <a:pt x="3638" y="8199"/>
                        <a:pt x="3620" y="8179"/>
                      </a:cubicBezTo>
                      <a:cubicBezTo>
                        <a:pt x="3602" y="8159"/>
                        <a:pt x="3584" y="8138"/>
                        <a:pt x="3566" y="8118"/>
                      </a:cubicBezTo>
                      <a:lnTo>
                        <a:pt x="3517" y="8057"/>
                      </a:lnTo>
                      <a:lnTo>
                        <a:pt x="3467" y="7989"/>
                      </a:lnTo>
                      <a:cubicBezTo>
                        <a:pt x="3450" y="7968"/>
                        <a:pt x="3434" y="7946"/>
                        <a:pt x="3417" y="7925"/>
                      </a:cubicBezTo>
                      <a:cubicBezTo>
                        <a:pt x="3402" y="7902"/>
                        <a:pt x="3386" y="7879"/>
                        <a:pt x="3371" y="7856"/>
                      </a:cubicBezTo>
                      <a:cubicBezTo>
                        <a:pt x="3355" y="7834"/>
                        <a:pt x="3340" y="7812"/>
                        <a:pt x="3324" y="7790"/>
                      </a:cubicBezTo>
                      <a:cubicBezTo>
                        <a:pt x="3310" y="7766"/>
                        <a:pt x="3296" y="7743"/>
                        <a:pt x="3282" y="7719"/>
                      </a:cubicBezTo>
                      <a:lnTo>
                        <a:pt x="3237" y="7647"/>
                      </a:lnTo>
                      <a:cubicBezTo>
                        <a:pt x="3223" y="7623"/>
                        <a:pt x="3210" y="7599"/>
                        <a:pt x="3196" y="7575"/>
                      </a:cubicBezTo>
                      <a:cubicBezTo>
                        <a:pt x="3183" y="7551"/>
                        <a:pt x="3170" y="7526"/>
                        <a:pt x="3157" y="7502"/>
                      </a:cubicBezTo>
                      <a:cubicBezTo>
                        <a:pt x="3144" y="7477"/>
                        <a:pt x="3131" y="7451"/>
                        <a:pt x="3118" y="7426"/>
                      </a:cubicBezTo>
                      <a:cubicBezTo>
                        <a:pt x="3106" y="7401"/>
                        <a:pt x="3093" y="7375"/>
                        <a:pt x="3081" y="7350"/>
                      </a:cubicBezTo>
                      <a:cubicBezTo>
                        <a:pt x="3069" y="7325"/>
                        <a:pt x="3057" y="7299"/>
                        <a:pt x="3045" y="7274"/>
                      </a:cubicBezTo>
                      <a:cubicBezTo>
                        <a:pt x="3034" y="7247"/>
                        <a:pt x="3024" y="7221"/>
                        <a:pt x="3013" y="7194"/>
                      </a:cubicBezTo>
                      <a:cubicBezTo>
                        <a:pt x="3002" y="7168"/>
                        <a:pt x="2990" y="7143"/>
                        <a:pt x="2979" y="7117"/>
                      </a:cubicBezTo>
                      <a:cubicBezTo>
                        <a:pt x="2970" y="7090"/>
                        <a:pt x="2960" y="7062"/>
                        <a:pt x="2951" y="7035"/>
                      </a:cubicBezTo>
                      <a:cubicBezTo>
                        <a:pt x="2941" y="7008"/>
                        <a:pt x="2932" y="6982"/>
                        <a:pt x="2922" y="6955"/>
                      </a:cubicBezTo>
                      <a:lnTo>
                        <a:pt x="2892" y="6871"/>
                      </a:lnTo>
                      <a:cubicBezTo>
                        <a:pt x="2884" y="6844"/>
                        <a:pt x="2877" y="6818"/>
                        <a:pt x="2869" y="6791"/>
                      </a:cubicBezTo>
                      <a:cubicBezTo>
                        <a:pt x="2861" y="6762"/>
                        <a:pt x="2854" y="6734"/>
                        <a:pt x="2846" y="6705"/>
                      </a:cubicBezTo>
                      <a:cubicBezTo>
                        <a:pt x="2838" y="6676"/>
                        <a:pt x="2831" y="6648"/>
                        <a:pt x="2823" y="6619"/>
                      </a:cubicBezTo>
                      <a:cubicBezTo>
                        <a:pt x="2816" y="6591"/>
                        <a:pt x="2808" y="6563"/>
                        <a:pt x="2801" y="6535"/>
                      </a:cubicBezTo>
                      <a:cubicBezTo>
                        <a:pt x="2795" y="6506"/>
                        <a:pt x="2789" y="6478"/>
                        <a:pt x="2783" y="6449"/>
                      </a:cubicBezTo>
                      <a:cubicBezTo>
                        <a:pt x="2778" y="6420"/>
                        <a:pt x="2772" y="6390"/>
                        <a:pt x="2767" y="6361"/>
                      </a:cubicBezTo>
                      <a:cubicBezTo>
                        <a:pt x="2762" y="6332"/>
                        <a:pt x="2758" y="6302"/>
                        <a:pt x="2753" y="6273"/>
                      </a:cubicBezTo>
                      <a:cubicBezTo>
                        <a:pt x="2749" y="6244"/>
                        <a:pt x="2745" y="6214"/>
                        <a:pt x="2741" y="6185"/>
                      </a:cubicBezTo>
                      <a:cubicBezTo>
                        <a:pt x="2737" y="6155"/>
                        <a:pt x="2734" y="6125"/>
                        <a:pt x="2730" y="6095"/>
                      </a:cubicBezTo>
                      <a:cubicBezTo>
                        <a:pt x="2726" y="6065"/>
                        <a:pt x="2723" y="6035"/>
                        <a:pt x="2719" y="6005"/>
                      </a:cubicBezTo>
                      <a:cubicBezTo>
                        <a:pt x="2717" y="5974"/>
                        <a:pt x="2714" y="5943"/>
                        <a:pt x="2712" y="5912"/>
                      </a:cubicBezTo>
                      <a:cubicBezTo>
                        <a:pt x="2711" y="5881"/>
                        <a:pt x="2710" y="5851"/>
                        <a:pt x="2709" y="5820"/>
                      </a:cubicBezTo>
                      <a:cubicBezTo>
                        <a:pt x="2708" y="5789"/>
                        <a:pt x="2706" y="5759"/>
                        <a:pt x="2705" y="5728"/>
                      </a:cubicBezTo>
                      <a:lnTo>
                        <a:pt x="2705" y="5636"/>
                      </a:lnTo>
                      <a:lnTo>
                        <a:pt x="2705" y="5542"/>
                      </a:lnTo>
                      <a:cubicBezTo>
                        <a:pt x="2706" y="5511"/>
                        <a:pt x="2708" y="5481"/>
                        <a:pt x="2709" y="5450"/>
                      </a:cubicBezTo>
                      <a:cubicBezTo>
                        <a:pt x="2710" y="5420"/>
                        <a:pt x="2711" y="5389"/>
                        <a:pt x="2712" y="5359"/>
                      </a:cubicBezTo>
                      <a:cubicBezTo>
                        <a:pt x="2714" y="5329"/>
                        <a:pt x="2717" y="5299"/>
                        <a:pt x="2719" y="5269"/>
                      </a:cubicBezTo>
                      <a:cubicBezTo>
                        <a:pt x="2723" y="5239"/>
                        <a:pt x="2726" y="5209"/>
                        <a:pt x="2730" y="5179"/>
                      </a:cubicBezTo>
                      <a:cubicBezTo>
                        <a:pt x="2734" y="5149"/>
                        <a:pt x="2737" y="5119"/>
                        <a:pt x="2741" y="5089"/>
                      </a:cubicBezTo>
                      <a:cubicBezTo>
                        <a:pt x="2745" y="5058"/>
                        <a:pt x="2749" y="5028"/>
                        <a:pt x="2753" y="4997"/>
                      </a:cubicBezTo>
                      <a:cubicBezTo>
                        <a:pt x="2758" y="4968"/>
                        <a:pt x="2762" y="4938"/>
                        <a:pt x="2767" y="4909"/>
                      </a:cubicBezTo>
                      <a:cubicBezTo>
                        <a:pt x="2772" y="4881"/>
                        <a:pt x="2778" y="4853"/>
                        <a:pt x="2783" y="4825"/>
                      </a:cubicBezTo>
                      <a:cubicBezTo>
                        <a:pt x="2789" y="4796"/>
                        <a:pt x="2795" y="4766"/>
                        <a:pt x="2801" y="4737"/>
                      </a:cubicBezTo>
                      <a:cubicBezTo>
                        <a:pt x="2808" y="4708"/>
                        <a:pt x="2816" y="4680"/>
                        <a:pt x="2823" y="4651"/>
                      </a:cubicBezTo>
                      <a:cubicBezTo>
                        <a:pt x="2831" y="4622"/>
                        <a:pt x="2838" y="4594"/>
                        <a:pt x="2846" y="4565"/>
                      </a:cubicBezTo>
                      <a:cubicBezTo>
                        <a:pt x="2854" y="4537"/>
                        <a:pt x="2861" y="4509"/>
                        <a:pt x="2869" y="4481"/>
                      </a:cubicBezTo>
                      <a:cubicBezTo>
                        <a:pt x="2877" y="4454"/>
                        <a:pt x="2884" y="4426"/>
                        <a:pt x="2892" y="4399"/>
                      </a:cubicBezTo>
                      <a:cubicBezTo>
                        <a:pt x="2902" y="4372"/>
                        <a:pt x="2912" y="4344"/>
                        <a:pt x="2922" y="4317"/>
                      </a:cubicBezTo>
                      <a:cubicBezTo>
                        <a:pt x="2932" y="4290"/>
                        <a:pt x="2941" y="4262"/>
                        <a:pt x="2951" y="4235"/>
                      </a:cubicBezTo>
                      <a:cubicBezTo>
                        <a:pt x="2960" y="4208"/>
                        <a:pt x="2970" y="4182"/>
                        <a:pt x="2979" y="4155"/>
                      </a:cubicBezTo>
                      <a:cubicBezTo>
                        <a:pt x="2990" y="4128"/>
                        <a:pt x="3002" y="4102"/>
                        <a:pt x="3013" y="4075"/>
                      </a:cubicBezTo>
                      <a:cubicBezTo>
                        <a:pt x="3024" y="4050"/>
                        <a:pt x="3034" y="4025"/>
                        <a:pt x="3045" y="4000"/>
                      </a:cubicBezTo>
                      <a:cubicBezTo>
                        <a:pt x="3057" y="3973"/>
                        <a:pt x="3069" y="3947"/>
                        <a:pt x="3081" y="3920"/>
                      </a:cubicBezTo>
                      <a:cubicBezTo>
                        <a:pt x="3093" y="3895"/>
                        <a:pt x="3106" y="3869"/>
                        <a:pt x="3118" y="3844"/>
                      </a:cubicBezTo>
                      <a:cubicBezTo>
                        <a:pt x="3131" y="3819"/>
                        <a:pt x="3144" y="3795"/>
                        <a:pt x="3157" y="3770"/>
                      </a:cubicBezTo>
                      <a:cubicBezTo>
                        <a:pt x="3170" y="3745"/>
                        <a:pt x="3183" y="3721"/>
                        <a:pt x="3196" y="3696"/>
                      </a:cubicBezTo>
                      <a:cubicBezTo>
                        <a:pt x="3210" y="3672"/>
                        <a:pt x="3223" y="3647"/>
                        <a:pt x="3237" y="3623"/>
                      </a:cubicBezTo>
                      <a:cubicBezTo>
                        <a:pt x="3252" y="3600"/>
                        <a:pt x="3267" y="3576"/>
                        <a:pt x="3282" y="3553"/>
                      </a:cubicBezTo>
                      <a:lnTo>
                        <a:pt x="3324" y="3484"/>
                      </a:lnTo>
                      <a:cubicBezTo>
                        <a:pt x="3340" y="3461"/>
                        <a:pt x="3355" y="3437"/>
                        <a:pt x="3371" y="3414"/>
                      </a:cubicBezTo>
                      <a:cubicBezTo>
                        <a:pt x="3386" y="3392"/>
                        <a:pt x="3402" y="3370"/>
                        <a:pt x="3417" y="3348"/>
                      </a:cubicBezTo>
                      <a:cubicBezTo>
                        <a:pt x="3434" y="3326"/>
                        <a:pt x="3450" y="3303"/>
                        <a:pt x="3467" y="3281"/>
                      </a:cubicBezTo>
                      <a:cubicBezTo>
                        <a:pt x="3484" y="3260"/>
                        <a:pt x="3500" y="3238"/>
                        <a:pt x="3517" y="3217"/>
                      </a:cubicBezTo>
                      <a:cubicBezTo>
                        <a:pt x="3533" y="3195"/>
                        <a:pt x="3550" y="3174"/>
                        <a:pt x="3566" y="3152"/>
                      </a:cubicBezTo>
                      <a:cubicBezTo>
                        <a:pt x="3584" y="3131"/>
                        <a:pt x="3602" y="3111"/>
                        <a:pt x="3620" y="3090"/>
                      </a:cubicBezTo>
                      <a:lnTo>
                        <a:pt x="3673" y="3031"/>
                      </a:lnTo>
                      <a:cubicBezTo>
                        <a:pt x="3691" y="3011"/>
                        <a:pt x="3709" y="2992"/>
                        <a:pt x="3727" y="2972"/>
                      </a:cubicBezTo>
                      <a:cubicBezTo>
                        <a:pt x="3746" y="2953"/>
                        <a:pt x="3765" y="2933"/>
                        <a:pt x="3784" y="2914"/>
                      </a:cubicBezTo>
                      <a:cubicBezTo>
                        <a:pt x="3803" y="2896"/>
                        <a:pt x="3822" y="2879"/>
                        <a:pt x="3841" y="2861"/>
                      </a:cubicBezTo>
                      <a:cubicBezTo>
                        <a:pt x="3861" y="2843"/>
                        <a:pt x="3881" y="2824"/>
                        <a:pt x="3901" y="2806"/>
                      </a:cubicBezTo>
                      <a:cubicBezTo>
                        <a:pt x="3921" y="2788"/>
                        <a:pt x="3940" y="2770"/>
                        <a:pt x="3960" y="2752"/>
                      </a:cubicBezTo>
                      <a:lnTo>
                        <a:pt x="4020" y="2701"/>
                      </a:lnTo>
                      <a:cubicBezTo>
                        <a:pt x="4041" y="2685"/>
                        <a:pt x="4062" y="2670"/>
                        <a:pt x="4083" y="2654"/>
                      </a:cubicBezTo>
                      <a:cubicBezTo>
                        <a:pt x="4104" y="2638"/>
                        <a:pt x="4124" y="2621"/>
                        <a:pt x="4145" y="2605"/>
                      </a:cubicBezTo>
                      <a:cubicBezTo>
                        <a:pt x="4166" y="2589"/>
                        <a:pt x="4188" y="2574"/>
                        <a:pt x="4209" y="2558"/>
                      </a:cubicBezTo>
                      <a:cubicBezTo>
                        <a:pt x="4231" y="2544"/>
                        <a:pt x="4253" y="2529"/>
                        <a:pt x="4275" y="2515"/>
                      </a:cubicBezTo>
                      <a:lnTo>
                        <a:pt x="4339" y="2472"/>
                      </a:lnTo>
                      <a:lnTo>
                        <a:pt x="4406" y="2433"/>
                      </a:lnTo>
                      <a:lnTo>
                        <a:pt x="4476" y="2394"/>
                      </a:lnTo>
                      <a:lnTo>
                        <a:pt x="4544" y="2355"/>
                      </a:lnTo>
                      <a:lnTo>
                        <a:pt x="4615" y="2320"/>
                      </a:lnTo>
                      <a:cubicBezTo>
                        <a:pt x="4638" y="2309"/>
                        <a:pt x="4661" y="2299"/>
                        <a:pt x="4684" y="2288"/>
                      </a:cubicBezTo>
                      <a:lnTo>
                        <a:pt x="4754" y="2257"/>
                      </a:lnTo>
                      <a:cubicBezTo>
                        <a:pt x="4778" y="2247"/>
                        <a:pt x="4802" y="2238"/>
                        <a:pt x="4826" y="2228"/>
                      </a:cubicBezTo>
                      <a:cubicBezTo>
                        <a:pt x="4851" y="2218"/>
                        <a:pt x="4876" y="2209"/>
                        <a:pt x="4901" y="2199"/>
                      </a:cubicBezTo>
                      <a:lnTo>
                        <a:pt x="4974" y="2175"/>
                      </a:lnTo>
                      <a:cubicBezTo>
                        <a:pt x="4999" y="2167"/>
                        <a:pt x="5024" y="2160"/>
                        <a:pt x="5049" y="2152"/>
                      </a:cubicBezTo>
                      <a:cubicBezTo>
                        <a:pt x="5074" y="2145"/>
                        <a:pt x="5099" y="2137"/>
                        <a:pt x="5124" y="2130"/>
                      </a:cubicBezTo>
                      <a:cubicBezTo>
                        <a:pt x="5149" y="2124"/>
                        <a:pt x="5175" y="2117"/>
                        <a:pt x="5200" y="2111"/>
                      </a:cubicBezTo>
                      <a:cubicBezTo>
                        <a:pt x="5226" y="2106"/>
                        <a:pt x="5251" y="2100"/>
                        <a:pt x="5277" y="2095"/>
                      </a:cubicBezTo>
                      <a:cubicBezTo>
                        <a:pt x="5302" y="2090"/>
                        <a:pt x="5328" y="2086"/>
                        <a:pt x="5353" y="2081"/>
                      </a:cubicBezTo>
                      <a:lnTo>
                        <a:pt x="5432" y="2066"/>
                      </a:lnTo>
                      <a:cubicBezTo>
                        <a:pt x="5458" y="2063"/>
                        <a:pt x="5484" y="2059"/>
                        <a:pt x="5510" y="2056"/>
                      </a:cubicBezTo>
                      <a:lnTo>
                        <a:pt x="5588" y="2050"/>
                      </a:lnTo>
                      <a:cubicBezTo>
                        <a:pt x="5615" y="2047"/>
                        <a:pt x="5643" y="2045"/>
                        <a:pt x="5670" y="2042"/>
                      </a:cubicBezTo>
                      <a:cubicBezTo>
                        <a:pt x="5697" y="2041"/>
                        <a:pt x="5723" y="2041"/>
                        <a:pt x="5750" y="2040"/>
                      </a:cubicBezTo>
                      <a:cubicBezTo>
                        <a:pt x="5777" y="2039"/>
                        <a:pt x="5803" y="2039"/>
                        <a:pt x="5830" y="2038"/>
                      </a:cubicBezTo>
                      <a:close/>
                      <a:moveTo>
                        <a:pt x="5432" y="3879"/>
                      </a:moveTo>
                      <a:lnTo>
                        <a:pt x="5432" y="3879"/>
                      </a:lnTo>
                      <a:cubicBezTo>
                        <a:pt x="5419" y="3871"/>
                        <a:pt x="5407" y="3862"/>
                        <a:pt x="5394" y="3854"/>
                      </a:cubicBezTo>
                      <a:lnTo>
                        <a:pt x="5355" y="3836"/>
                      </a:lnTo>
                      <a:cubicBezTo>
                        <a:pt x="5342" y="3830"/>
                        <a:pt x="5329" y="3825"/>
                        <a:pt x="5316" y="3819"/>
                      </a:cubicBezTo>
                      <a:cubicBezTo>
                        <a:pt x="5303" y="3814"/>
                        <a:pt x="5290" y="3810"/>
                        <a:pt x="5277" y="3805"/>
                      </a:cubicBezTo>
                      <a:lnTo>
                        <a:pt x="5236" y="3793"/>
                      </a:lnTo>
                      <a:cubicBezTo>
                        <a:pt x="5222" y="3790"/>
                        <a:pt x="5209" y="3788"/>
                        <a:pt x="5195" y="3785"/>
                      </a:cubicBezTo>
                      <a:cubicBezTo>
                        <a:pt x="5181" y="3783"/>
                        <a:pt x="5168" y="3782"/>
                        <a:pt x="5154" y="3780"/>
                      </a:cubicBezTo>
                      <a:cubicBezTo>
                        <a:pt x="5139" y="3779"/>
                        <a:pt x="5124" y="3779"/>
                        <a:pt x="5109" y="3778"/>
                      </a:cubicBezTo>
                      <a:lnTo>
                        <a:pt x="5069" y="3778"/>
                      </a:lnTo>
                      <a:cubicBezTo>
                        <a:pt x="5055" y="3779"/>
                        <a:pt x="5040" y="3779"/>
                        <a:pt x="5026" y="3780"/>
                      </a:cubicBezTo>
                      <a:cubicBezTo>
                        <a:pt x="5011" y="3782"/>
                        <a:pt x="4996" y="3785"/>
                        <a:pt x="4981" y="3787"/>
                      </a:cubicBezTo>
                      <a:cubicBezTo>
                        <a:pt x="4967" y="3790"/>
                        <a:pt x="4953" y="3794"/>
                        <a:pt x="4939" y="3797"/>
                      </a:cubicBezTo>
                      <a:cubicBezTo>
                        <a:pt x="4924" y="3800"/>
                        <a:pt x="4909" y="3804"/>
                        <a:pt x="4894" y="3807"/>
                      </a:cubicBezTo>
                      <a:cubicBezTo>
                        <a:pt x="4880" y="3812"/>
                        <a:pt x="4865" y="3816"/>
                        <a:pt x="4851" y="3821"/>
                      </a:cubicBezTo>
                      <a:cubicBezTo>
                        <a:pt x="4837" y="3827"/>
                        <a:pt x="4824" y="3832"/>
                        <a:pt x="4810" y="3838"/>
                      </a:cubicBezTo>
                      <a:lnTo>
                        <a:pt x="4766" y="3856"/>
                      </a:lnTo>
                      <a:lnTo>
                        <a:pt x="4723" y="3881"/>
                      </a:lnTo>
                      <a:cubicBezTo>
                        <a:pt x="4709" y="3888"/>
                        <a:pt x="4696" y="3896"/>
                        <a:pt x="4682" y="3903"/>
                      </a:cubicBezTo>
                      <a:cubicBezTo>
                        <a:pt x="4668" y="3912"/>
                        <a:pt x="4655" y="3921"/>
                        <a:pt x="4641" y="3930"/>
                      </a:cubicBezTo>
                      <a:cubicBezTo>
                        <a:pt x="4627" y="3940"/>
                        <a:pt x="4613" y="3949"/>
                        <a:pt x="4599" y="3959"/>
                      </a:cubicBezTo>
                      <a:cubicBezTo>
                        <a:pt x="4585" y="3969"/>
                        <a:pt x="4572" y="3979"/>
                        <a:pt x="4558" y="3989"/>
                      </a:cubicBezTo>
                      <a:cubicBezTo>
                        <a:pt x="4545" y="4001"/>
                        <a:pt x="4532" y="4014"/>
                        <a:pt x="4519" y="4026"/>
                      </a:cubicBezTo>
                      <a:cubicBezTo>
                        <a:pt x="4506" y="4038"/>
                        <a:pt x="4492" y="4049"/>
                        <a:pt x="4479" y="4061"/>
                      </a:cubicBezTo>
                      <a:lnTo>
                        <a:pt x="4440" y="4100"/>
                      </a:lnTo>
                      <a:cubicBezTo>
                        <a:pt x="4428" y="4113"/>
                        <a:pt x="4415" y="4126"/>
                        <a:pt x="4403" y="4139"/>
                      </a:cubicBezTo>
                      <a:cubicBezTo>
                        <a:pt x="4391" y="4153"/>
                        <a:pt x="4379" y="4168"/>
                        <a:pt x="4367" y="4182"/>
                      </a:cubicBezTo>
                      <a:cubicBezTo>
                        <a:pt x="4355" y="4197"/>
                        <a:pt x="4342" y="4212"/>
                        <a:pt x="4330" y="4227"/>
                      </a:cubicBezTo>
                      <a:cubicBezTo>
                        <a:pt x="4319" y="4242"/>
                        <a:pt x="4309" y="4257"/>
                        <a:pt x="4298" y="4272"/>
                      </a:cubicBezTo>
                      <a:cubicBezTo>
                        <a:pt x="4287" y="4289"/>
                        <a:pt x="4275" y="4306"/>
                        <a:pt x="4264" y="4323"/>
                      </a:cubicBezTo>
                      <a:cubicBezTo>
                        <a:pt x="4254" y="4339"/>
                        <a:pt x="4244" y="4356"/>
                        <a:pt x="4234" y="4372"/>
                      </a:cubicBezTo>
                      <a:cubicBezTo>
                        <a:pt x="4224" y="4391"/>
                        <a:pt x="4214" y="4409"/>
                        <a:pt x="4204" y="4428"/>
                      </a:cubicBezTo>
                      <a:cubicBezTo>
                        <a:pt x="4194" y="4446"/>
                        <a:pt x="4183" y="4463"/>
                        <a:pt x="4173" y="4481"/>
                      </a:cubicBezTo>
                      <a:cubicBezTo>
                        <a:pt x="4164" y="4499"/>
                        <a:pt x="4156" y="4518"/>
                        <a:pt x="4147" y="4536"/>
                      </a:cubicBezTo>
                      <a:cubicBezTo>
                        <a:pt x="4139" y="4555"/>
                        <a:pt x="4130" y="4574"/>
                        <a:pt x="4122" y="4593"/>
                      </a:cubicBezTo>
                      <a:cubicBezTo>
                        <a:pt x="4114" y="4612"/>
                        <a:pt x="4107" y="4632"/>
                        <a:pt x="4099" y="4651"/>
                      </a:cubicBezTo>
                      <a:cubicBezTo>
                        <a:pt x="4092" y="4670"/>
                        <a:pt x="4086" y="4689"/>
                        <a:pt x="4079" y="4708"/>
                      </a:cubicBezTo>
                      <a:cubicBezTo>
                        <a:pt x="4072" y="4727"/>
                        <a:pt x="4066" y="4747"/>
                        <a:pt x="4059" y="4766"/>
                      </a:cubicBezTo>
                      <a:cubicBezTo>
                        <a:pt x="4054" y="4786"/>
                        <a:pt x="4050" y="4805"/>
                        <a:pt x="4045" y="4825"/>
                      </a:cubicBezTo>
                      <a:cubicBezTo>
                        <a:pt x="4040" y="4844"/>
                        <a:pt x="4036" y="4863"/>
                        <a:pt x="4031" y="4882"/>
                      </a:cubicBezTo>
                      <a:cubicBezTo>
                        <a:pt x="4027" y="4901"/>
                        <a:pt x="4023" y="4919"/>
                        <a:pt x="4019" y="4938"/>
                      </a:cubicBezTo>
                      <a:cubicBezTo>
                        <a:pt x="4016" y="4957"/>
                        <a:pt x="4014" y="4976"/>
                        <a:pt x="4011" y="4995"/>
                      </a:cubicBezTo>
                      <a:lnTo>
                        <a:pt x="4002" y="5052"/>
                      </a:lnTo>
                      <a:cubicBezTo>
                        <a:pt x="4000" y="5071"/>
                        <a:pt x="3997" y="5091"/>
                        <a:pt x="3995" y="5110"/>
                      </a:cubicBezTo>
                      <a:cubicBezTo>
                        <a:pt x="3995" y="5129"/>
                        <a:pt x="3994" y="5148"/>
                        <a:pt x="3994" y="5167"/>
                      </a:cubicBezTo>
                      <a:cubicBezTo>
                        <a:pt x="3993" y="5185"/>
                        <a:pt x="3993" y="5204"/>
                        <a:pt x="3992" y="5222"/>
                      </a:cubicBezTo>
                      <a:cubicBezTo>
                        <a:pt x="3993" y="5240"/>
                        <a:pt x="3993" y="5257"/>
                        <a:pt x="3994" y="5275"/>
                      </a:cubicBezTo>
                      <a:cubicBezTo>
                        <a:pt x="3994" y="5294"/>
                        <a:pt x="3995" y="5312"/>
                        <a:pt x="3995" y="5331"/>
                      </a:cubicBezTo>
                      <a:cubicBezTo>
                        <a:pt x="3997" y="5349"/>
                        <a:pt x="3999" y="5366"/>
                        <a:pt x="4001" y="5384"/>
                      </a:cubicBezTo>
                      <a:cubicBezTo>
                        <a:pt x="4003" y="5401"/>
                        <a:pt x="4006" y="5418"/>
                        <a:pt x="4008" y="5435"/>
                      </a:cubicBezTo>
                      <a:cubicBezTo>
                        <a:pt x="4011" y="5453"/>
                        <a:pt x="4014" y="5470"/>
                        <a:pt x="4017" y="5488"/>
                      </a:cubicBezTo>
                      <a:cubicBezTo>
                        <a:pt x="4020" y="5505"/>
                        <a:pt x="4024" y="5521"/>
                        <a:pt x="4027" y="5538"/>
                      </a:cubicBezTo>
                      <a:cubicBezTo>
                        <a:pt x="4032" y="5554"/>
                        <a:pt x="4037" y="5569"/>
                        <a:pt x="4042" y="5585"/>
                      </a:cubicBezTo>
                      <a:cubicBezTo>
                        <a:pt x="4047" y="5601"/>
                        <a:pt x="4051" y="5616"/>
                        <a:pt x="4056" y="5632"/>
                      </a:cubicBezTo>
                      <a:cubicBezTo>
                        <a:pt x="4061" y="5648"/>
                        <a:pt x="4067" y="5665"/>
                        <a:pt x="4072" y="5681"/>
                      </a:cubicBezTo>
                      <a:cubicBezTo>
                        <a:pt x="4078" y="5695"/>
                        <a:pt x="4085" y="5710"/>
                        <a:pt x="4091" y="5724"/>
                      </a:cubicBezTo>
                      <a:cubicBezTo>
                        <a:pt x="4098" y="5738"/>
                        <a:pt x="4104" y="5751"/>
                        <a:pt x="4111" y="5765"/>
                      </a:cubicBezTo>
                      <a:cubicBezTo>
                        <a:pt x="4119" y="5779"/>
                        <a:pt x="4126" y="5794"/>
                        <a:pt x="4134" y="5808"/>
                      </a:cubicBezTo>
                      <a:cubicBezTo>
                        <a:pt x="4142" y="5821"/>
                        <a:pt x="4151" y="5834"/>
                        <a:pt x="4159" y="5847"/>
                      </a:cubicBezTo>
                      <a:lnTo>
                        <a:pt x="4186" y="5886"/>
                      </a:lnTo>
                      <a:cubicBezTo>
                        <a:pt x="4195" y="5897"/>
                        <a:pt x="4205" y="5907"/>
                        <a:pt x="4214" y="5918"/>
                      </a:cubicBezTo>
                      <a:cubicBezTo>
                        <a:pt x="4225" y="5929"/>
                        <a:pt x="4235" y="5940"/>
                        <a:pt x="4246" y="5951"/>
                      </a:cubicBezTo>
                      <a:cubicBezTo>
                        <a:pt x="4257" y="5961"/>
                        <a:pt x="4267" y="5972"/>
                        <a:pt x="4278" y="5982"/>
                      </a:cubicBezTo>
                      <a:cubicBezTo>
                        <a:pt x="4289" y="5992"/>
                        <a:pt x="4301" y="6001"/>
                        <a:pt x="4312" y="6011"/>
                      </a:cubicBezTo>
                      <a:lnTo>
                        <a:pt x="4350" y="6037"/>
                      </a:lnTo>
                      <a:cubicBezTo>
                        <a:pt x="4362" y="6044"/>
                        <a:pt x="4375" y="6051"/>
                        <a:pt x="4387" y="6058"/>
                      </a:cubicBezTo>
                      <a:cubicBezTo>
                        <a:pt x="4399" y="6065"/>
                        <a:pt x="4410" y="6071"/>
                        <a:pt x="4422" y="6078"/>
                      </a:cubicBezTo>
                      <a:lnTo>
                        <a:pt x="4455" y="6093"/>
                      </a:lnTo>
                      <a:cubicBezTo>
                        <a:pt x="4467" y="6096"/>
                        <a:pt x="4478" y="6098"/>
                        <a:pt x="4490" y="6101"/>
                      </a:cubicBezTo>
                      <a:lnTo>
                        <a:pt x="4520" y="6107"/>
                      </a:lnTo>
                      <a:lnTo>
                        <a:pt x="4554" y="6107"/>
                      </a:lnTo>
                      <a:cubicBezTo>
                        <a:pt x="4564" y="6106"/>
                        <a:pt x="4573" y="6104"/>
                        <a:pt x="4583" y="6103"/>
                      </a:cubicBezTo>
                      <a:cubicBezTo>
                        <a:pt x="4594" y="6102"/>
                        <a:pt x="4604" y="6100"/>
                        <a:pt x="4615" y="6099"/>
                      </a:cubicBezTo>
                      <a:cubicBezTo>
                        <a:pt x="4624" y="6095"/>
                        <a:pt x="4634" y="6092"/>
                        <a:pt x="4643" y="6088"/>
                      </a:cubicBezTo>
                      <a:cubicBezTo>
                        <a:pt x="4653" y="6083"/>
                        <a:pt x="4662" y="6079"/>
                        <a:pt x="4672" y="6074"/>
                      </a:cubicBezTo>
                      <a:cubicBezTo>
                        <a:pt x="4681" y="6069"/>
                        <a:pt x="4689" y="6063"/>
                        <a:pt x="4698" y="6058"/>
                      </a:cubicBezTo>
                      <a:cubicBezTo>
                        <a:pt x="4708" y="6052"/>
                        <a:pt x="4717" y="6045"/>
                        <a:pt x="4727" y="6039"/>
                      </a:cubicBezTo>
                      <a:lnTo>
                        <a:pt x="4754" y="6015"/>
                      </a:lnTo>
                      <a:cubicBezTo>
                        <a:pt x="4763" y="6007"/>
                        <a:pt x="4773" y="6000"/>
                        <a:pt x="4782" y="5992"/>
                      </a:cubicBezTo>
                      <a:cubicBezTo>
                        <a:pt x="4790" y="5983"/>
                        <a:pt x="4797" y="5973"/>
                        <a:pt x="4805" y="5964"/>
                      </a:cubicBezTo>
                      <a:cubicBezTo>
                        <a:pt x="4815" y="5954"/>
                        <a:pt x="4824" y="5943"/>
                        <a:pt x="4834" y="5933"/>
                      </a:cubicBezTo>
                      <a:cubicBezTo>
                        <a:pt x="4842" y="5921"/>
                        <a:pt x="4851" y="5908"/>
                        <a:pt x="4859" y="5896"/>
                      </a:cubicBezTo>
                      <a:cubicBezTo>
                        <a:pt x="4867" y="5884"/>
                        <a:pt x="4874" y="5873"/>
                        <a:pt x="4882" y="5861"/>
                      </a:cubicBezTo>
                      <a:cubicBezTo>
                        <a:pt x="4898" y="5835"/>
                        <a:pt x="4915" y="5809"/>
                        <a:pt x="4931" y="5783"/>
                      </a:cubicBezTo>
                      <a:cubicBezTo>
                        <a:pt x="4948" y="5754"/>
                        <a:pt x="4964" y="5726"/>
                        <a:pt x="4981" y="5697"/>
                      </a:cubicBezTo>
                      <a:cubicBezTo>
                        <a:pt x="4998" y="5666"/>
                        <a:pt x="5016" y="5636"/>
                        <a:pt x="5033" y="5605"/>
                      </a:cubicBezTo>
                      <a:cubicBezTo>
                        <a:pt x="5050" y="5572"/>
                        <a:pt x="5066" y="5538"/>
                        <a:pt x="5083" y="5505"/>
                      </a:cubicBezTo>
                      <a:lnTo>
                        <a:pt x="5134" y="5400"/>
                      </a:lnTo>
                      <a:cubicBezTo>
                        <a:pt x="5170" y="5327"/>
                        <a:pt x="5205" y="5254"/>
                        <a:pt x="5241" y="5181"/>
                      </a:cubicBezTo>
                      <a:lnTo>
                        <a:pt x="5353" y="4964"/>
                      </a:lnTo>
                      <a:cubicBezTo>
                        <a:pt x="5370" y="4930"/>
                        <a:pt x="5388" y="4896"/>
                        <a:pt x="5405" y="4862"/>
                      </a:cubicBezTo>
                      <a:cubicBezTo>
                        <a:pt x="5429" y="4813"/>
                        <a:pt x="5475" y="4714"/>
                        <a:pt x="5497" y="4667"/>
                      </a:cubicBezTo>
                      <a:cubicBezTo>
                        <a:pt x="5510" y="4637"/>
                        <a:pt x="5524" y="4607"/>
                        <a:pt x="5537" y="4577"/>
                      </a:cubicBezTo>
                      <a:cubicBezTo>
                        <a:pt x="5549" y="4548"/>
                        <a:pt x="5560" y="4518"/>
                        <a:pt x="5572" y="4489"/>
                      </a:cubicBezTo>
                      <a:cubicBezTo>
                        <a:pt x="5576" y="4475"/>
                        <a:pt x="5581" y="4460"/>
                        <a:pt x="5585" y="4446"/>
                      </a:cubicBezTo>
                      <a:cubicBezTo>
                        <a:pt x="5589" y="4432"/>
                        <a:pt x="5593" y="4419"/>
                        <a:pt x="5597" y="4405"/>
                      </a:cubicBezTo>
                      <a:cubicBezTo>
                        <a:pt x="5601" y="4392"/>
                        <a:pt x="5604" y="4379"/>
                        <a:pt x="5608" y="4366"/>
                      </a:cubicBezTo>
                      <a:cubicBezTo>
                        <a:pt x="5611" y="4352"/>
                        <a:pt x="5614" y="4339"/>
                        <a:pt x="5617" y="4325"/>
                      </a:cubicBezTo>
                      <a:cubicBezTo>
                        <a:pt x="5619" y="4312"/>
                        <a:pt x="5620" y="4299"/>
                        <a:pt x="5622" y="4286"/>
                      </a:cubicBezTo>
                      <a:cubicBezTo>
                        <a:pt x="5623" y="4274"/>
                        <a:pt x="5623" y="4261"/>
                        <a:pt x="5624" y="4249"/>
                      </a:cubicBezTo>
                      <a:cubicBezTo>
                        <a:pt x="5625" y="4237"/>
                        <a:pt x="5625" y="4225"/>
                        <a:pt x="5626" y="4213"/>
                      </a:cubicBezTo>
                      <a:cubicBezTo>
                        <a:pt x="5625" y="4201"/>
                        <a:pt x="5625" y="4190"/>
                        <a:pt x="5624" y="4178"/>
                      </a:cubicBezTo>
                      <a:cubicBezTo>
                        <a:pt x="5622" y="4166"/>
                        <a:pt x="5620" y="4153"/>
                        <a:pt x="5618" y="4141"/>
                      </a:cubicBezTo>
                      <a:cubicBezTo>
                        <a:pt x="5616" y="4130"/>
                        <a:pt x="5613" y="4119"/>
                        <a:pt x="5611" y="4108"/>
                      </a:cubicBezTo>
                      <a:cubicBezTo>
                        <a:pt x="5608" y="4097"/>
                        <a:pt x="5604" y="4086"/>
                        <a:pt x="5601" y="4075"/>
                      </a:cubicBezTo>
                      <a:lnTo>
                        <a:pt x="5586" y="4045"/>
                      </a:lnTo>
                      <a:cubicBezTo>
                        <a:pt x="5581" y="4035"/>
                        <a:pt x="5575" y="4024"/>
                        <a:pt x="5570" y="4014"/>
                      </a:cubicBezTo>
                      <a:cubicBezTo>
                        <a:pt x="5563" y="4004"/>
                        <a:pt x="5556" y="3995"/>
                        <a:pt x="5549" y="3985"/>
                      </a:cubicBezTo>
                      <a:cubicBezTo>
                        <a:pt x="5541" y="3976"/>
                        <a:pt x="5534" y="3966"/>
                        <a:pt x="5526" y="3957"/>
                      </a:cubicBezTo>
                      <a:cubicBezTo>
                        <a:pt x="5516" y="3948"/>
                        <a:pt x="5507" y="3939"/>
                        <a:pt x="5497" y="3930"/>
                      </a:cubicBezTo>
                      <a:lnTo>
                        <a:pt x="5467" y="3903"/>
                      </a:lnTo>
                      <a:cubicBezTo>
                        <a:pt x="5455" y="3895"/>
                        <a:pt x="5444" y="3887"/>
                        <a:pt x="5432" y="3879"/>
                      </a:cubicBezTo>
                      <a:close/>
                      <a:moveTo>
                        <a:pt x="7341" y="3897"/>
                      </a:moveTo>
                      <a:lnTo>
                        <a:pt x="7341" y="3897"/>
                      </a:lnTo>
                      <a:cubicBezTo>
                        <a:pt x="7316" y="3870"/>
                        <a:pt x="7291" y="3842"/>
                        <a:pt x="7266" y="3815"/>
                      </a:cubicBezTo>
                      <a:lnTo>
                        <a:pt x="7188" y="3740"/>
                      </a:lnTo>
                      <a:lnTo>
                        <a:pt x="7108" y="3666"/>
                      </a:lnTo>
                      <a:cubicBezTo>
                        <a:pt x="7080" y="3643"/>
                        <a:pt x="7052" y="3621"/>
                        <a:pt x="7024" y="3598"/>
                      </a:cubicBezTo>
                      <a:cubicBezTo>
                        <a:pt x="7010" y="3586"/>
                        <a:pt x="6996" y="3575"/>
                        <a:pt x="6982" y="3563"/>
                      </a:cubicBezTo>
                      <a:cubicBezTo>
                        <a:pt x="6968" y="3553"/>
                        <a:pt x="6953" y="3543"/>
                        <a:pt x="6939" y="3533"/>
                      </a:cubicBezTo>
                      <a:cubicBezTo>
                        <a:pt x="6924" y="3523"/>
                        <a:pt x="6908" y="3514"/>
                        <a:pt x="6893" y="3504"/>
                      </a:cubicBezTo>
                      <a:cubicBezTo>
                        <a:pt x="6878" y="3494"/>
                        <a:pt x="6863" y="3483"/>
                        <a:pt x="6848" y="3473"/>
                      </a:cubicBezTo>
                      <a:cubicBezTo>
                        <a:pt x="6833" y="3464"/>
                        <a:pt x="6817" y="3456"/>
                        <a:pt x="6802" y="3447"/>
                      </a:cubicBezTo>
                      <a:cubicBezTo>
                        <a:pt x="6787" y="3439"/>
                        <a:pt x="6771" y="3430"/>
                        <a:pt x="6756" y="3422"/>
                      </a:cubicBezTo>
                      <a:cubicBezTo>
                        <a:pt x="6740" y="3413"/>
                        <a:pt x="6725" y="3404"/>
                        <a:pt x="6709" y="3395"/>
                      </a:cubicBezTo>
                      <a:lnTo>
                        <a:pt x="6661" y="3371"/>
                      </a:lnTo>
                      <a:cubicBezTo>
                        <a:pt x="6645" y="3363"/>
                        <a:pt x="6629" y="3356"/>
                        <a:pt x="6613" y="3348"/>
                      </a:cubicBezTo>
                      <a:cubicBezTo>
                        <a:pt x="6596" y="3341"/>
                        <a:pt x="6580" y="3333"/>
                        <a:pt x="6563" y="3326"/>
                      </a:cubicBezTo>
                      <a:cubicBezTo>
                        <a:pt x="6547" y="3320"/>
                        <a:pt x="6531" y="3313"/>
                        <a:pt x="6515" y="3307"/>
                      </a:cubicBezTo>
                      <a:lnTo>
                        <a:pt x="6466" y="3289"/>
                      </a:lnTo>
                      <a:cubicBezTo>
                        <a:pt x="6449" y="3284"/>
                        <a:pt x="6433" y="3278"/>
                        <a:pt x="6416" y="3273"/>
                      </a:cubicBezTo>
                      <a:cubicBezTo>
                        <a:pt x="6399" y="3267"/>
                        <a:pt x="6381" y="3260"/>
                        <a:pt x="6364" y="3254"/>
                      </a:cubicBezTo>
                      <a:cubicBezTo>
                        <a:pt x="6347" y="3249"/>
                        <a:pt x="6330" y="3245"/>
                        <a:pt x="6313" y="3240"/>
                      </a:cubicBezTo>
                      <a:cubicBezTo>
                        <a:pt x="6296" y="3237"/>
                        <a:pt x="6278" y="3233"/>
                        <a:pt x="6261" y="3230"/>
                      </a:cubicBezTo>
                      <a:cubicBezTo>
                        <a:pt x="6244" y="3226"/>
                        <a:pt x="6226" y="3221"/>
                        <a:pt x="6209" y="3217"/>
                      </a:cubicBezTo>
                      <a:cubicBezTo>
                        <a:pt x="6191" y="3214"/>
                        <a:pt x="6174" y="3210"/>
                        <a:pt x="6156" y="3207"/>
                      </a:cubicBezTo>
                      <a:cubicBezTo>
                        <a:pt x="6138" y="3204"/>
                        <a:pt x="6119" y="3202"/>
                        <a:pt x="6101" y="3199"/>
                      </a:cubicBezTo>
                      <a:cubicBezTo>
                        <a:pt x="6083" y="3196"/>
                        <a:pt x="6065" y="3194"/>
                        <a:pt x="6047" y="3191"/>
                      </a:cubicBezTo>
                      <a:cubicBezTo>
                        <a:pt x="6029" y="3190"/>
                        <a:pt x="6012" y="3188"/>
                        <a:pt x="5994" y="3187"/>
                      </a:cubicBezTo>
                      <a:cubicBezTo>
                        <a:pt x="5976" y="3185"/>
                        <a:pt x="5959" y="3182"/>
                        <a:pt x="5941" y="3180"/>
                      </a:cubicBezTo>
                      <a:cubicBezTo>
                        <a:pt x="5922" y="3179"/>
                        <a:pt x="5904" y="3179"/>
                        <a:pt x="5885" y="3178"/>
                      </a:cubicBezTo>
                      <a:lnTo>
                        <a:pt x="5830" y="3178"/>
                      </a:lnTo>
                      <a:lnTo>
                        <a:pt x="5775" y="3178"/>
                      </a:lnTo>
                      <a:cubicBezTo>
                        <a:pt x="5757" y="3179"/>
                        <a:pt x="5738" y="3179"/>
                        <a:pt x="5720" y="3180"/>
                      </a:cubicBezTo>
                      <a:cubicBezTo>
                        <a:pt x="5702" y="3182"/>
                        <a:pt x="5683" y="3185"/>
                        <a:pt x="5665" y="3187"/>
                      </a:cubicBezTo>
                      <a:cubicBezTo>
                        <a:pt x="5647" y="3188"/>
                        <a:pt x="5629" y="3190"/>
                        <a:pt x="5611" y="3191"/>
                      </a:cubicBezTo>
                      <a:cubicBezTo>
                        <a:pt x="5593" y="3194"/>
                        <a:pt x="5576" y="3196"/>
                        <a:pt x="5558" y="3199"/>
                      </a:cubicBezTo>
                      <a:cubicBezTo>
                        <a:pt x="5540" y="3202"/>
                        <a:pt x="5523" y="3204"/>
                        <a:pt x="5505" y="3207"/>
                      </a:cubicBezTo>
                      <a:cubicBezTo>
                        <a:pt x="5488" y="3210"/>
                        <a:pt x="5470" y="3214"/>
                        <a:pt x="5453" y="3217"/>
                      </a:cubicBezTo>
                      <a:cubicBezTo>
                        <a:pt x="5435" y="3221"/>
                        <a:pt x="5418" y="3226"/>
                        <a:pt x="5400" y="3230"/>
                      </a:cubicBezTo>
                      <a:cubicBezTo>
                        <a:pt x="5383" y="3233"/>
                        <a:pt x="5365" y="3237"/>
                        <a:pt x="5348" y="3240"/>
                      </a:cubicBezTo>
                      <a:cubicBezTo>
                        <a:pt x="5331" y="3245"/>
                        <a:pt x="5313" y="3249"/>
                        <a:pt x="5296" y="3254"/>
                      </a:cubicBezTo>
                      <a:cubicBezTo>
                        <a:pt x="5279" y="3260"/>
                        <a:pt x="5263" y="3267"/>
                        <a:pt x="5246" y="3273"/>
                      </a:cubicBezTo>
                      <a:cubicBezTo>
                        <a:pt x="5229" y="3278"/>
                        <a:pt x="5212" y="3284"/>
                        <a:pt x="5195" y="3289"/>
                      </a:cubicBezTo>
                      <a:lnTo>
                        <a:pt x="5145" y="3307"/>
                      </a:lnTo>
                      <a:cubicBezTo>
                        <a:pt x="5128" y="3313"/>
                        <a:pt x="5112" y="3320"/>
                        <a:pt x="5095" y="3326"/>
                      </a:cubicBezTo>
                      <a:cubicBezTo>
                        <a:pt x="5079" y="3333"/>
                        <a:pt x="5063" y="3341"/>
                        <a:pt x="5047" y="3348"/>
                      </a:cubicBezTo>
                      <a:cubicBezTo>
                        <a:pt x="5030" y="3356"/>
                        <a:pt x="5014" y="3363"/>
                        <a:pt x="4997" y="3371"/>
                      </a:cubicBezTo>
                      <a:cubicBezTo>
                        <a:pt x="4982" y="3379"/>
                        <a:pt x="4966" y="3387"/>
                        <a:pt x="4951" y="3395"/>
                      </a:cubicBezTo>
                      <a:lnTo>
                        <a:pt x="4903" y="3422"/>
                      </a:lnTo>
                      <a:cubicBezTo>
                        <a:pt x="4888" y="3430"/>
                        <a:pt x="4874" y="3439"/>
                        <a:pt x="4859" y="3447"/>
                      </a:cubicBezTo>
                      <a:lnTo>
                        <a:pt x="4812" y="3473"/>
                      </a:lnTo>
                      <a:lnTo>
                        <a:pt x="4766" y="3504"/>
                      </a:lnTo>
                      <a:cubicBezTo>
                        <a:pt x="4752" y="3514"/>
                        <a:pt x="4737" y="3523"/>
                        <a:pt x="4723" y="3533"/>
                      </a:cubicBezTo>
                      <a:cubicBezTo>
                        <a:pt x="4708" y="3543"/>
                        <a:pt x="4694" y="3553"/>
                        <a:pt x="4679" y="3563"/>
                      </a:cubicBezTo>
                      <a:cubicBezTo>
                        <a:pt x="4665" y="3575"/>
                        <a:pt x="4650" y="3586"/>
                        <a:pt x="4636" y="3598"/>
                      </a:cubicBezTo>
                      <a:cubicBezTo>
                        <a:pt x="4608" y="3621"/>
                        <a:pt x="4580" y="3643"/>
                        <a:pt x="4552" y="3666"/>
                      </a:cubicBezTo>
                      <a:cubicBezTo>
                        <a:pt x="4525" y="3691"/>
                        <a:pt x="4498" y="3715"/>
                        <a:pt x="4471" y="3740"/>
                      </a:cubicBezTo>
                      <a:cubicBezTo>
                        <a:pt x="4445" y="3765"/>
                        <a:pt x="4420" y="3790"/>
                        <a:pt x="4394" y="3815"/>
                      </a:cubicBezTo>
                      <a:lnTo>
                        <a:pt x="4321" y="3897"/>
                      </a:lnTo>
                      <a:cubicBezTo>
                        <a:pt x="4297" y="3926"/>
                        <a:pt x="4272" y="3954"/>
                        <a:pt x="4248" y="3983"/>
                      </a:cubicBezTo>
                      <a:lnTo>
                        <a:pt x="4182" y="4073"/>
                      </a:lnTo>
                      <a:cubicBezTo>
                        <a:pt x="4161" y="4104"/>
                        <a:pt x="4139" y="4134"/>
                        <a:pt x="4118" y="4165"/>
                      </a:cubicBezTo>
                      <a:cubicBezTo>
                        <a:pt x="4098" y="4197"/>
                        <a:pt x="4078" y="4230"/>
                        <a:pt x="4058" y="4262"/>
                      </a:cubicBezTo>
                      <a:cubicBezTo>
                        <a:pt x="4049" y="4278"/>
                        <a:pt x="4040" y="4295"/>
                        <a:pt x="4031" y="4311"/>
                      </a:cubicBezTo>
                      <a:cubicBezTo>
                        <a:pt x="4022" y="4327"/>
                        <a:pt x="4013" y="4344"/>
                        <a:pt x="4004" y="4360"/>
                      </a:cubicBezTo>
                      <a:cubicBezTo>
                        <a:pt x="3995" y="4378"/>
                        <a:pt x="3987" y="4395"/>
                        <a:pt x="3978" y="4413"/>
                      </a:cubicBezTo>
                      <a:cubicBezTo>
                        <a:pt x="3970" y="4430"/>
                        <a:pt x="3961" y="4447"/>
                        <a:pt x="3953" y="4464"/>
                      </a:cubicBezTo>
                      <a:cubicBezTo>
                        <a:pt x="3945" y="4482"/>
                        <a:pt x="3936" y="4500"/>
                        <a:pt x="3928" y="4518"/>
                      </a:cubicBezTo>
                      <a:cubicBezTo>
                        <a:pt x="3920" y="4535"/>
                        <a:pt x="3913" y="4552"/>
                        <a:pt x="3905" y="4569"/>
                      </a:cubicBezTo>
                      <a:cubicBezTo>
                        <a:pt x="3898" y="4587"/>
                        <a:pt x="3890" y="4606"/>
                        <a:pt x="3883" y="4624"/>
                      </a:cubicBezTo>
                      <a:cubicBezTo>
                        <a:pt x="3876" y="4643"/>
                        <a:pt x="3869" y="4661"/>
                        <a:pt x="3862" y="4680"/>
                      </a:cubicBezTo>
                      <a:cubicBezTo>
                        <a:pt x="3855" y="4698"/>
                        <a:pt x="3849" y="4717"/>
                        <a:pt x="3842" y="4735"/>
                      </a:cubicBezTo>
                      <a:cubicBezTo>
                        <a:pt x="3836" y="4753"/>
                        <a:pt x="3831" y="4772"/>
                        <a:pt x="3825" y="4790"/>
                      </a:cubicBezTo>
                      <a:lnTo>
                        <a:pt x="3807" y="4847"/>
                      </a:lnTo>
                      <a:cubicBezTo>
                        <a:pt x="3801" y="4866"/>
                        <a:pt x="3795" y="4886"/>
                        <a:pt x="3789" y="4905"/>
                      </a:cubicBezTo>
                      <a:cubicBezTo>
                        <a:pt x="3784" y="4924"/>
                        <a:pt x="3780" y="4943"/>
                        <a:pt x="3775" y="4962"/>
                      </a:cubicBezTo>
                      <a:lnTo>
                        <a:pt x="3760" y="5022"/>
                      </a:lnTo>
                      <a:cubicBezTo>
                        <a:pt x="3756" y="5042"/>
                        <a:pt x="3752" y="5061"/>
                        <a:pt x="3748" y="5081"/>
                      </a:cubicBezTo>
                      <a:cubicBezTo>
                        <a:pt x="3744" y="5101"/>
                        <a:pt x="3741" y="5120"/>
                        <a:pt x="3737" y="5140"/>
                      </a:cubicBezTo>
                      <a:cubicBezTo>
                        <a:pt x="3734" y="5160"/>
                        <a:pt x="3730" y="5180"/>
                        <a:pt x="3727" y="5200"/>
                      </a:cubicBezTo>
                      <a:cubicBezTo>
                        <a:pt x="3725" y="5220"/>
                        <a:pt x="3722" y="5241"/>
                        <a:pt x="3720" y="5261"/>
                      </a:cubicBezTo>
                      <a:cubicBezTo>
                        <a:pt x="3717" y="5282"/>
                        <a:pt x="3714" y="5304"/>
                        <a:pt x="3711" y="5325"/>
                      </a:cubicBezTo>
                      <a:cubicBezTo>
                        <a:pt x="3709" y="5345"/>
                        <a:pt x="3707" y="5366"/>
                        <a:pt x="3705" y="5386"/>
                      </a:cubicBezTo>
                      <a:cubicBezTo>
                        <a:pt x="3703" y="5406"/>
                        <a:pt x="3702" y="5427"/>
                        <a:pt x="3700" y="5447"/>
                      </a:cubicBezTo>
                      <a:cubicBezTo>
                        <a:pt x="3699" y="5468"/>
                        <a:pt x="3697" y="5488"/>
                        <a:pt x="3696" y="5509"/>
                      </a:cubicBezTo>
                      <a:cubicBezTo>
                        <a:pt x="3696" y="5530"/>
                        <a:pt x="3695" y="5551"/>
                        <a:pt x="3695" y="5572"/>
                      </a:cubicBezTo>
                      <a:lnTo>
                        <a:pt x="3695" y="5636"/>
                      </a:lnTo>
                      <a:lnTo>
                        <a:pt x="3695" y="5699"/>
                      </a:lnTo>
                      <a:cubicBezTo>
                        <a:pt x="3695" y="5720"/>
                        <a:pt x="3696" y="5740"/>
                        <a:pt x="3696" y="5761"/>
                      </a:cubicBezTo>
                      <a:cubicBezTo>
                        <a:pt x="3697" y="5783"/>
                        <a:pt x="3699" y="5804"/>
                        <a:pt x="3700" y="5826"/>
                      </a:cubicBezTo>
                      <a:cubicBezTo>
                        <a:pt x="3702" y="5847"/>
                        <a:pt x="3703" y="5867"/>
                        <a:pt x="3705" y="5888"/>
                      </a:cubicBezTo>
                      <a:cubicBezTo>
                        <a:pt x="3707" y="5908"/>
                        <a:pt x="3709" y="5929"/>
                        <a:pt x="3711" y="5949"/>
                      </a:cubicBezTo>
                      <a:cubicBezTo>
                        <a:pt x="3714" y="5970"/>
                        <a:pt x="3717" y="5990"/>
                        <a:pt x="3720" y="6011"/>
                      </a:cubicBezTo>
                      <a:cubicBezTo>
                        <a:pt x="3722" y="6031"/>
                        <a:pt x="3725" y="6050"/>
                        <a:pt x="3727" y="6070"/>
                      </a:cubicBezTo>
                      <a:cubicBezTo>
                        <a:pt x="3730" y="6090"/>
                        <a:pt x="3734" y="6111"/>
                        <a:pt x="3737" y="6131"/>
                      </a:cubicBezTo>
                      <a:cubicBezTo>
                        <a:pt x="3741" y="6151"/>
                        <a:pt x="3744" y="6171"/>
                        <a:pt x="3748" y="6191"/>
                      </a:cubicBezTo>
                      <a:cubicBezTo>
                        <a:pt x="3752" y="6211"/>
                        <a:pt x="3756" y="6230"/>
                        <a:pt x="3760" y="6250"/>
                      </a:cubicBezTo>
                      <a:cubicBezTo>
                        <a:pt x="3765" y="6269"/>
                        <a:pt x="3770" y="6289"/>
                        <a:pt x="3775" y="6308"/>
                      </a:cubicBezTo>
                      <a:cubicBezTo>
                        <a:pt x="3780" y="6328"/>
                        <a:pt x="3784" y="6347"/>
                        <a:pt x="3789" y="6367"/>
                      </a:cubicBezTo>
                      <a:lnTo>
                        <a:pt x="3807" y="6424"/>
                      </a:lnTo>
                      <a:cubicBezTo>
                        <a:pt x="3813" y="6443"/>
                        <a:pt x="3819" y="6463"/>
                        <a:pt x="3825" y="6482"/>
                      </a:cubicBezTo>
                      <a:cubicBezTo>
                        <a:pt x="3831" y="6500"/>
                        <a:pt x="3836" y="6519"/>
                        <a:pt x="3842" y="6537"/>
                      </a:cubicBezTo>
                      <a:cubicBezTo>
                        <a:pt x="3849" y="6556"/>
                        <a:pt x="3855" y="6575"/>
                        <a:pt x="3862" y="6594"/>
                      </a:cubicBezTo>
                      <a:lnTo>
                        <a:pt x="3883" y="6648"/>
                      </a:lnTo>
                      <a:cubicBezTo>
                        <a:pt x="3890" y="6666"/>
                        <a:pt x="3898" y="6683"/>
                        <a:pt x="3905" y="6701"/>
                      </a:cubicBezTo>
                      <a:cubicBezTo>
                        <a:pt x="3913" y="6719"/>
                        <a:pt x="3920" y="6736"/>
                        <a:pt x="3928" y="6754"/>
                      </a:cubicBezTo>
                      <a:cubicBezTo>
                        <a:pt x="3936" y="6772"/>
                        <a:pt x="3945" y="6789"/>
                        <a:pt x="3953" y="6807"/>
                      </a:cubicBezTo>
                      <a:cubicBezTo>
                        <a:pt x="3961" y="6825"/>
                        <a:pt x="3970" y="6843"/>
                        <a:pt x="3978" y="6861"/>
                      </a:cubicBezTo>
                      <a:cubicBezTo>
                        <a:pt x="3987" y="6877"/>
                        <a:pt x="3995" y="6894"/>
                        <a:pt x="4004" y="6910"/>
                      </a:cubicBezTo>
                      <a:cubicBezTo>
                        <a:pt x="4013" y="6926"/>
                        <a:pt x="4022" y="6943"/>
                        <a:pt x="4031" y="6959"/>
                      </a:cubicBezTo>
                      <a:lnTo>
                        <a:pt x="4058" y="7010"/>
                      </a:lnTo>
                      <a:lnTo>
                        <a:pt x="4118" y="7106"/>
                      </a:lnTo>
                      <a:lnTo>
                        <a:pt x="4182" y="7200"/>
                      </a:lnTo>
                      <a:cubicBezTo>
                        <a:pt x="4204" y="7230"/>
                        <a:pt x="4226" y="7259"/>
                        <a:pt x="4248" y="7289"/>
                      </a:cubicBezTo>
                      <a:cubicBezTo>
                        <a:pt x="4272" y="7317"/>
                        <a:pt x="4297" y="7345"/>
                        <a:pt x="4321" y="7373"/>
                      </a:cubicBezTo>
                      <a:cubicBezTo>
                        <a:pt x="4345" y="7400"/>
                        <a:pt x="4370" y="7427"/>
                        <a:pt x="4394" y="7454"/>
                      </a:cubicBezTo>
                      <a:cubicBezTo>
                        <a:pt x="4420" y="7480"/>
                        <a:pt x="4445" y="7506"/>
                        <a:pt x="4471" y="7532"/>
                      </a:cubicBezTo>
                      <a:cubicBezTo>
                        <a:pt x="4498" y="7557"/>
                        <a:pt x="4525" y="7581"/>
                        <a:pt x="4552" y="7606"/>
                      </a:cubicBezTo>
                      <a:cubicBezTo>
                        <a:pt x="4580" y="7629"/>
                        <a:pt x="4608" y="7651"/>
                        <a:pt x="4636" y="7674"/>
                      </a:cubicBezTo>
                      <a:cubicBezTo>
                        <a:pt x="4650" y="7685"/>
                        <a:pt x="4665" y="7695"/>
                        <a:pt x="4679" y="7706"/>
                      </a:cubicBezTo>
                      <a:cubicBezTo>
                        <a:pt x="4694" y="7716"/>
                        <a:pt x="4708" y="7727"/>
                        <a:pt x="4723" y="7737"/>
                      </a:cubicBezTo>
                      <a:lnTo>
                        <a:pt x="4766" y="7768"/>
                      </a:lnTo>
                      <a:lnTo>
                        <a:pt x="4812" y="7796"/>
                      </a:lnTo>
                      <a:lnTo>
                        <a:pt x="4859" y="7825"/>
                      </a:lnTo>
                      <a:cubicBezTo>
                        <a:pt x="4874" y="7834"/>
                        <a:pt x="4888" y="7843"/>
                        <a:pt x="4903" y="7852"/>
                      </a:cubicBezTo>
                      <a:cubicBezTo>
                        <a:pt x="4919" y="7861"/>
                        <a:pt x="4935" y="7869"/>
                        <a:pt x="4951" y="7878"/>
                      </a:cubicBezTo>
                      <a:cubicBezTo>
                        <a:pt x="4966" y="7886"/>
                        <a:pt x="4982" y="7893"/>
                        <a:pt x="4997" y="7901"/>
                      </a:cubicBezTo>
                      <a:cubicBezTo>
                        <a:pt x="5014" y="7908"/>
                        <a:pt x="5030" y="7916"/>
                        <a:pt x="5047" y="7923"/>
                      </a:cubicBezTo>
                      <a:lnTo>
                        <a:pt x="5095" y="7944"/>
                      </a:lnTo>
                      <a:cubicBezTo>
                        <a:pt x="5112" y="7951"/>
                        <a:pt x="5128" y="7957"/>
                        <a:pt x="5145" y="7964"/>
                      </a:cubicBezTo>
                      <a:lnTo>
                        <a:pt x="5195" y="7985"/>
                      </a:lnTo>
                      <a:cubicBezTo>
                        <a:pt x="5212" y="7990"/>
                        <a:pt x="5229" y="7996"/>
                        <a:pt x="5246" y="8001"/>
                      </a:cubicBezTo>
                      <a:lnTo>
                        <a:pt x="5296" y="8016"/>
                      </a:lnTo>
                      <a:cubicBezTo>
                        <a:pt x="5313" y="8021"/>
                        <a:pt x="5331" y="8027"/>
                        <a:pt x="5348" y="8032"/>
                      </a:cubicBezTo>
                      <a:lnTo>
                        <a:pt x="5400" y="8044"/>
                      </a:lnTo>
                      <a:cubicBezTo>
                        <a:pt x="5418" y="8048"/>
                        <a:pt x="5435" y="8053"/>
                        <a:pt x="5453" y="8057"/>
                      </a:cubicBezTo>
                      <a:cubicBezTo>
                        <a:pt x="5470" y="8060"/>
                        <a:pt x="5488" y="8062"/>
                        <a:pt x="5505" y="8065"/>
                      </a:cubicBezTo>
                      <a:cubicBezTo>
                        <a:pt x="5523" y="8068"/>
                        <a:pt x="5540" y="8072"/>
                        <a:pt x="5558" y="8075"/>
                      </a:cubicBezTo>
                      <a:lnTo>
                        <a:pt x="5611" y="8081"/>
                      </a:lnTo>
                      <a:lnTo>
                        <a:pt x="5665" y="8087"/>
                      </a:lnTo>
                      <a:cubicBezTo>
                        <a:pt x="5683" y="8088"/>
                        <a:pt x="5702" y="8090"/>
                        <a:pt x="5720" y="8091"/>
                      </a:cubicBezTo>
                      <a:cubicBezTo>
                        <a:pt x="5738" y="8092"/>
                        <a:pt x="5757" y="8092"/>
                        <a:pt x="5775" y="8093"/>
                      </a:cubicBezTo>
                      <a:lnTo>
                        <a:pt x="5830" y="8093"/>
                      </a:lnTo>
                      <a:lnTo>
                        <a:pt x="5885" y="8093"/>
                      </a:lnTo>
                      <a:cubicBezTo>
                        <a:pt x="5904" y="8092"/>
                        <a:pt x="5922" y="8092"/>
                        <a:pt x="5941" y="8091"/>
                      </a:cubicBezTo>
                      <a:cubicBezTo>
                        <a:pt x="5959" y="8090"/>
                        <a:pt x="5976" y="8088"/>
                        <a:pt x="5994" y="8087"/>
                      </a:cubicBezTo>
                      <a:lnTo>
                        <a:pt x="6047" y="8081"/>
                      </a:lnTo>
                      <a:lnTo>
                        <a:pt x="6101" y="8075"/>
                      </a:lnTo>
                      <a:cubicBezTo>
                        <a:pt x="6119" y="8072"/>
                        <a:pt x="6138" y="8068"/>
                        <a:pt x="6156" y="8065"/>
                      </a:cubicBezTo>
                      <a:cubicBezTo>
                        <a:pt x="6174" y="8062"/>
                        <a:pt x="6191" y="8060"/>
                        <a:pt x="6209" y="8057"/>
                      </a:cubicBezTo>
                      <a:cubicBezTo>
                        <a:pt x="6226" y="8053"/>
                        <a:pt x="6244" y="8048"/>
                        <a:pt x="6261" y="8044"/>
                      </a:cubicBezTo>
                      <a:lnTo>
                        <a:pt x="6313" y="8032"/>
                      </a:lnTo>
                      <a:cubicBezTo>
                        <a:pt x="6330" y="8027"/>
                        <a:pt x="6347" y="8021"/>
                        <a:pt x="6364" y="8016"/>
                      </a:cubicBezTo>
                      <a:lnTo>
                        <a:pt x="6416" y="8001"/>
                      </a:lnTo>
                      <a:cubicBezTo>
                        <a:pt x="6433" y="7996"/>
                        <a:pt x="6449" y="7990"/>
                        <a:pt x="6466" y="7985"/>
                      </a:cubicBezTo>
                      <a:lnTo>
                        <a:pt x="6515" y="7964"/>
                      </a:lnTo>
                      <a:cubicBezTo>
                        <a:pt x="6531" y="7957"/>
                        <a:pt x="6547" y="7951"/>
                        <a:pt x="6563" y="7944"/>
                      </a:cubicBezTo>
                      <a:lnTo>
                        <a:pt x="6613" y="7923"/>
                      </a:lnTo>
                      <a:cubicBezTo>
                        <a:pt x="6629" y="7916"/>
                        <a:pt x="6645" y="7908"/>
                        <a:pt x="6661" y="7901"/>
                      </a:cubicBezTo>
                      <a:cubicBezTo>
                        <a:pt x="6677" y="7893"/>
                        <a:pt x="6693" y="7886"/>
                        <a:pt x="6709" y="7878"/>
                      </a:cubicBezTo>
                      <a:lnTo>
                        <a:pt x="6756" y="7852"/>
                      </a:lnTo>
                      <a:cubicBezTo>
                        <a:pt x="6771" y="7843"/>
                        <a:pt x="6787" y="7834"/>
                        <a:pt x="6802" y="7825"/>
                      </a:cubicBezTo>
                      <a:cubicBezTo>
                        <a:pt x="6817" y="7815"/>
                        <a:pt x="6833" y="7806"/>
                        <a:pt x="6848" y="7796"/>
                      </a:cubicBezTo>
                      <a:cubicBezTo>
                        <a:pt x="6863" y="7787"/>
                        <a:pt x="6878" y="7777"/>
                        <a:pt x="6893" y="7768"/>
                      </a:cubicBezTo>
                      <a:lnTo>
                        <a:pt x="6939" y="7737"/>
                      </a:lnTo>
                      <a:lnTo>
                        <a:pt x="6982" y="7706"/>
                      </a:lnTo>
                      <a:cubicBezTo>
                        <a:pt x="6996" y="7695"/>
                        <a:pt x="7010" y="7685"/>
                        <a:pt x="7024" y="7674"/>
                      </a:cubicBezTo>
                      <a:cubicBezTo>
                        <a:pt x="7052" y="7651"/>
                        <a:pt x="7080" y="7629"/>
                        <a:pt x="7108" y="7606"/>
                      </a:cubicBezTo>
                      <a:lnTo>
                        <a:pt x="7188" y="7532"/>
                      </a:lnTo>
                      <a:lnTo>
                        <a:pt x="7266" y="7454"/>
                      </a:lnTo>
                      <a:lnTo>
                        <a:pt x="7341" y="7373"/>
                      </a:lnTo>
                      <a:cubicBezTo>
                        <a:pt x="7364" y="7345"/>
                        <a:pt x="7388" y="7317"/>
                        <a:pt x="7411" y="7289"/>
                      </a:cubicBezTo>
                      <a:cubicBezTo>
                        <a:pt x="7454" y="7229"/>
                        <a:pt x="7565" y="7065"/>
                        <a:pt x="7601" y="7010"/>
                      </a:cubicBezTo>
                      <a:lnTo>
                        <a:pt x="7628" y="6959"/>
                      </a:lnTo>
                      <a:cubicBezTo>
                        <a:pt x="7638" y="6943"/>
                        <a:pt x="7648" y="6926"/>
                        <a:pt x="7658" y="6910"/>
                      </a:cubicBezTo>
                      <a:cubicBezTo>
                        <a:pt x="7666" y="6894"/>
                        <a:pt x="7675" y="6877"/>
                        <a:pt x="7683" y="6861"/>
                      </a:cubicBezTo>
                      <a:lnTo>
                        <a:pt x="7710" y="6807"/>
                      </a:lnTo>
                      <a:cubicBezTo>
                        <a:pt x="7717" y="6789"/>
                        <a:pt x="7724" y="6772"/>
                        <a:pt x="7731" y="6754"/>
                      </a:cubicBezTo>
                      <a:cubicBezTo>
                        <a:pt x="7739" y="6736"/>
                        <a:pt x="7746" y="6719"/>
                        <a:pt x="7754" y="6701"/>
                      </a:cubicBezTo>
                      <a:cubicBezTo>
                        <a:pt x="7762" y="6683"/>
                        <a:pt x="7769" y="6666"/>
                        <a:pt x="7777" y="6648"/>
                      </a:cubicBezTo>
                      <a:cubicBezTo>
                        <a:pt x="7784" y="6630"/>
                        <a:pt x="7792" y="6612"/>
                        <a:pt x="7799" y="6594"/>
                      </a:cubicBezTo>
                      <a:cubicBezTo>
                        <a:pt x="7805" y="6575"/>
                        <a:pt x="7812" y="6556"/>
                        <a:pt x="7818" y="6537"/>
                      </a:cubicBezTo>
                      <a:cubicBezTo>
                        <a:pt x="7825" y="6519"/>
                        <a:pt x="7831" y="6500"/>
                        <a:pt x="7838" y="6482"/>
                      </a:cubicBezTo>
                      <a:cubicBezTo>
                        <a:pt x="7843" y="6463"/>
                        <a:pt x="7849" y="6443"/>
                        <a:pt x="7854" y="6424"/>
                      </a:cubicBezTo>
                      <a:cubicBezTo>
                        <a:pt x="7859" y="6405"/>
                        <a:pt x="7865" y="6386"/>
                        <a:pt x="7870" y="6367"/>
                      </a:cubicBezTo>
                      <a:cubicBezTo>
                        <a:pt x="7875" y="6347"/>
                        <a:pt x="7879" y="6328"/>
                        <a:pt x="7884" y="6308"/>
                      </a:cubicBezTo>
                      <a:cubicBezTo>
                        <a:pt x="7889" y="6289"/>
                        <a:pt x="7893" y="6269"/>
                        <a:pt x="7898" y="6250"/>
                      </a:cubicBezTo>
                      <a:cubicBezTo>
                        <a:pt x="7902" y="6230"/>
                        <a:pt x="7907" y="6211"/>
                        <a:pt x="7911" y="6191"/>
                      </a:cubicBezTo>
                      <a:cubicBezTo>
                        <a:pt x="7914" y="6171"/>
                        <a:pt x="7918" y="6151"/>
                        <a:pt x="7921" y="6131"/>
                      </a:cubicBezTo>
                      <a:cubicBezTo>
                        <a:pt x="7925" y="6111"/>
                        <a:pt x="7928" y="6090"/>
                        <a:pt x="7932" y="6070"/>
                      </a:cubicBezTo>
                      <a:cubicBezTo>
                        <a:pt x="7935" y="6050"/>
                        <a:pt x="7938" y="6031"/>
                        <a:pt x="7941" y="6011"/>
                      </a:cubicBezTo>
                      <a:cubicBezTo>
                        <a:pt x="7943" y="5990"/>
                        <a:pt x="7946" y="5970"/>
                        <a:pt x="7948" y="5949"/>
                      </a:cubicBezTo>
                      <a:cubicBezTo>
                        <a:pt x="7950" y="5929"/>
                        <a:pt x="7953" y="5908"/>
                        <a:pt x="7955" y="5888"/>
                      </a:cubicBezTo>
                      <a:cubicBezTo>
                        <a:pt x="7956" y="5867"/>
                        <a:pt x="7958" y="5847"/>
                        <a:pt x="7959" y="5826"/>
                      </a:cubicBezTo>
                      <a:cubicBezTo>
                        <a:pt x="7960" y="5804"/>
                        <a:pt x="7961" y="5783"/>
                        <a:pt x="7962" y="5761"/>
                      </a:cubicBezTo>
                      <a:cubicBezTo>
                        <a:pt x="7963" y="5740"/>
                        <a:pt x="7965" y="5720"/>
                        <a:pt x="7966" y="5699"/>
                      </a:cubicBezTo>
                      <a:lnTo>
                        <a:pt x="7966" y="5636"/>
                      </a:lnTo>
                      <a:lnTo>
                        <a:pt x="7966" y="5572"/>
                      </a:lnTo>
                      <a:cubicBezTo>
                        <a:pt x="7965" y="5551"/>
                        <a:pt x="7963" y="5530"/>
                        <a:pt x="7962" y="5509"/>
                      </a:cubicBezTo>
                      <a:cubicBezTo>
                        <a:pt x="7961" y="5488"/>
                        <a:pt x="7960" y="5468"/>
                        <a:pt x="7959" y="5447"/>
                      </a:cubicBezTo>
                      <a:cubicBezTo>
                        <a:pt x="7958" y="5427"/>
                        <a:pt x="7956" y="5406"/>
                        <a:pt x="7955" y="5386"/>
                      </a:cubicBezTo>
                      <a:cubicBezTo>
                        <a:pt x="7953" y="5366"/>
                        <a:pt x="7950" y="5345"/>
                        <a:pt x="7948" y="5325"/>
                      </a:cubicBezTo>
                      <a:cubicBezTo>
                        <a:pt x="7946" y="5304"/>
                        <a:pt x="7943" y="5282"/>
                        <a:pt x="7941" y="5261"/>
                      </a:cubicBezTo>
                      <a:cubicBezTo>
                        <a:pt x="7938" y="5241"/>
                        <a:pt x="7935" y="5220"/>
                        <a:pt x="7932" y="5200"/>
                      </a:cubicBezTo>
                      <a:cubicBezTo>
                        <a:pt x="7928" y="5180"/>
                        <a:pt x="7925" y="5160"/>
                        <a:pt x="7921" y="5140"/>
                      </a:cubicBezTo>
                      <a:cubicBezTo>
                        <a:pt x="7918" y="5120"/>
                        <a:pt x="7914" y="5101"/>
                        <a:pt x="7911" y="5081"/>
                      </a:cubicBezTo>
                      <a:cubicBezTo>
                        <a:pt x="7907" y="5061"/>
                        <a:pt x="7902" y="5042"/>
                        <a:pt x="7898" y="5022"/>
                      </a:cubicBezTo>
                      <a:cubicBezTo>
                        <a:pt x="7893" y="5002"/>
                        <a:pt x="7889" y="4982"/>
                        <a:pt x="7884" y="4962"/>
                      </a:cubicBezTo>
                      <a:cubicBezTo>
                        <a:pt x="7879" y="4943"/>
                        <a:pt x="7875" y="4924"/>
                        <a:pt x="7870" y="4905"/>
                      </a:cubicBezTo>
                      <a:cubicBezTo>
                        <a:pt x="7865" y="4886"/>
                        <a:pt x="7859" y="4866"/>
                        <a:pt x="7854" y="4847"/>
                      </a:cubicBezTo>
                      <a:cubicBezTo>
                        <a:pt x="7849" y="4828"/>
                        <a:pt x="7843" y="4809"/>
                        <a:pt x="7838" y="4790"/>
                      </a:cubicBezTo>
                      <a:cubicBezTo>
                        <a:pt x="7831" y="4772"/>
                        <a:pt x="7825" y="4753"/>
                        <a:pt x="7818" y="4735"/>
                      </a:cubicBezTo>
                      <a:cubicBezTo>
                        <a:pt x="7812" y="4717"/>
                        <a:pt x="7805" y="4698"/>
                        <a:pt x="7799" y="4680"/>
                      </a:cubicBezTo>
                      <a:cubicBezTo>
                        <a:pt x="7792" y="4661"/>
                        <a:pt x="7784" y="4643"/>
                        <a:pt x="7777" y="4624"/>
                      </a:cubicBezTo>
                      <a:cubicBezTo>
                        <a:pt x="7769" y="4606"/>
                        <a:pt x="7762" y="4587"/>
                        <a:pt x="7754" y="4569"/>
                      </a:cubicBezTo>
                      <a:cubicBezTo>
                        <a:pt x="7746" y="4552"/>
                        <a:pt x="7739" y="4535"/>
                        <a:pt x="7731" y="4518"/>
                      </a:cubicBezTo>
                      <a:lnTo>
                        <a:pt x="7710" y="4464"/>
                      </a:lnTo>
                      <a:lnTo>
                        <a:pt x="7683" y="4413"/>
                      </a:lnTo>
                      <a:cubicBezTo>
                        <a:pt x="7675" y="4395"/>
                        <a:pt x="7666" y="4378"/>
                        <a:pt x="7658" y="4360"/>
                      </a:cubicBezTo>
                      <a:cubicBezTo>
                        <a:pt x="7648" y="4344"/>
                        <a:pt x="7638" y="4327"/>
                        <a:pt x="7628" y="4311"/>
                      </a:cubicBezTo>
                      <a:cubicBezTo>
                        <a:pt x="7619" y="4295"/>
                        <a:pt x="7610" y="4278"/>
                        <a:pt x="7601" y="4262"/>
                      </a:cubicBezTo>
                      <a:cubicBezTo>
                        <a:pt x="7581" y="4230"/>
                        <a:pt x="7562" y="4197"/>
                        <a:pt x="7542" y="4165"/>
                      </a:cubicBezTo>
                      <a:cubicBezTo>
                        <a:pt x="7521" y="4134"/>
                        <a:pt x="7499" y="4104"/>
                        <a:pt x="7478" y="4073"/>
                      </a:cubicBezTo>
                      <a:cubicBezTo>
                        <a:pt x="7456" y="4043"/>
                        <a:pt x="7433" y="4013"/>
                        <a:pt x="7411" y="3983"/>
                      </a:cubicBezTo>
                      <a:cubicBezTo>
                        <a:pt x="7388" y="3954"/>
                        <a:pt x="7364" y="3926"/>
                        <a:pt x="7341" y="3897"/>
                      </a:cubicBezTo>
                      <a:close/>
                      <a:moveTo>
                        <a:pt x="4205" y="0"/>
                      </a:moveTo>
                      <a:lnTo>
                        <a:pt x="3515" y="1509"/>
                      </a:lnTo>
                      <a:lnTo>
                        <a:pt x="1180" y="1509"/>
                      </a:lnTo>
                      <a:lnTo>
                        <a:pt x="1119" y="1509"/>
                      </a:lnTo>
                      <a:cubicBezTo>
                        <a:pt x="1100" y="1510"/>
                        <a:pt x="1080" y="1512"/>
                        <a:pt x="1061" y="1513"/>
                      </a:cubicBezTo>
                      <a:cubicBezTo>
                        <a:pt x="1041" y="1517"/>
                        <a:pt x="1020" y="1520"/>
                        <a:pt x="1000" y="1524"/>
                      </a:cubicBezTo>
                      <a:lnTo>
                        <a:pt x="943" y="1536"/>
                      </a:lnTo>
                      <a:cubicBezTo>
                        <a:pt x="924" y="1541"/>
                        <a:pt x="905" y="1547"/>
                        <a:pt x="886" y="1552"/>
                      </a:cubicBezTo>
                      <a:cubicBezTo>
                        <a:pt x="868" y="1558"/>
                        <a:pt x="849" y="1563"/>
                        <a:pt x="831" y="1569"/>
                      </a:cubicBezTo>
                      <a:cubicBezTo>
                        <a:pt x="812" y="1576"/>
                        <a:pt x="793" y="1584"/>
                        <a:pt x="774" y="1591"/>
                      </a:cubicBezTo>
                      <a:cubicBezTo>
                        <a:pt x="756" y="1599"/>
                        <a:pt x="739" y="1608"/>
                        <a:pt x="721" y="1616"/>
                      </a:cubicBezTo>
                      <a:cubicBezTo>
                        <a:pt x="704" y="1625"/>
                        <a:pt x="686" y="1633"/>
                        <a:pt x="669" y="1642"/>
                      </a:cubicBezTo>
                      <a:cubicBezTo>
                        <a:pt x="652" y="1652"/>
                        <a:pt x="635" y="1663"/>
                        <a:pt x="618" y="1673"/>
                      </a:cubicBezTo>
                      <a:cubicBezTo>
                        <a:pt x="602" y="1683"/>
                        <a:pt x="587" y="1694"/>
                        <a:pt x="571" y="1704"/>
                      </a:cubicBezTo>
                      <a:cubicBezTo>
                        <a:pt x="554" y="1716"/>
                        <a:pt x="538" y="1729"/>
                        <a:pt x="521" y="1741"/>
                      </a:cubicBezTo>
                      <a:lnTo>
                        <a:pt x="475" y="1778"/>
                      </a:lnTo>
                      <a:lnTo>
                        <a:pt x="431" y="1819"/>
                      </a:lnTo>
                      <a:lnTo>
                        <a:pt x="388" y="1862"/>
                      </a:lnTo>
                      <a:cubicBezTo>
                        <a:pt x="374" y="1877"/>
                        <a:pt x="361" y="1892"/>
                        <a:pt x="347" y="1907"/>
                      </a:cubicBezTo>
                      <a:cubicBezTo>
                        <a:pt x="334" y="1923"/>
                        <a:pt x="321" y="1938"/>
                        <a:pt x="308" y="1954"/>
                      </a:cubicBezTo>
                      <a:cubicBezTo>
                        <a:pt x="296" y="1971"/>
                        <a:pt x="283" y="1988"/>
                        <a:pt x="271" y="2005"/>
                      </a:cubicBezTo>
                      <a:cubicBezTo>
                        <a:pt x="259" y="2021"/>
                        <a:pt x="247" y="2038"/>
                        <a:pt x="235" y="2054"/>
                      </a:cubicBezTo>
                      <a:cubicBezTo>
                        <a:pt x="224" y="2072"/>
                        <a:pt x="214" y="2091"/>
                        <a:pt x="203" y="2109"/>
                      </a:cubicBezTo>
                      <a:lnTo>
                        <a:pt x="173" y="2163"/>
                      </a:lnTo>
                      <a:cubicBezTo>
                        <a:pt x="163" y="2182"/>
                        <a:pt x="152" y="2201"/>
                        <a:pt x="142" y="2220"/>
                      </a:cubicBezTo>
                      <a:cubicBezTo>
                        <a:pt x="134" y="2239"/>
                        <a:pt x="125" y="2258"/>
                        <a:pt x="117" y="2277"/>
                      </a:cubicBezTo>
                      <a:cubicBezTo>
                        <a:pt x="109" y="2298"/>
                        <a:pt x="101" y="2318"/>
                        <a:pt x="93" y="2339"/>
                      </a:cubicBezTo>
                      <a:cubicBezTo>
                        <a:pt x="86" y="2359"/>
                        <a:pt x="80" y="2378"/>
                        <a:pt x="73" y="2398"/>
                      </a:cubicBezTo>
                      <a:cubicBezTo>
                        <a:pt x="66" y="2420"/>
                        <a:pt x="60" y="2442"/>
                        <a:pt x="53" y="2464"/>
                      </a:cubicBezTo>
                      <a:cubicBezTo>
                        <a:pt x="48" y="2485"/>
                        <a:pt x="42" y="2506"/>
                        <a:pt x="37" y="2527"/>
                      </a:cubicBezTo>
                      <a:cubicBezTo>
                        <a:pt x="33" y="2548"/>
                        <a:pt x="29" y="2570"/>
                        <a:pt x="25" y="2591"/>
                      </a:cubicBezTo>
                      <a:cubicBezTo>
                        <a:pt x="21" y="2614"/>
                        <a:pt x="18" y="2637"/>
                        <a:pt x="14" y="2660"/>
                      </a:cubicBezTo>
                      <a:cubicBezTo>
                        <a:pt x="12" y="2683"/>
                        <a:pt x="9" y="2705"/>
                        <a:pt x="7" y="2728"/>
                      </a:cubicBezTo>
                      <a:cubicBezTo>
                        <a:pt x="5" y="2750"/>
                        <a:pt x="4" y="2773"/>
                        <a:pt x="2" y="2795"/>
                      </a:cubicBezTo>
                      <a:cubicBezTo>
                        <a:pt x="1" y="2818"/>
                        <a:pt x="1" y="2842"/>
                        <a:pt x="0" y="2865"/>
                      </a:cubicBezTo>
                      <a:lnTo>
                        <a:pt x="0" y="8646"/>
                      </a:lnTo>
                      <a:cubicBezTo>
                        <a:pt x="1" y="8669"/>
                        <a:pt x="1" y="8691"/>
                        <a:pt x="2" y="8714"/>
                      </a:cubicBezTo>
                      <a:cubicBezTo>
                        <a:pt x="4" y="8737"/>
                        <a:pt x="5" y="8761"/>
                        <a:pt x="7" y="8784"/>
                      </a:cubicBezTo>
                      <a:cubicBezTo>
                        <a:pt x="9" y="8806"/>
                        <a:pt x="12" y="8827"/>
                        <a:pt x="14" y="8849"/>
                      </a:cubicBezTo>
                      <a:cubicBezTo>
                        <a:pt x="18" y="8872"/>
                        <a:pt x="21" y="8894"/>
                        <a:pt x="25" y="8917"/>
                      </a:cubicBezTo>
                      <a:cubicBezTo>
                        <a:pt x="29" y="8939"/>
                        <a:pt x="33" y="8960"/>
                        <a:pt x="37" y="8982"/>
                      </a:cubicBezTo>
                      <a:cubicBezTo>
                        <a:pt x="42" y="9004"/>
                        <a:pt x="48" y="9026"/>
                        <a:pt x="53" y="9048"/>
                      </a:cubicBezTo>
                      <a:cubicBezTo>
                        <a:pt x="60" y="9068"/>
                        <a:pt x="66" y="9089"/>
                        <a:pt x="73" y="9109"/>
                      </a:cubicBezTo>
                      <a:cubicBezTo>
                        <a:pt x="80" y="9130"/>
                        <a:pt x="86" y="9150"/>
                        <a:pt x="93" y="9171"/>
                      </a:cubicBezTo>
                      <a:cubicBezTo>
                        <a:pt x="101" y="9191"/>
                        <a:pt x="109" y="9210"/>
                        <a:pt x="117" y="9230"/>
                      </a:cubicBezTo>
                      <a:cubicBezTo>
                        <a:pt x="125" y="9250"/>
                        <a:pt x="134" y="9269"/>
                        <a:pt x="142" y="9289"/>
                      </a:cubicBezTo>
                      <a:cubicBezTo>
                        <a:pt x="152" y="9308"/>
                        <a:pt x="163" y="9328"/>
                        <a:pt x="173" y="9347"/>
                      </a:cubicBezTo>
                      <a:cubicBezTo>
                        <a:pt x="183" y="9365"/>
                        <a:pt x="193" y="9384"/>
                        <a:pt x="203" y="9402"/>
                      </a:cubicBezTo>
                      <a:cubicBezTo>
                        <a:pt x="214" y="9419"/>
                        <a:pt x="224" y="9436"/>
                        <a:pt x="235" y="9453"/>
                      </a:cubicBezTo>
                      <a:cubicBezTo>
                        <a:pt x="247" y="9471"/>
                        <a:pt x="259" y="9488"/>
                        <a:pt x="271" y="9506"/>
                      </a:cubicBezTo>
                      <a:cubicBezTo>
                        <a:pt x="283" y="9523"/>
                        <a:pt x="296" y="9539"/>
                        <a:pt x="308" y="9556"/>
                      </a:cubicBezTo>
                      <a:cubicBezTo>
                        <a:pt x="321" y="9572"/>
                        <a:pt x="334" y="9587"/>
                        <a:pt x="347" y="9603"/>
                      </a:cubicBezTo>
                      <a:lnTo>
                        <a:pt x="388" y="9650"/>
                      </a:lnTo>
                      <a:cubicBezTo>
                        <a:pt x="402" y="9664"/>
                        <a:pt x="417" y="9677"/>
                        <a:pt x="431" y="9691"/>
                      </a:cubicBezTo>
                      <a:lnTo>
                        <a:pt x="475" y="9732"/>
                      </a:lnTo>
                      <a:lnTo>
                        <a:pt x="521" y="9769"/>
                      </a:lnTo>
                      <a:cubicBezTo>
                        <a:pt x="538" y="9780"/>
                        <a:pt x="554" y="9792"/>
                        <a:pt x="571" y="9803"/>
                      </a:cubicBezTo>
                      <a:cubicBezTo>
                        <a:pt x="587" y="9814"/>
                        <a:pt x="602" y="9825"/>
                        <a:pt x="618" y="9836"/>
                      </a:cubicBezTo>
                      <a:cubicBezTo>
                        <a:pt x="635" y="9846"/>
                        <a:pt x="652" y="9857"/>
                        <a:pt x="669" y="9867"/>
                      </a:cubicBezTo>
                      <a:cubicBezTo>
                        <a:pt x="686" y="9876"/>
                        <a:pt x="704" y="9885"/>
                        <a:pt x="721" y="9894"/>
                      </a:cubicBezTo>
                      <a:lnTo>
                        <a:pt x="774" y="9918"/>
                      </a:lnTo>
                      <a:lnTo>
                        <a:pt x="831" y="9939"/>
                      </a:lnTo>
                      <a:lnTo>
                        <a:pt x="886" y="9957"/>
                      </a:lnTo>
                      <a:lnTo>
                        <a:pt x="943" y="9975"/>
                      </a:lnTo>
                      <a:cubicBezTo>
                        <a:pt x="962" y="9979"/>
                        <a:pt x="981" y="9982"/>
                        <a:pt x="1000" y="9986"/>
                      </a:cubicBezTo>
                      <a:cubicBezTo>
                        <a:pt x="1020" y="9989"/>
                        <a:pt x="1041" y="9991"/>
                        <a:pt x="1061" y="9994"/>
                      </a:cubicBezTo>
                      <a:lnTo>
                        <a:pt x="1119" y="10000"/>
                      </a:lnTo>
                      <a:lnTo>
                        <a:pt x="1180" y="10000"/>
                      </a:lnTo>
                      <a:lnTo>
                        <a:pt x="8820" y="10000"/>
                      </a:lnTo>
                      <a:lnTo>
                        <a:pt x="8882" y="10000"/>
                      </a:lnTo>
                      <a:lnTo>
                        <a:pt x="8941" y="9994"/>
                      </a:lnTo>
                      <a:cubicBezTo>
                        <a:pt x="8961" y="9991"/>
                        <a:pt x="8980" y="9989"/>
                        <a:pt x="9000" y="9986"/>
                      </a:cubicBezTo>
                      <a:cubicBezTo>
                        <a:pt x="9020" y="9982"/>
                        <a:pt x="9039" y="9979"/>
                        <a:pt x="9059" y="9975"/>
                      </a:cubicBezTo>
                      <a:lnTo>
                        <a:pt x="9114" y="9957"/>
                      </a:lnTo>
                      <a:lnTo>
                        <a:pt x="9172" y="9939"/>
                      </a:lnTo>
                      <a:lnTo>
                        <a:pt x="9226" y="9918"/>
                      </a:lnTo>
                      <a:lnTo>
                        <a:pt x="9279" y="9894"/>
                      </a:lnTo>
                      <a:cubicBezTo>
                        <a:pt x="9296" y="9885"/>
                        <a:pt x="9314" y="9876"/>
                        <a:pt x="9331" y="9867"/>
                      </a:cubicBezTo>
                      <a:cubicBezTo>
                        <a:pt x="9348" y="9857"/>
                        <a:pt x="9365" y="9846"/>
                        <a:pt x="9382" y="9836"/>
                      </a:cubicBezTo>
                      <a:cubicBezTo>
                        <a:pt x="9399" y="9825"/>
                        <a:pt x="9415" y="9814"/>
                        <a:pt x="9432" y="9803"/>
                      </a:cubicBezTo>
                      <a:cubicBezTo>
                        <a:pt x="9448" y="9792"/>
                        <a:pt x="9464" y="9780"/>
                        <a:pt x="9480" y="9769"/>
                      </a:cubicBezTo>
                      <a:cubicBezTo>
                        <a:pt x="9495" y="9757"/>
                        <a:pt x="9510" y="9744"/>
                        <a:pt x="9525" y="9732"/>
                      </a:cubicBezTo>
                      <a:cubicBezTo>
                        <a:pt x="9540" y="9718"/>
                        <a:pt x="9556" y="9705"/>
                        <a:pt x="9571" y="9691"/>
                      </a:cubicBezTo>
                      <a:lnTo>
                        <a:pt x="9612" y="9650"/>
                      </a:lnTo>
                      <a:lnTo>
                        <a:pt x="9653" y="9603"/>
                      </a:lnTo>
                      <a:cubicBezTo>
                        <a:pt x="9666" y="9587"/>
                        <a:pt x="9679" y="9572"/>
                        <a:pt x="9692" y="9556"/>
                      </a:cubicBezTo>
                      <a:cubicBezTo>
                        <a:pt x="9704" y="9539"/>
                        <a:pt x="9717" y="9523"/>
                        <a:pt x="9729" y="9506"/>
                      </a:cubicBezTo>
                      <a:cubicBezTo>
                        <a:pt x="9741" y="9488"/>
                        <a:pt x="9753" y="9471"/>
                        <a:pt x="9765" y="9453"/>
                      </a:cubicBezTo>
                      <a:cubicBezTo>
                        <a:pt x="9776" y="9436"/>
                        <a:pt x="9786" y="9419"/>
                        <a:pt x="9797" y="9402"/>
                      </a:cubicBezTo>
                      <a:cubicBezTo>
                        <a:pt x="9808" y="9384"/>
                        <a:pt x="9818" y="9365"/>
                        <a:pt x="9829" y="9347"/>
                      </a:cubicBezTo>
                      <a:cubicBezTo>
                        <a:pt x="9839" y="9328"/>
                        <a:pt x="9848" y="9308"/>
                        <a:pt x="9858" y="9289"/>
                      </a:cubicBezTo>
                      <a:cubicBezTo>
                        <a:pt x="9866" y="9269"/>
                        <a:pt x="9875" y="9250"/>
                        <a:pt x="9883" y="9230"/>
                      </a:cubicBezTo>
                      <a:cubicBezTo>
                        <a:pt x="9891" y="9210"/>
                        <a:pt x="9899" y="9191"/>
                        <a:pt x="9907" y="9171"/>
                      </a:cubicBezTo>
                      <a:cubicBezTo>
                        <a:pt x="9914" y="9150"/>
                        <a:pt x="9920" y="9130"/>
                        <a:pt x="9927" y="9109"/>
                      </a:cubicBezTo>
                      <a:cubicBezTo>
                        <a:pt x="9934" y="9089"/>
                        <a:pt x="9940" y="9068"/>
                        <a:pt x="9947" y="9048"/>
                      </a:cubicBezTo>
                      <a:cubicBezTo>
                        <a:pt x="9952" y="9026"/>
                        <a:pt x="9958" y="9004"/>
                        <a:pt x="9963" y="8982"/>
                      </a:cubicBezTo>
                      <a:cubicBezTo>
                        <a:pt x="9967" y="8960"/>
                        <a:pt x="9971" y="8939"/>
                        <a:pt x="9975" y="8917"/>
                      </a:cubicBezTo>
                      <a:cubicBezTo>
                        <a:pt x="9979" y="8894"/>
                        <a:pt x="9982" y="8872"/>
                        <a:pt x="9986" y="8849"/>
                      </a:cubicBezTo>
                      <a:cubicBezTo>
                        <a:pt x="9989" y="8827"/>
                        <a:pt x="9992" y="8806"/>
                        <a:pt x="9995" y="8784"/>
                      </a:cubicBezTo>
                      <a:cubicBezTo>
                        <a:pt x="9996" y="8761"/>
                        <a:pt x="9997" y="8737"/>
                        <a:pt x="9998" y="8714"/>
                      </a:cubicBezTo>
                      <a:cubicBezTo>
                        <a:pt x="9999" y="8691"/>
                        <a:pt x="9999" y="8669"/>
                        <a:pt x="10000" y="8646"/>
                      </a:cubicBezTo>
                      <a:lnTo>
                        <a:pt x="10000" y="2865"/>
                      </a:lnTo>
                      <a:cubicBezTo>
                        <a:pt x="9999" y="2842"/>
                        <a:pt x="9999" y="2818"/>
                        <a:pt x="9998" y="2795"/>
                      </a:cubicBezTo>
                      <a:cubicBezTo>
                        <a:pt x="9997" y="2773"/>
                        <a:pt x="9996" y="2750"/>
                        <a:pt x="9995" y="2728"/>
                      </a:cubicBezTo>
                      <a:cubicBezTo>
                        <a:pt x="9992" y="2705"/>
                        <a:pt x="9989" y="2683"/>
                        <a:pt x="9986" y="2660"/>
                      </a:cubicBezTo>
                      <a:cubicBezTo>
                        <a:pt x="9982" y="2637"/>
                        <a:pt x="9979" y="2614"/>
                        <a:pt x="9975" y="2591"/>
                      </a:cubicBezTo>
                      <a:cubicBezTo>
                        <a:pt x="9971" y="2570"/>
                        <a:pt x="9967" y="2548"/>
                        <a:pt x="9963" y="2527"/>
                      </a:cubicBezTo>
                      <a:cubicBezTo>
                        <a:pt x="9958" y="2506"/>
                        <a:pt x="9952" y="2485"/>
                        <a:pt x="9947" y="2464"/>
                      </a:cubicBezTo>
                      <a:cubicBezTo>
                        <a:pt x="9940" y="2442"/>
                        <a:pt x="9934" y="2420"/>
                        <a:pt x="9927" y="2398"/>
                      </a:cubicBezTo>
                      <a:cubicBezTo>
                        <a:pt x="9920" y="2378"/>
                        <a:pt x="9914" y="2359"/>
                        <a:pt x="9907" y="2339"/>
                      </a:cubicBezTo>
                      <a:cubicBezTo>
                        <a:pt x="9899" y="2318"/>
                        <a:pt x="9891" y="2298"/>
                        <a:pt x="9883" y="2277"/>
                      </a:cubicBezTo>
                      <a:cubicBezTo>
                        <a:pt x="9875" y="2258"/>
                        <a:pt x="9866" y="2239"/>
                        <a:pt x="9858" y="2220"/>
                      </a:cubicBezTo>
                      <a:cubicBezTo>
                        <a:pt x="9848" y="2201"/>
                        <a:pt x="9839" y="2182"/>
                        <a:pt x="9829" y="2163"/>
                      </a:cubicBezTo>
                      <a:cubicBezTo>
                        <a:pt x="9818" y="2145"/>
                        <a:pt x="9808" y="2127"/>
                        <a:pt x="9797" y="2109"/>
                      </a:cubicBezTo>
                      <a:cubicBezTo>
                        <a:pt x="9786" y="2091"/>
                        <a:pt x="9776" y="2072"/>
                        <a:pt x="9765" y="2054"/>
                      </a:cubicBezTo>
                      <a:cubicBezTo>
                        <a:pt x="9753" y="2038"/>
                        <a:pt x="9741" y="2021"/>
                        <a:pt x="9729" y="2005"/>
                      </a:cubicBezTo>
                      <a:cubicBezTo>
                        <a:pt x="9717" y="1988"/>
                        <a:pt x="9704" y="1971"/>
                        <a:pt x="9692" y="1954"/>
                      </a:cubicBezTo>
                      <a:cubicBezTo>
                        <a:pt x="9679" y="1938"/>
                        <a:pt x="9666" y="1923"/>
                        <a:pt x="9653" y="1907"/>
                      </a:cubicBezTo>
                      <a:cubicBezTo>
                        <a:pt x="9639" y="1892"/>
                        <a:pt x="9626" y="1877"/>
                        <a:pt x="9612" y="1862"/>
                      </a:cubicBezTo>
                      <a:cubicBezTo>
                        <a:pt x="9598" y="1848"/>
                        <a:pt x="9585" y="1833"/>
                        <a:pt x="9571" y="1819"/>
                      </a:cubicBezTo>
                      <a:cubicBezTo>
                        <a:pt x="9556" y="1805"/>
                        <a:pt x="9540" y="1792"/>
                        <a:pt x="9525" y="1778"/>
                      </a:cubicBezTo>
                      <a:cubicBezTo>
                        <a:pt x="9510" y="1766"/>
                        <a:pt x="9495" y="1753"/>
                        <a:pt x="9480" y="1741"/>
                      </a:cubicBezTo>
                      <a:cubicBezTo>
                        <a:pt x="9464" y="1729"/>
                        <a:pt x="9448" y="1716"/>
                        <a:pt x="9432" y="1704"/>
                      </a:cubicBezTo>
                      <a:cubicBezTo>
                        <a:pt x="9415" y="1694"/>
                        <a:pt x="9399" y="1683"/>
                        <a:pt x="9382" y="1673"/>
                      </a:cubicBezTo>
                      <a:cubicBezTo>
                        <a:pt x="9365" y="1663"/>
                        <a:pt x="9348" y="1652"/>
                        <a:pt x="9331" y="1642"/>
                      </a:cubicBezTo>
                      <a:cubicBezTo>
                        <a:pt x="9314" y="1633"/>
                        <a:pt x="9296" y="1625"/>
                        <a:pt x="9279" y="1616"/>
                      </a:cubicBezTo>
                      <a:cubicBezTo>
                        <a:pt x="9261" y="1608"/>
                        <a:pt x="9244" y="1599"/>
                        <a:pt x="9226" y="1591"/>
                      </a:cubicBezTo>
                      <a:cubicBezTo>
                        <a:pt x="9208" y="1584"/>
                        <a:pt x="9190" y="1576"/>
                        <a:pt x="9172" y="1569"/>
                      </a:cubicBezTo>
                      <a:cubicBezTo>
                        <a:pt x="9153" y="1563"/>
                        <a:pt x="9133" y="1558"/>
                        <a:pt x="9114" y="1552"/>
                      </a:cubicBezTo>
                      <a:cubicBezTo>
                        <a:pt x="9096" y="1547"/>
                        <a:pt x="9077" y="1541"/>
                        <a:pt x="9059" y="1536"/>
                      </a:cubicBezTo>
                      <a:lnTo>
                        <a:pt x="9000" y="1524"/>
                      </a:lnTo>
                      <a:cubicBezTo>
                        <a:pt x="8980" y="1520"/>
                        <a:pt x="8961" y="1517"/>
                        <a:pt x="8941" y="1513"/>
                      </a:cubicBezTo>
                      <a:cubicBezTo>
                        <a:pt x="8921" y="1512"/>
                        <a:pt x="8902" y="1510"/>
                        <a:pt x="8882" y="1509"/>
                      </a:cubicBezTo>
                      <a:lnTo>
                        <a:pt x="8820" y="1509"/>
                      </a:lnTo>
                      <a:lnTo>
                        <a:pt x="8446" y="1509"/>
                      </a:lnTo>
                      <a:lnTo>
                        <a:pt x="7653" y="0"/>
                      </a:lnTo>
                      <a:lnTo>
                        <a:pt x="4205" y="0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endParaRPr lang="zh-CN" altLang="en-US" baseline="-25000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" name="椭圆 13"/>
                <p:cNvSpPr/>
                <p:nvPr/>
              </p:nvSpPr>
              <p:spPr>
                <a:xfrm>
                  <a:off x="4624388" y="2221171"/>
                  <a:ext cx="326669" cy="279142"/>
                </a:xfrm>
                <a:prstGeom prst="ellipse">
                  <a:avLst/>
                </a:prstGeom>
                <a:solidFill>
                  <a:srgbClr val="FCFAF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6" name="文本框 15"/>
              <p:cNvSpPr txBox="1"/>
              <p:nvPr/>
            </p:nvSpPr>
            <p:spPr>
              <a:xfrm>
                <a:off x="4609654" y="2425402"/>
                <a:ext cx="38985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Arial Black" panose="020B0A04020102020204" pitchFamily="34" charset="0"/>
                  </a:rPr>
                  <a:t>1</a:t>
                </a:r>
                <a:endParaRPr lang="zh-CN" alt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endParaRPr>
              </a:p>
            </p:txBody>
          </p:sp>
        </p:grpSp>
        <p:sp>
          <p:nvSpPr>
            <p:cNvPr id="33" name="文本框 32"/>
            <p:cNvSpPr txBox="1"/>
            <p:nvPr/>
          </p:nvSpPr>
          <p:spPr>
            <a:xfrm>
              <a:off x="4818450" y="199361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latin typeface="【玉米】诗情体" panose="03000500000000000000" pitchFamily="66" charset="-122"/>
                  <a:ea typeface="【玉米】诗情体" panose="03000500000000000000" pitchFamily="66" charset="-122"/>
                </a:rPr>
                <a:t>游戏规则介绍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7167"/>
            <a:ext cx="12192000" cy="812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10114" y="522966"/>
            <a:ext cx="6371772" cy="5110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黑白棋游戏介绍：</a:t>
            </a:r>
            <a:endParaRPr lang="en-US" altLang="zh-CN" dirty="0">
              <a:latin typeface="【玉米】诗情体" panose="03000500000000000000" pitchFamily="66" charset="-122"/>
              <a:ea typeface="【玉米】诗情体" panose="03000500000000000000" pitchFamily="66" charset="-122"/>
            </a:endParaRPr>
          </a:p>
          <a:p>
            <a:pPr>
              <a:lnSpc>
                <a:spcPct val="120000"/>
              </a:lnSpc>
            </a:pPr>
            <a:r>
              <a:rPr lang="en-US" altLang="zh-CN" dirty="0"/>
              <a:t>        </a:t>
            </a:r>
            <a:r>
              <a:rPr lang="zh-CN" altLang="en-US" dirty="0"/>
              <a:t>黑白棋的棋盘是一个有</a:t>
            </a:r>
            <a:r>
              <a:rPr lang="en-US" altLang="zh-CN" dirty="0"/>
              <a:t>8*8</a:t>
            </a:r>
            <a:r>
              <a:rPr lang="zh-CN" altLang="en-US" dirty="0"/>
              <a:t>方格的棋盘。下棋时将棋下在空格中间，而不是像围棋一样下在交叉点上。开始时在棋盘正中有两白两黑四个棋子交叉放置，黑棋总是先下子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        把自己颜色的棋子放在棋盘的空格上，而当自己放下的棋子在横、竖、斜八个方向内有一个自己的棋子，则被夹在中间的全部翻转会成为自己的棋子。并且，只有在可以翻转棋子的地方才可以下子。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黑白棋游戏规则：</a:t>
            </a:r>
            <a:endParaRPr lang="en-US" altLang="zh-CN" dirty="0">
              <a:latin typeface="【玉米】诗情体" panose="03000500000000000000" pitchFamily="66" charset="-122"/>
              <a:ea typeface="【玉米】诗情体" panose="03000500000000000000" pitchFamily="66" charset="-122"/>
            </a:endParaRPr>
          </a:p>
          <a:p>
            <a:r>
              <a:rPr lang="zh-CN" altLang="en-US" dirty="0"/>
              <a:t>        如果玩家在棋盘上没有地方可以下子，则该玩家对手可以连下。双方都没有棋子可以下时棋局结束，以棋子数目来计算胜负，棋子多的一方获胜。</a:t>
            </a:r>
          </a:p>
          <a:p>
            <a:r>
              <a:rPr lang="zh-CN" altLang="en-US" dirty="0"/>
              <a:t>        在棋盘还没有下满时，如果一方的棋子已经被对方吃光，则棋局也结束。将对手棋子吃光的一方获胜。</a:t>
            </a:r>
          </a:p>
          <a:p>
            <a:pPr>
              <a:lnSpc>
                <a:spcPct val="120000"/>
              </a:lnSpc>
            </a:pPr>
            <a:r>
              <a:rPr lang="zh-CN" altLang="en-US" dirty="0"/>
              <a:t>        每个“翻转棋”游戏开始时，棋盘上已经交叉放好了四颗棋子。其中两颗是黑棋，另两颗是白棋。黑棋总是先走。</a:t>
            </a:r>
            <a:endParaRPr lang="zh-CN" altLang="en-US" dirty="0">
              <a:latin typeface="【玉米】诗情体" panose="03000500000000000000" pitchFamily="66" charset="-122"/>
              <a:ea typeface="【玉米】诗情体" panose="03000500000000000000" pitchFamily="66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5998"/>
            <a:ext cx="12192000" cy="8128000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10204997" y="856170"/>
            <a:ext cx="553998" cy="6085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目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3728392" y="1922050"/>
            <a:ext cx="3621128" cy="669035"/>
            <a:chOff x="3844200" y="1922050"/>
            <a:chExt cx="3621128" cy="669035"/>
          </a:xfrm>
        </p:grpSpPr>
        <p:sp>
          <p:nvSpPr>
            <p:cNvPr id="34" name="文本框 33"/>
            <p:cNvSpPr txBox="1"/>
            <p:nvPr/>
          </p:nvSpPr>
          <p:spPr>
            <a:xfrm>
              <a:off x="4818450" y="200631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latin typeface="【玉米】诗情体" panose="03000500000000000000" pitchFamily="66" charset="-122"/>
                  <a:ea typeface="【玉米】诗情体" panose="03000500000000000000" pitchFamily="66" charset="-122"/>
                </a:rPr>
                <a:t>环境实现介绍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3844200" y="1922050"/>
              <a:ext cx="656876" cy="545925"/>
              <a:chOff x="4423124" y="2341142"/>
              <a:chExt cx="656876" cy="545925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4423124" y="2341142"/>
                <a:ext cx="656876" cy="545925"/>
                <a:chOff x="4423124" y="2061742"/>
                <a:chExt cx="627848" cy="521801"/>
              </a:xfrm>
            </p:grpSpPr>
            <p:sp>
              <p:nvSpPr>
                <p:cNvPr id="43" name="KSO_Shape"/>
                <p:cNvSpPr/>
                <p:nvPr/>
              </p:nvSpPr>
              <p:spPr bwMode="auto">
                <a:xfrm>
                  <a:off x="4423124" y="2061742"/>
                  <a:ext cx="627848" cy="521801"/>
                </a:xfrm>
                <a:custGeom>
                  <a:avLst/>
                  <a:gdLst>
                    <a:gd name="T0" fmla="*/ 2147483646 w 5619"/>
                    <a:gd name="T1" fmla="*/ 2147483646 h 4883"/>
                    <a:gd name="T2" fmla="*/ 2147483646 w 5619"/>
                    <a:gd name="T3" fmla="*/ 2147483646 h 4883"/>
                    <a:gd name="T4" fmla="*/ 2147483646 w 5619"/>
                    <a:gd name="T5" fmla="*/ 2147483646 h 4883"/>
                    <a:gd name="T6" fmla="*/ 2147483646 w 5619"/>
                    <a:gd name="T7" fmla="*/ 2147483646 h 4883"/>
                    <a:gd name="T8" fmla="*/ 2147483646 w 5619"/>
                    <a:gd name="T9" fmla="*/ 1711296715 h 4883"/>
                    <a:gd name="T10" fmla="*/ 2147483646 w 5619"/>
                    <a:gd name="T11" fmla="*/ 2147483646 h 4883"/>
                    <a:gd name="T12" fmla="*/ 2147483646 w 5619"/>
                    <a:gd name="T13" fmla="*/ 2147483646 h 4883"/>
                    <a:gd name="T14" fmla="*/ 2147483646 w 5619"/>
                    <a:gd name="T15" fmla="*/ 2147483646 h 4883"/>
                    <a:gd name="T16" fmla="*/ 2147483646 w 5619"/>
                    <a:gd name="T17" fmla="*/ 2147483646 h 4883"/>
                    <a:gd name="T18" fmla="*/ 2147483646 w 5619"/>
                    <a:gd name="T19" fmla="*/ 2147483646 h 4883"/>
                    <a:gd name="T20" fmla="*/ 2147483646 w 5619"/>
                    <a:gd name="T21" fmla="*/ 2147483646 h 4883"/>
                    <a:gd name="T22" fmla="*/ 2147483646 w 5619"/>
                    <a:gd name="T23" fmla="*/ 2147483646 h 4883"/>
                    <a:gd name="T24" fmla="*/ 2147483646 w 5619"/>
                    <a:gd name="T25" fmla="*/ 2147483646 h 4883"/>
                    <a:gd name="T26" fmla="*/ 2147483646 w 5619"/>
                    <a:gd name="T27" fmla="*/ 2147483646 h 4883"/>
                    <a:gd name="T28" fmla="*/ 2147483646 w 5619"/>
                    <a:gd name="T29" fmla="*/ 2147483646 h 4883"/>
                    <a:gd name="T30" fmla="*/ 2147483646 w 5619"/>
                    <a:gd name="T31" fmla="*/ 2147483646 h 4883"/>
                    <a:gd name="T32" fmla="*/ 2147483646 w 5619"/>
                    <a:gd name="T33" fmla="*/ 2147483646 h 4883"/>
                    <a:gd name="T34" fmla="*/ 2147483646 w 5619"/>
                    <a:gd name="T35" fmla="*/ 2147483646 h 4883"/>
                    <a:gd name="T36" fmla="*/ 2147483646 w 5619"/>
                    <a:gd name="T37" fmla="*/ 2147483646 h 4883"/>
                    <a:gd name="T38" fmla="*/ 2147483646 w 5619"/>
                    <a:gd name="T39" fmla="*/ 2147483646 h 4883"/>
                    <a:gd name="T40" fmla="*/ 2147483646 w 5619"/>
                    <a:gd name="T41" fmla="*/ 2147483646 h 4883"/>
                    <a:gd name="T42" fmla="*/ 2147483646 w 5619"/>
                    <a:gd name="T43" fmla="*/ 2147483646 h 4883"/>
                    <a:gd name="T44" fmla="*/ 2147483646 w 5619"/>
                    <a:gd name="T45" fmla="*/ 2147483646 h 4883"/>
                    <a:gd name="T46" fmla="*/ 2147483646 w 5619"/>
                    <a:gd name="T47" fmla="*/ 2147483646 h 4883"/>
                    <a:gd name="T48" fmla="*/ 2147483646 w 5619"/>
                    <a:gd name="T49" fmla="*/ 2147483646 h 4883"/>
                    <a:gd name="T50" fmla="*/ 2147483646 w 5619"/>
                    <a:gd name="T51" fmla="*/ 2147483646 h 4883"/>
                    <a:gd name="T52" fmla="*/ 2147483646 w 5619"/>
                    <a:gd name="T53" fmla="*/ 2147483646 h 4883"/>
                    <a:gd name="T54" fmla="*/ 2147483646 w 5619"/>
                    <a:gd name="T55" fmla="*/ 2147483646 h 4883"/>
                    <a:gd name="T56" fmla="*/ 2147483646 w 5619"/>
                    <a:gd name="T57" fmla="*/ 2147483646 h 4883"/>
                    <a:gd name="T58" fmla="*/ 2147483646 w 5619"/>
                    <a:gd name="T59" fmla="*/ 2147483646 h 4883"/>
                    <a:gd name="T60" fmla="*/ 2147483646 w 5619"/>
                    <a:gd name="T61" fmla="*/ 2147483646 h 4883"/>
                    <a:gd name="T62" fmla="*/ 2147483646 w 5619"/>
                    <a:gd name="T63" fmla="*/ 2147483646 h 4883"/>
                    <a:gd name="T64" fmla="*/ 2147483646 w 5619"/>
                    <a:gd name="T65" fmla="*/ 2147483646 h 4883"/>
                    <a:gd name="T66" fmla="*/ 2147483646 w 5619"/>
                    <a:gd name="T67" fmla="*/ 2147483646 h 4883"/>
                    <a:gd name="T68" fmla="*/ 2147483646 w 5619"/>
                    <a:gd name="T69" fmla="*/ 2147483646 h 4883"/>
                    <a:gd name="T70" fmla="*/ 2147483646 w 5619"/>
                    <a:gd name="T71" fmla="*/ 2147483646 h 4883"/>
                    <a:gd name="T72" fmla="*/ 2147483646 w 5619"/>
                    <a:gd name="T73" fmla="*/ 2147483646 h 4883"/>
                    <a:gd name="T74" fmla="*/ 2147483646 w 5619"/>
                    <a:gd name="T75" fmla="*/ 2147483646 h 4883"/>
                    <a:gd name="T76" fmla="*/ 2147483646 w 5619"/>
                    <a:gd name="T77" fmla="*/ 2147483646 h 4883"/>
                    <a:gd name="T78" fmla="*/ 2147483646 w 5619"/>
                    <a:gd name="T79" fmla="*/ 2147483646 h 4883"/>
                    <a:gd name="T80" fmla="*/ 2147483646 w 5619"/>
                    <a:gd name="T81" fmla="*/ 2147483646 h 4883"/>
                    <a:gd name="T82" fmla="*/ 2147483646 w 5619"/>
                    <a:gd name="T83" fmla="*/ 2147483646 h 4883"/>
                    <a:gd name="T84" fmla="*/ 2147483646 w 5619"/>
                    <a:gd name="T85" fmla="*/ 2147483646 h 4883"/>
                    <a:gd name="T86" fmla="*/ 2147483646 w 5619"/>
                    <a:gd name="T87" fmla="*/ 2147483646 h 4883"/>
                    <a:gd name="T88" fmla="*/ 2147483646 w 5619"/>
                    <a:gd name="T89" fmla="*/ 2147483646 h 4883"/>
                    <a:gd name="T90" fmla="*/ 2147483646 w 5619"/>
                    <a:gd name="T91" fmla="*/ 2147483646 h 4883"/>
                    <a:gd name="T92" fmla="*/ 2147483646 w 5619"/>
                    <a:gd name="T93" fmla="*/ 2147483646 h 4883"/>
                    <a:gd name="T94" fmla="*/ 2147483646 w 5619"/>
                    <a:gd name="T95" fmla="*/ 2147483646 h 4883"/>
                    <a:gd name="T96" fmla="*/ 2147483646 w 5619"/>
                    <a:gd name="T97" fmla="*/ 2147483646 h 4883"/>
                    <a:gd name="T98" fmla="*/ 2147483646 w 5619"/>
                    <a:gd name="T99" fmla="*/ 2147483646 h 4883"/>
                    <a:gd name="T100" fmla="*/ 2147483646 w 5619"/>
                    <a:gd name="T101" fmla="*/ 2147483646 h 4883"/>
                    <a:gd name="T102" fmla="*/ 2147483646 w 5619"/>
                    <a:gd name="T103" fmla="*/ 2147483646 h 4883"/>
                    <a:gd name="T104" fmla="*/ 2147483646 w 5619"/>
                    <a:gd name="T105" fmla="*/ 2147483646 h 4883"/>
                    <a:gd name="T106" fmla="*/ 2147483646 w 5619"/>
                    <a:gd name="T107" fmla="*/ 2147483646 h 4883"/>
                    <a:gd name="T108" fmla="*/ 2026280593 w 5619"/>
                    <a:gd name="T109" fmla="*/ 2147483646 h 4883"/>
                    <a:gd name="T110" fmla="*/ 311717872 w 5619"/>
                    <a:gd name="T111" fmla="*/ 2147483646 h 4883"/>
                    <a:gd name="T112" fmla="*/ 2147483646 w 5619"/>
                    <a:gd name="T113" fmla="*/ 2147483646 h 4883"/>
                    <a:gd name="T114" fmla="*/ 2147483646 w 5619"/>
                    <a:gd name="T115" fmla="*/ 2147483646 h 4883"/>
                    <a:gd name="T116" fmla="*/ 2147483646 w 5619"/>
                    <a:gd name="T117" fmla="*/ 2147483646 h 4883"/>
                    <a:gd name="T118" fmla="*/ 2147483646 w 5619"/>
                    <a:gd name="T119" fmla="*/ 2147483646 h 4883"/>
                    <a:gd name="T120" fmla="*/ 2147483646 w 5619"/>
                    <a:gd name="T121" fmla="*/ 2147483646 h 4883"/>
                    <a:gd name="T122" fmla="*/ 2147483646 w 5619"/>
                    <a:gd name="T123" fmla="*/ 2147483646 h 4883"/>
                    <a:gd name="T124" fmla="*/ 2147483646 w 5619"/>
                    <a:gd name="T125" fmla="*/ 2147483646 h 4883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connsiteX0" fmla="*/ 2161 w 10000"/>
                    <a:gd name="connsiteY0" fmla="*/ 80 h 10000"/>
                    <a:gd name="connsiteX1" fmla="*/ 2161 w 10000"/>
                    <a:gd name="connsiteY1" fmla="*/ 80 h 10000"/>
                    <a:gd name="connsiteX2" fmla="*/ 2207 w 10000"/>
                    <a:gd name="connsiteY2" fmla="*/ 80 h 10000"/>
                    <a:gd name="connsiteX3" fmla="*/ 2253 w 10000"/>
                    <a:gd name="connsiteY3" fmla="*/ 86 h 10000"/>
                    <a:gd name="connsiteX4" fmla="*/ 2296 w 10000"/>
                    <a:gd name="connsiteY4" fmla="*/ 90 h 10000"/>
                    <a:gd name="connsiteX5" fmla="*/ 2338 w 10000"/>
                    <a:gd name="connsiteY5" fmla="*/ 100 h 10000"/>
                    <a:gd name="connsiteX6" fmla="*/ 2383 w 10000"/>
                    <a:gd name="connsiteY6" fmla="*/ 109 h 10000"/>
                    <a:gd name="connsiteX7" fmla="*/ 2426 w 10000"/>
                    <a:gd name="connsiteY7" fmla="*/ 121 h 10000"/>
                    <a:gd name="connsiteX8" fmla="*/ 2467 w 10000"/>
                    <a:gd name="connsiteY8" fmla="*/ 135 h 10000"/>
                    <a:gd name="connsiteX9" fmla="*/ 2506 w 10000"/>
                    <a:gd name="connsiteY9" fmla="*/ 152 h 10000"/>
                    <a:gd name="connsiteX10" fmla="*/ 2545 w 10000"/>
                    <a:gd name="connsiteY10" fmla="*/ 170 h 10000"/>
                    <a:gd name="connsiteX11" fmla="*/ 2584 w 10000"/>
                    <a:gd name="connsiteY11" fmla="*/ 193 h 10000"/>
                    <a:gd name="connsiteX12" fmla="*/ 2621 w 10000"/>
                    <a:gd name="connsiteY12" fmla="*/ 213 h 10000"/>
                    <a:gd name="connsiteX13" fmla="*/ 2659 w 10000"/>
                    <a:gd name="connsiteY13" fmla="*/ 240 h 10000"/>
                    <a:gd name="connsiteX14" fmla="*/ 2696 w 10000"/>
                    <a:gd name="connsiteY14" fmla="*/ 264 h 10000"/>
                    <a:gd name="connsiteX15" fmla="*/ 2730 w 10000"/>
                    <a:gd name="connsiteY15" fmla="*/ 293 h 10000"/>
                    <a:gd name="connsiteX16" fmla="*/ 2764 w 10000"/>
                    <a:gd name="connsiteY16" fmla="*/ 322 h 10000"/>
                    <a:gd name="connsiteX17" fmla="*/ 2796 w 10000"/>
                    <a:gd name="connsiteY17" fmla="*/ 354 h 10000"/>
                    <a:gd name="connsiteX18" fmla="*/ 2826 w 10000"/>
                    <a:gd name="connsiteY18" fmla="*/ 385 h 10000"/>
                    <a:gd name="connsiteX19" fmla="*/ 2858 w 10000"/>
                    <a:gd name="connsiteY19" fmla="*/ 420 h 10000"/>
                    <a:gd name="connsiteX20" fmla="*/ 2887 w 10000"/>
                    <a:gd name="connsiteY20" fmla="*/ 457 h 10000"/>
                    <a:gd name="connsiteX21" fmla="*/ 2913 w 10000"/>
                    <a:gd name="connsiteY21" fmla="*/ 492 h 10000"/>
                    <a:gd name="connsiteX22" fmla="*/ 2938 w 10000"/>
                    <a:gd name="connsiteY22" fmla="*/ 530 h 10000"/>
                    <a:gd name="connsiteX23" fmla="*/ 2963 w 10000"/>
                    <a:gd name="connsiteY23" fmla="*/ 571 h 10000"/>
                    <a:gd name="connsiteX24" fmla="*/ 2986 w 10000"/>
                    <a:gd name="connsiteY24" fmla="*/ 610 h 10000"/>
                    <a:gd name="connsiteX25" fmla="*/ 3008 w 10000"/>
                    <a:gd name="connsiteY25" fmla="*/ 653 h 10000"/>
                    <a:gd name="connsiteX26" fmla="*/ 3027 w 10000"/>
                    <a:gd name="connsiteY26" fmla="*/ 696 h 10000"/>
                    <a:gd name="connsiteX27" fmla="*/ 3045 w 10000"/>
                    <a:gd name="connsiteY27" fmla="*/ 741 h 10000"/>
                    <a:gd name="connsiteX28" fmla="*/ 3063 w 10000"/>
                    <a:gd name="connsiteY28" fmla="*/ 786 h 10000"/>
                    <a:gd name="connsiteX29" fmla="*/ 3077 w 10000"/>
                    <a:gd name="connsiteY29" fmla="*/ 831 h 10000"/>
                    <a:gd name="connsiteX30" fmla="*/ 3090 w 10000"/>
                    <a:gd name="connsiteY30" fmla="*/ 879 h 10000"/>
                    <a:gd name="connsiteX31" fmla="*/ 3102 w 10000"/>
                    <a:gd name="connsiteY31" fmla="*/ 928 h 10000"/>
                    <a:gd name="connsiteX32" fmla="*/ 3109 w 10000"/>
                    <a:gd name="connsiteY32" fmla="*/ 977 h 10000"/>
                    <a:gd name="connsiteX33" fmla="*/ 3118 w 10000"/>
                    <a:gd name="connsiteY33" fmla="*/ 1026 h 10000"/>
                    <a:gd name="connsiteX34" fmla="*/ 1207 w 10000"/>
                    <a:gd name="connsiteY34" fmla="*/ 1026 h 10000"/>
                    <a:gd name="connsiteX35" fmla="*/ 1214 w 10000"/>
                    <a:gd name="connsiteY35" fmla="*/ 977 h 10000"/>
                    <a:gd name="connsiteX36" fmla="*/ 1223 w 10000"/>
                    <a:gd name="connsiteY36" fmla="*/ 928 h 10000"/>
                    <a:gd name="connsiteX37" fmla="*/ 1233 w 10000"/>
                    <a:gd name="connsiteY37" fmla="*/ 879 h 10000"/>
                    <a:gd name="connsiteX38" fmla="*/ 1248 w 10000"/>
                    <a:gd name="connsiteY38" fmla="*/ 831 h 10000"/>
                    <a:gd name="connsiteX39" fmla="*/ 1262 w 10000"/>
                    <a:gd name="connsiteY39" fmla="*/ 786 h 10000"/>
                    <a:gd name="connsiteX40" fmla="*/ 1280 w 10000"/>
                    <a:gd name="connsiteY40" fmla="*/ 741 h 10000"/>
                    <a:gd name="connsiteX41" fmla="*/ 1296 w 10000"/>
                    <a:gd name="connsiteY41" fmla="*/ 696 h 10000"/>
                    <a:gd name="connsiteX42" fmla="*/ 1317 w 10000"/>
                    <a:gd name="connsiteY42" fmla="*/ 653 h 10000"/>
                    <a:gd name="connsiteX43" fmla="*/ 1337 w 10000"/>
                    <a:gd name="connsiteY43" fmla="*/ 610 h 10000"/>
                    <a:gd name="connsiteX44" fmla="*/ 1360 w 10000"/>
                    <a:gd name="connsiteY44" fmla="*/ 571 h 10000"/>
                    <a:gd name="connsiteX45" fmla="*/ 1385 w 10000"/>
                    <a:gd name="connsiteY45" fmla="*/ 530 h 10000"/>
                    <a:gd name="connsiteX46" fmla="*/ 1411 w 10000"/>
                    <a:gd name="connsiteY46" fmla="*/ 492 h 10000"/>
                    <a:gd name="connsiteX47" fmla="*/ 1438 w 10000"/>
                    <a:gd name="connsiteY47" fmla="*/ 457 h 10000"/>
                    <a:gd name="connsiteX48" fmla="*/ 1466 w 10000"/>
                    <a:gd name="connsiteY48" fmla="*/ 420 h 10000"/>
                    <a:gd name="connsiteX49" fmla="*/ 1497 w 10000"/>
                    <a:gd name="connsiteY49" fmla="*/ 385 h 10000"/>
                    <a:gd name="connsiteX50" fmla="*/ 1527 w 10000"/>
                    <a:gd name="connsiteY50" fmla="*/ 354 h 10000"/>
                    <a:gd name="connsiteX51" fmla="*/ 1561 w 10000"/>
                    <a:gd name="connsiteY51" fmla="*/ 322 h 10000"/>
                    <a:gd name="connsiteX52" fmla="*/ 1593 w 10000"/>
                    <a:gd name="connsiteY52" fmla="*/ 293 h 10000"/>
                    <a:gd name="connsiteX53" fmla="*/ 1628 w 10000"/>
                    <a:gd name="connsiteY53" fmla="*/ 264 h 10000"/>
                    <a:gd name="connsiteX54" fmla="*/ 1664 w 10000"/>
                    <a:gd name="connsiteY54" fmla="*/ 240 h 10000"/>
                    <a:gd name="connsiteX55" fmla="*/ 1701 w 10000"/>
                    <a:gd name="connsiteY55" fmla="*/ 213 h 10000"/>
                    <a:gd name="connsiteX56" fmla="*/ 1737 w 10000"/>
                    <a:gd name="connsiteY56" fmla="*/ 193 h 10000"/>
                    <a:gd name="connsiteX57" fmla="*/ 1778 w 10000"/>
                    <a:gd name="connsiteY57" fmla="*/ 170 h 10000"/>
                    <a:gd name="connsiteX58" fmla="*/ 1817 w 10000"/>
                    <a:gd name="connsiteY58" fmla="*/ 152 h 10000"/>
                    <a:gd name="connsiteX59" fmla="*/ 1858 w 10000"/>
                    <a:gd name="connsiteY59" fmla="*/ 135 h 10000"/>
                    <a:gd name="connsiteX60" fmla="*/ 1899 w 10000"/>
                    <a:gd name="connsiteY60" fmla="*/ 121 h 10000"/>
                    <a:gd name="connsiteX61" fmla="*/ 1940 w 10000"/>
                    <a:gd name="connsiteY61" fmla="*/ 109 h 10000"/>
                    <a:gd name="connsiteX62" fmla="*/ 1984 w 10000"/>
                    <a:gd name="connsiteY62" fmla="*/ 100 h 10000"/>
                    <a:gd name="connsiteX63" fmla="*/ 2027 w 10000"/>
                    <a:gd name="connsiteY63" fmla="*/ 90 h 10000"/>
                    <a:gd name="connsiteX64" fmla="*/ 2073 w 10000"/>
                    <a:gd name="connsiteY64" fmla="*/ 86 h 10000"/>
                    <a:gd name="connsiteX65" fmla="*/ 2116 w 10000"/>
                    <a:gd name="connsiteY65" fmla="*/ 80 h 10000"/>
                    <a:gd name="connsiteX66" fmla="*/ 2161 w 10000"/>
                    <a:gd name="connsiteY66" fmla="*/ 80 h 10000"/>
                    <a:gd name="connsiteX67" fmla="*/ 5830 w 10000"/>
                    <a:gd name="connsiteY67" fmla="*/ 2038 h 10000"/>
                    <a:gd name="connsiteX68" fmla="*/ 5830 w 10000"/>
                    <a:gd name="connsiteY68" fmla="*/ 2038 h 10000"/>
                    <a:gd name="connsiteX69" fmla="*/ 5912 w 10000"/>
                    <a:gd name="connsiteY69" fmla="*/ 2040 h 10000"/>
                    <a:gd name="connsiteX70" fmla="*/ 5992 w 10000"/>
                    <a:gd name="connsiteY70" fmla="*/ 2042 h 10000"/>
                    <a:gd name="connsiteX71" fmla="*/ 6070 w 10000"/>
                    <a:gd name="connsiteY71" fmla="*/ 2050 h 10000"/>
                    <a:gd name="connsiteX72" fmla="*/ 6149 w 10000"/>
                    <a:gd name="connsiteY72" fmla="*/ 2056 h 10000"/>
                    <a:gd name="connsiteX73" fmla="*/ 6227 w 10000"/>
                    <a:gd name="connsiteY73" fmla="*/ 2066 h 10000"/>
                    <a:gd name="connsiteX74" fmla="*/ 6305 w 10000"/>
                    <a:gd name="connsiteY74" fmla="*/ 2081 h 10000"/>
                    <a:gd name="connsiteX75" fmla="*/ 6382 w 10000"/>
                    <a:gd name="connsiteY75" fmla="*/ 2095 h 10000"/>
                    <a:gd name="connsiteX76" fmla="*/ 6460 w 10000"/>
                    <a:gd name="connsiteY76" fmla="*/ 2111 h 10000"/>
                    <a:gd name="connsiteX77" fmla="*/ 6535 w 10000"/>
                    <a:gd name="connsiteY77" fmla="*/ 2130 h 10000"/>
                    <a:gd name="connsiteX78" fmla="*/ 6611 w 10000"/>
                    <a:gd name="connsiteY78" fmla="*/ 2152 h 10000"/>
                    <a:gd name="connsiteX79" fmla="*/ 6686 w 10000"/>
                    <a:gd name="connsiteY79" fmla="*/ 2175 h 10000"/>
                    <a:gd name="connsiteX80" fmla="*/ 6761 w 10000"/>
                    <a:gd name="connsiteY80" fmla="*/ 2199 h 10000"/>
                    <a:gd name="connsiteX81" fmla="*/ 6832 w 10000"/>
                    <a:gd name="connsiteY81" fmla="*/ 2228 h 10000"/>
                    <a:gd name="connsiteX82" fmla="*/ 6905 w 10000"/>
                    <a:gd name="connsiteY82" fmla="*/ 2257 h 10000"/>
                    <a:gd name="connsiteX83" fmla="*/ 6975 w 10000"/>
                    <a:gd name="connsiteY83" fmla="*/ 2288 h 10000"/>
                    <a:gd name="connsiteX84" fmla="*/ 7048 w 10000"/>
                    <a:gd name="connsiteY84" fmla="*/ 2320 h 10000"/>
                    <a:gd name="connsiteX85" fmla="*/ 7115 w 10000"/>
                    <a:gd name="connsiteY85" fmla="*/ 2355 h 10000"/>
                    <a:gd name="connsiteX86" fmla="*/ 7186 w 10000"/>
                    <a:gd name="connsiteY86" fmla="*/ 2394 h 10000"/>
                    <a:gd name="connsiteX87" fmla="*/ 7252 w 10000"/>
                    <a:gd name="connsiteY87" fmla="*/ 2433 h 10000"/>
                    <a:gd name="connsiteX88" fmla="*/ 7320 w 10000"/>
                    <a:gd name="connsiteY88" fmla="*/ 2472 h 10000"/>
                    <a:gd name="connsiteX89" fmla="*/ 7387 w 10000"/>
                    <a:gd name="connsiteY89" fmla="*/ 2515 h 10000"/>
                    <a:gd name="connsiteX90" fmla="*/ 7452 w 10000"/>
                    <a:gd name="connsiteY90" fmla="*/ 2558 h 10000"/>
                    <a:gd name="connsiteX91" fmla="*/ 7514 w 10000"/>
                    <a:gd name="connsiteY91" fmla="*/ 2605 h 10000"/>
                    <a:gd name="connsiteX92" fmla="*/ 7578 w 10000"/>
                    <a:gd name="connsiteY92" fmla="*/ 2654 h 10000"/>
                    <a:gd name="connsiteX93" fmla="*/ 7638 w 10000"/>
                    <a:gd name="connsiteY93" fmla="*/ 2701 h 10000"/>
                    <a:gd name="connsiteX94" fmla="*/ 7701 w 10000"/>
                    <a:gd name="connsiteY94" fmla="*/ 2752 h 10000"/>
                    <a:gd name="connsiteX95" fmla="*/ 7761 w 10000"/>
                    <a:gd name="connsiteY95" fmla="*/ 2806 h 10000"/>
                    <a:gd name="connsiteX96" fmla="*/ 7818 w 10000"/>
                    <a:gd name="connsiteY96" fmla="*/ 2861 h 10000"/>
                    <a:gd name="connsiteX97" fmla="*/ 7877 w 10000"/>
                    <a:gd name="connsiteY97" fmla="*/ 2914 h 10000"/>
                    <a:gd name="connsiteX98" fmla="*/ 7932 w 10000"/>
                    <a:gd name="connsiteY98" fmla="*/ 2972 h 10000"/>
                    <a:gd name="connsiteX99" fmla="*/ 7985 w 10000"/>
                    <a:gd name="connsiteY99" fmla="*/ 3031 h 10000"/>
                    <a:gd name="connsiteX100" fmla="*/ 8039 w 10000"/>
                    <a:gd name="connsiteY100" fmla="*/ 3090 h 10000"/>
                    <a:gd name="connsiteX101" fmla="*/ 8094 w 10000"/>
                    <a:gd name="connsiteY101" fmla="*/ 3152 h 10000"/>
                    <a:gd name="connsiteX102" fmla="*/ 8142 w 10000"/>
                    <a:gd name="connsiteY102" fmla="*/ 3217 h 10000"/>
                    <a:gd name="connsiteX103" fmla="*/ 8194 w 10000"/>
                    <a:gd name="connsiteY103" fmla="*/ 3281 h 10000"/>
                    <a:gd name="connsiteX104" fmla="*/ 8242 w 10000"/>
                    <a:gd name="connsiteY104" fmla="*/ 3348 h 10000"/>
                    <a:gd name="connsiteX105" fmla="*/ 8290 w 10000"/>
                    <a:gd name="connsiteY105" fmla="*/ 3414 h 10000"/>
                    <a:gd name="connsiteX106" fmla="*/ 8334 w 10000"/>
                    <a:gd name="connsiteY106" fmla="*/ 3484 h 10000"/>
                    <a:gd name="connsiteX107" fmla="*/ 8379 w 10000"/>
                    <a:gd name="connsiteY107" fmla="*/ 3553 h 10000"/>
                    <a:gd name="connsiteX108" fmla="*/ 8421 w 10000"/>
                    <a:gd name="connsiteY108" fmla="*/ 3623 h 10000"/>
                    <a:gd name="connsiteX109" fmla="*/ 8462 w 10000"/>
                    <a:gd name="connsiteY109" fmla="*/ 3696 h 10000"/>
                    <a:gd name="connsiteX110" fmla="*/ 8505 w 10000"/>
                    <a:gd name="connsiteY110" fmla="*/ 3770 h 10000"/>
                    <a:gd name="connsiteX111" fmla="*/ 8541 w 10000"/>
                    <a:gd name="connsiteY111" fmla="*/ 3844 h 10000"/>
                    <a:gd name="connsiteX112" fmla="*/ 8578 w 10000"/>
                    <a:gd name="connsiteY112" fmla="*/ 3920 h 10000"/>
                    <a:gd name="connsiteX113" fmla="*/ 8614 w 10000"/>
                    <a:gd name="connsiteY113" fmla="*/ 4000 h 10000"/>
                    <a:gd name="connsiteX114" fmla="*/ 8647 w 10000"/>
                    <a:gd name="connsiteY114" fmla="*/ 4075 h 10000"/>
                    <a:gd name="connsiteX115" fmla="*/ 8679 w 10000"/>
                    <a:gd name="connsiteY115" fmla="*/ 4155 h 10000"/>
                    <a:gd name="connsiteX116" fmla="*/ 8712 w 10000"/>
                    <a:gd name="connsiteY116" fmla="*/ 4235 h 10000"/>
                    <a:gd name="connsiteX117" fmla="*/ 8740 w 10000"/>
                    <a:gd name="connsiteY117" fmla="*/ 4317 h 10000"/>
                    <a:gd name="connsiteX118" fmla="*/ 8767 w 10000"/>
                    <a:gd name="connsiteY118" fmla="*/ 4399 h 10000"/>
                    <a:gd name="connsiteX119" fmla="*/ 8792 w 10000"/>
                    <a:gd name="connsiteY119" fmla="*/ 4481 h 10000"/>
                    <a:gd name="connsiteX120" fmla="*/ 8817 w 10000"/>
                    <a:gd name="connsiteY120" fmla="*/ 4565 h 10000"/>
                    <a:gd name="connsiteX121" fmla="*/ 8836 w 10000"/>
                    <a:gd name="connsiteY121" fmla="*/ 4651 h 10000"/>
                    <a:gd name="connsiteX122" fmla="*/ 8857 w 10000"/>
                    <a:gd name="connsiteY122" fmla="*/ 4737 h 10000"/>
                    <a:gd name="connsiteX123" fmla="*/ 8877 w 10000"/>
                    <a:gd name="connsiteY123" fmla="*/ 4825 h 10000"/>
                    <a:gd name="connsiteX124" fmla="*/ 8893 w 10000"/>
                    <a:gd name="connsiteY124" fmla="*/ 4909 h 10000"/>
                    <a:gd name="connsiteX125" fmla="*/ 8907 w 10000"/>
                    <a:gd name="connsiteY125" fmla="*/ 4997 h 10000"/>
                    <a:gd name="connsiteX126" fmla="*/ 8920 w 10000"/>
                    <a:gd name="connsiteY126" fmla="*/ 5089 h 10000"/>
                    <a:gd name="connsiteX127" fmla="*/ 8930 w 10000"/>
                    <a:gd name="connsiteY127" fmla="*/ 5179 h 10000"/>
                    <a:gd name="connsiteX128" fmla="*/ 8941 w 10000"/>
                    <a:gd name="connsiteY128" fmla="*/ 5269 h 10000"/>
                    <a:gd name="connsiteX129" fmla="*/ 8946 w 10000"/>
                    <a:gd name="connsiteY129" fmla="*/ 5359 h 10000"/>
                    <a:gd name="connsiteX130" fmla="*/ 8954 w 10000"/>
                    <a:gd name="connsiteY130" fmla="*/ 5450 h 10000"/>
                    <a:gd name="connsiteX131" fmla="*/ 8955 w 10000"/>
                    <a:gd name="connsiteY131" fmla="*/ 5542 h 10000"/>
                    <a:gd name="connsiteX132" fmla="*/ 8957 w 10000"/>
                    <a:gd name="connsiteY132" fmla="*/ 5636 h 10000"/>
                    <a:gd name="connsiteX133" fmla="*/ 8955 w 10000"/>
                    <a:gd name="connsiteY133" fmla="*/ 5728 h 10000"/>
                    <a:gd name="connsiteX134" fmla="*/ 8954 w 10000"/>
                    <a:gd name="connsiteY134" fmla="*/ 5820 h 10000"/>
                    <a:gd name="connsiteX135" fmla="*/ 8946 w 10000"/>
                    <a:gd name="connsiteY135" fmla="*/ 5912 h 10000"/>
                    <a:gd name="connsiteX136" fmla="*/ 8941 w 10000"/>
                    <a:gd name="connsiteY136" fmla="*/ 6005 h 10000"/>
                    <a:gd name="connsiteX137" fmla="*/ 8930 w 10000"/>
                    <a:gd name="connsiteY137" fmla="*/ 6095 h 10000"/>
                    <a:gd name="connsiteX138" fmla="*/ 8920 w 10000"/>
                    <a:gd name="connsiteY138" fmla="*/ 6185 h 10000"/>
                    <a:gd name="connsiteX139" fmla="*/ 8907 w 10000"/>
                    <a:gd name="connsiteY139" fmla="*/ 6273 h 10000"/>
                    <a:gd name="connsiteX140" fmla="*/ 8893 w 10000"/>
                    <a:gd name="connsiteY140" fmla="*/ 6361 h 10000"/>
                    <a:gd name="connsiteX141" fmla="*/ 8877 w 10000"/>
                    <a:gd name="connsiteY141" fmla="*/ 6449 h 10000"/>
                    <a:gd name="connsiteX142" fmla="*/ 8857 w 10000"/>
                    <a:gd name="connsiteY142" fmla="*/ 6535 h 10000"/>
                    <a:gd name="connsiteX143" fmla="*/ 8836 w 10000"/>
                    <a:gd name="connsiteY143" fmla="*/ 6619 h 10000"/>
                    <a:gd name="connsiteX144" fmla="*/ 8817 w 10000"/>
                    <a:gd name="connsiteY144" fmla="*/ 6705 h 10000"/>
                    <a:gd name="connsiteX145" fmla="*/ 8792 w 10000"/>
                    <a:gd name="connsiteY145" fmla="*/ 6791 h 10000"/>
                    <a:gd name="connsiteX146" fmla="*/ 8767 w 10000"/>
                    <a:gd name="connsiteY146" fmla="*/ 6871 h 10000"/>
                    <a:gd name="connsiteX147" fmla="*/ 8740 w 10000"/>
                    <a:gd name="connsiteY147" fmla="*/ 6955 h 10000"/>
                    <a:gd name="connsiteX148" fmla="*/ 8712 w 10000"/>
                    <a:gd name="connsiteY148" fmla="*/ 7035 h 10000"/>
                    <a:gd name="connsiteX149" fmla="*/ 8679 w 10000"/>
                    <a:gd name="connsiteY149" fmla="*/ 7117 h 10000"/>
                    <a:gd name="connsiteX150" fmla="*/ 8647 w 10000"/>
                    <a:gd name="connsiteY150" fmla="*/ 7194 h 10000"/>
                    <a:gd name="connsiteX151" fmla="*/ 8614 w 10000"/>
                    <a:gd name="connsiteY151" fmla="*/ 7274 h 10000"/>
                    <a:gd name="connsiteX152" fmla="*/ 8578 w 10000"/>
                    <a:gd name="connsiteY152" fmla="*/ 7350 h 10000"/>
                    <a:gd name="connsiteX153" fmla="*/ 8541 w 10000"/>
                    <a:gd name="connsiteY153" fmla="*/ 7426 h 10000"/>
                    <a:gd name="connsiteX154" fmla="*/ 8505 w 10000"/>
                    <a:gd name="connsiteY154" fmla="*/ 7502 h 10000"/>
                    <a:gd name="connsiteX155" fmla="*/ 8462 w 10000"/>
                    <a:gd name="connsiteY155" fmla="*/ 7575 h 10000"/>
                    <a:gd name="connsiteX156" fmla="*/ 8421 w 10000"/>
                    <a:gd name="connsiteY156" fmla="*/ 7647 h 10000"/>
                    <a:gd name="connsiteX157" fmla="*/ 8379 w 10000"/>
                    <a:gd name="connsiteY157" fmla="*/ 7719 h 10000"/>
                    <a:gd name="connsiteX158" fmla="*/ 8334 w 10000"/>
                    <a:gd name="connsiteY158" fmla="*/ 7790 h 10000"/>
                    <a:gd name="connsiteX159" fmla="*/ 8290 w 10000"/>
                    <a:gd name="connsiteY159" fmla="*/ 7856 h 10000"/>
                    <a:gd name="connsiteX160" fmla="*/ 8242 w 10000"/>
                    <a:gd name="connsiteY160" fmla="*/ 7925 h 10000"/>
                    <a:gd name="connsiteX161" fmla="*/ 8194 w 10000"/>
                    <a:gd name="connsiteY161" fmla="*/ 7989 h 10000"/>
                    <a:gd name="connsiteX162" fmla="*/ 8142 w 10000"/>
                    <a:gd name="connsiteY162" fmla="*/ 8057 h 10000"/>
                    <a:gd name="connsiteX163" fmla="*/ 8094 w 10000"/>
                    <a:gd name="connsiteY163" fmla="*/ 8118 h 10000"/>
                    <a:gd name="connsiteX164" fmla="*/ 8039 w 10000"/>
                    <a:gd name="connsiteY164" fmla="*/ 8179 h 10000"/>
                    <a:gd name="connsiteX165" fmla="*/ 7985 w 10000"/>
                    <a:gd name="connsiteY165" fmla="*/ 8239 h 10000"/>
                    <a:gd name="connsiteX166" fmla="*/ 7932 w 10000"/>
                    <a:gd name="connsiteY166" fmla="*/ 8298 h 10000"/>
                    <a:gd name="connsiteX167" fmla="*/ 7877 w 10000"/>
                    <a:gd name="connsiteY167" fmla="*/ 8356 h 10000"/>
                    <a:gd name="connsiteX168" fmla="*/ 7818 w 10000"/>
                    <a:gd name="connsiteY168" fmla="*/ 8413 h 10000"/>
                    <a:gd name="connsiteX169" fmla="*/ 7761 w 10000"/>
                    <a:gd name="connsiteY169" fmla="*/ 8466 h 10000"/>
                    <a:gd name="connsiteX170" fmla="*/ 7701 w 10000"/>
                    <a:gd name="connsiteY170" fmla="*/ 8519 h 10000"/>
                    <a:gd name="connsiteX171" fmla="*/ 7638 w 10000"/>
                    <a:gd name="connsiteY171" fmla="*/ 8569 h 10000"/>
                    <a:gd name="connsiteX172" fmla="*/ 7578 w 10000"/>
                    <a:gd name="connsiteY172" fmla="*/ 8620 h 10000"/>
                    <a:gd name="connsiteX173" fmla="*/ 7514 w 10000"/>
                    <a:gd name="connsiteY173" fmla="*/ 8667 h 10000"/>
                    <a:gd name="connsiteX174" fmla="*/ 7452 w 10000"/>
                    <a:gd name="connsiteY174" fmla="*/ 8712 h 10000"/>
                    <a:gd name="connsiteX175" fmla="*/ 7387 w 10000"/>
                    <a:gd name="connsiteY175" fmla="*/ 8757 h 10000"/>
                    <a:gd name="connsiteX176" fmla="*/ 7320 w 10000"/>
                    <a:gd name="connsiteY176" fmla="*/ 8800 h 10000"/>
                    <a:gd name="connsiteX177" fmla="*/ 7252 w 10000"/>
                    <a:gd name="connsiteY177" fmla="*/ 8841 h 10000"/>
                    <a:gd name="connsiteX178" fmla="*/ 7186 w 10000"/>
                    <a:gd name="connsiteY178" fmla="*/ 8878 h 10000"/>
                    <a:gd name="connsiteX179" fmla="*/ 7115 w 10000"/>
                    <a:gd name="connsiteY179" fmla="*/ 8917 h 10000"/>
                    <a:gd name="connsiteX180" fmla="*/ 7048 w 10000"/>
                    <a:gd name="connsiteY180" fmla="*/ 8949 h 10000"/>
                    <a:gd name="connsiteX181" fmla="*/ 6975 w 10000"/>
                    <a:gd name="connsiteY181" fmla="*/ 8982 h 10000"/>
                    <a:gd name="connsiteX182" fmla="*/ 6905 w 10000"/>
                    <a:gd name="connsiteY182" fmla="*/ 9015 h 10000"/>
                    <a:gd name="connsiteX183" fmla="*/ 6832 w 10000"/>
                    <a:gd name="connsiteY183" fmla="*/ 9046 h 10000"/>
                    <a:gd name="connsiteX184" fmla="*/ 6761 w 10000"/>
                    <a:gd name="connsiteY184" fmla="*/ 9070 h 10000"/>
                    <a:gd name="connsiteX185" fmla="*/ 6686 w 10000"/>
                    <a:gd name="connsiteY185" fmla="*/ 9097 h 10000"/>
                    <a:gd name="connsiteX186" fmla="*/ 6611 w 10000"/>
                    <a:gd name="connsiteY186" fmla="*/ 9121 h 10000"/>
                    <a:gd name="connsiteX187" fmla="*/ 6535 w 10000"/>
                    <a:gd name="connsiteY187" fmla="*/ 9142 h 10000"/>
                    <a:gd name="connsiteX188" fmla="*/ 6460 w 10000"/>
                    <a:gd name="connsiteY188" fmla="*/ 9162 h 10000"/>
                    <a:gd name="connsiteX189" fmla="*/ 6382 w 10000"/>
                    <a:gd name="connsiteY189" fmla="*/ 9179 h 10000"/>
                    <a:gd name="connsiteX190" fmla="*/ 6305 w 10000"/>
                    <a:gd name="connsiteY190" fmla="*/ 9193 h 10000"/>
                    <a:gd name="connsiteX191" fmla="*/ 6227 w 10000"/>
                    <a:gd name="connsiteY191" fmla="*/ 9203 h 10000"/>
                    <a:gd name="connsiteX192" fmla="*/ 6149 w 10000"/>
                    <a:gd name="connsiteY192" fmla="*/ 9214 h 10000"/>
                    <a:gd name="connsiteX193" fmla="*/ 6070 w 10000"/>
                    <a:gd name="connsiteY193" fmla="*/ 9224 h 10000"/>
                    <a:gd name="connsiteX194" fmla="*/ 5992 w 10000"/>
                    <a:gd name="connsiteY194" fmla="*/ 9228 h 10000"/>
                    <a:gd name="connsiteX195" fmla="*/ 5912 w 10000"/>
                    <a:gd name="connsiteY195" fmla="*/ 9232 h 10000"/>
                    <a:gd name="connsiteX196" fmla="*/ 5830 w 10000"/>
                    <a:gd name="connsiteY196" fmla="*/ 9232 h 10000"/>
                    <a:gd name="connsiteX197" fmla="*/ 5750 w 10000"/>
                    <a:gd name="connsiteY197" fmla="*/ 9232 h 10000"/>
                    <a:gd name="connsiteX198" fmla="*/ 5670 w 10000"/>
                    <a:gd name="connsiteY198" fmla="*/ 9228 h 10000"/>
                    <a:gd name="connsiteX199" fmla="*/ 5588 w 10000"/>
                    <a:gd name="connsiteY199" fmla="*/ 9224 h 10000"/>
                    <a:gd name="connsiteX200" fmla="*/ 5510 w 10000"/>
                    <a:gd name="connsiteY200" fmla="*/ 9214 h 10000"/>
                    <a:gd name="connsiteX201" fmla="*/ 5432 w 10000"/>
                    <a:gd name="connsiteY201" fmla="*/ 9203 h 10000"/>
                    <a:gd name="connsiteX202" fmla="*/ 5353 w 10000"/>
                    <a:gd name="connsiteY202" fmla="*/ 9193 h 10000"/>
                    <a:gd name="connsiteX203" fmla="*/ 5277 w 10000"/>
                    <a:gd name="connsiteY203" fmla="*/ 9179 h 10000"/>
                    <a:gd name="connsiteX204" fmla="*/ 5200 w 10000"/>
                    <a:gd name="connsiteY204" fmla="*/ 9162 h 10000"/>
                    <a:gd name="connsiteX205" fmla="*/ 5124 w 10000"/>
                    <a:gd name="connsiteY205" fmla="*/ 9142 h 10000"/>
                    <a:gd name="connsiteX206" fmla="*/ 5049 w 10000"/>
                    <a:gd name="connsiteY206" fmla="*/ 9121 h 10000"/>
                    <a:gd name="connsiteX207" fmla="*/ 4974 w 10000"/>
                    <a:gd name="connsiteY207" fmla="*/ 9097 h 10000"/>
                    <a:gd name="connsiteX208" fmla="*/ 4901 w 10000"/>
                    <a:gd name="connsiteY208" fmla="*/ 9070 h 10000"/>
                    <a:gd name="connsiteX209" fmla="*/ 4826 w 10000"/>
                    <a:gd name="connsiteY209" fmla="*/ 9046 h 10000"/>
                    <a:gd name="connsiteX210" fmla="*/ 4754 w 10000"/>
                    <a:gd name="connsiteY210" fmla="*/ 9015 h 10000"/>
                    <a:gd name="connsiteX211" fmla="*/ 4684 w 10000"/>
                    <a:gd name="connsiteY211" fmla="*/ 8982 h 10000"/>
                    <a:gd name="connsiteX212" fmla="*/ 4615 w 10000"/>
                    <a:gd name="connsiteY212" fmla="*/ 8949 h 10000"/>
                    <a:gd name="connsiteX213" fmla="*/ 4544 w 10000"/>
                    <a:gd name="connsiteY213" fmla="*/ 8917 h 10000"/>
                    <a:gd name="connsiteX214" fmla="*/ 4476 w 10000"/>
                    <a:gd name="connsiteY214" fmla="*/ 8878 h 10000"/>
                    <a:gd name="connsiteX215" fmla="*/ 4406 w 10000"/>
                    <a:gd name="connsiteY215" fmla="*/ 8841 h 10000"/>
                    <a:gd name="connsiteX216" fmla="*/ 4339 w 10000"/>
                    <a:gd name="connsiteY216" fmla="*/ 8800 h 10000"/>
                    <a:gd name="connsiteX217" fmla="*/ 4275 w 10000"/>
                    <a:gd name="connsiteY217" fmla="*/ 8757 h 10000"/>
                    <a:gd name="connsiteX218" fmla="*/ 4209 w 10000"/>
                    <a:gd name="connsiteY218" fmla="*/ 8712 h 10000"/>
                    <a:gd name="connsiteX219" fmla="*/ 4145 w 10000"/>
                    <a:gd name="connsiteY219" fmla="*/ 8667 h 10000"/>
                    <a:gd name="connsiteX220" fmla="*/ 4083 w 10000"/>
                    <a:gd name="connsiteY220" fmla="*/ 8620 h 10000"/>
                    <a:gd name="connsiteX221" fmla="*/ 4020 w 10000"/>
                    <a:gd name="connsiteY221" fmla="*/ 8569 h 10000"/>
                    <a:gd name="connsiteX222" fmla="*/ 3960 w 10000"/>
                    <a:gd name="connsiteY222" fmla="*/ 8519 h 10000"/>
                    <a:gd name="connsiteX223" fmla="*/ 3901 w 10000"/>
                    <a:gd name="connsiteY223" fmla="*/ 8466 h 10000"/>
                    <a:gd name="connsiteX224" fmla="*/ 3841 w 10000"/>
                    <a:gd name="connsiteY224" fmla="*/ 8413 h 10000"/>
                    <a:gd name="connsiteX225" fmla="*/ 3784 w 10000"/>
                    <a:gd name="connsiteY225" fmla="*/ 8356 h 10000"/>
                    <a:gd name="connsiteX226" fmla="*/ 3727 w 10000"/>
                    <a:gd name="connsiteY226" fmla="*/ 8298 h 10000"/>
                    <a:gd name="connsiteX227" fmla="*/ 3673 w 10000"/>
                    <a:gd name="connsiteY227" fmla="*/ 8239 h 10000"/>
                    <a:gd name="connsiteX228" fmla="*/ 3620 w 10000"/>
                    <a:gd name="connsiteY228" fmla="*/ 8179 h 10000"/>
                    <a:gd name="connsiteX229" fmla="*/ 3566 w 10000"/>
                    <a:gd name="connsiteY229" fmla="*/ 8118 h 10000"/>
                    <a:gd name="connsiteX230" fmla="*/ 3517 w 10000"/>
                    <a:gd name="connsiteY230" fmla="*/ 8057 h 10000"/>
                    <a:gd name="connsiteX231" fmla="*/ 3467 w 10000"/>
                    <a:gd name="connsiteY231" fmla="*/ 7989 h 10000"/>
                    <a:gd name="connsiteX232" fmla="*/ 3417 w 10000"/>
                    <a:gd name="connsiteY232" fmla="*/ 7925 h 10000"/>
                    <a:gd name="connsiteX233" fmla="*/ 3371 w 10000"/>
                    <a:gd name="connsiteY233" fmla="*/ 7856 h 10000"/>
                    <a:gd name="connsiteX234" fmla="*/ 3324 w 10000"/>
                    <a:gd name="connsiteY234" fmla="*/ 7790 h 10000"/>
                    <a:gd name="connsiteX235" fmla="*/ 3282 w 10000"/>
                    <a:gd name="connsiteY235" fmla="*/ 7719 h 10000"/>
                    <a:gd name="connsiteX236" fmla="*/ 3237 w 10000"/>
                    <a:gd name="connsiteY236" fmla="*/ 7647 h 10000"/>
                    <a:gd name="connsiteX237" fmla="*/ 3196 w 10000"/>
                    <a:gd name="connsiteY237" fmla="*/ 7575 h 10000"/>
                    <a:gd name="connsiteX238" fmla="*/ 3157 w 10000"/>
                    <a:gd name="connsiteY238" fmla="*/ 7502 h 10000"/>
                    <a:gd name="connsiteX239" fmla="*/ 3118 w 10000"/>
                    <a:gd name="connsiteY239" fmla="*/ 7426 h 10000"/>
                    <a:gd name="connsiteX240" fmla="*/ 3081 w 10000"/>
                    <a:gd name="connsiteY240" fmla="*/ 7350 h 10000"/>
                    <a:gd name="connsiteX241" fmla="*/ 3045 w 10000"/>
                    <a:gd name="connsiteY241" fmla="*/ 7274 h 10000"/>
                    <a:gd name="connsiteX242" fmla="*/ 3013 w 10000"/>
                    <a:gd name="connsiteY242" fmla="*/ 7194 h 10000"/>
                    <a:gd name="connsiteX243" fmla="*/ 2979 w 10000"/>
                    <a:gd name="connsiteY243" fmla="*/ 7117 h 10000"/>
                    <a:gd name="connsiteX244" fmla="*/ 2951 w 10000"/>
                    <a:gd name="connsiteY244" fmla="*/ 7035 h 10000"/>
                    <a:gd name="connsiteX245" fmla="*/ 2922 w 10000"/>
                    <a:gd name="connsiteY245" fmla="*/ 6955 h 10000"/>
                    <a:gd name="connsiteX246" fmla="*/ 2892 w 10000"/>
                    <a:gd name="connsiteY246" fmla="*/ 6871 h 10000"/>
                    <a:gd name="connsiteX247" fmla="*/ 2869 w 10000"/>
                    <a:gd name="connsiteY247" fmla="*/ 6791 h 10000"/>
                    <a:gd name="connsiteX248" fmla="*/ 2846 w 10000"/>
                    <a:gd name="connsiteY248" fmla="*/ 6705 h 10000"/>
                    <a:gd name="connsiteX249" fmla="*/ 2823 w 10000"/>
                    <a:gd name="connsiteY249" fmla="*/ 6619 h 10000"/>
                    <a:gd name="connsiteX250" fmla="*/ 2801 w 10000"/>
                    <a:gd name="connsiteY250" fmla="*/ 6535 h 10000"/>
                    <a:gd name="connsiteX251" fmla="*/ 2783 w 10000"/>
                    <a:gd name="connsiteY251" fmla="*/ 6449 h 10000"/>
                    <a:gd name="connsiteX252" fmla="*/ 2767 w 10000"/>
                    <a:gd name="connsiteY252" fmla="*/ 6361 h 10000"/>
                    <a:gd name="connsiteX253" fmla="*/ 2753 w 10000"/>
                    <a:gd name="connsiteY253" fmla="*/ 6273 h 10000"/>
                    <a:gd name="connsiteX254" fmla="*/ 2741 w 10000"/>
                    <a:gd name="connsiteY254" fmla="*/ 6185 h 10000"/>
                    <a:gd name="connsiteX255" fmla="*/ 2730 w 10000"/>
                    <a:gd name="connsiteY255" fmla="*/ 6095 h 10000"/>
                    <a:gd name="connsiteX256" fmla="*/ 2719 w 10000"/>
                    <a:gd name="connsiteY256" fmla="*/ 6005 h 10000"/>
                    <a:gd name="connsiteX257" fmla="*/ 2712 w 10000"/>
                    <a:gd name="connsiteY257" fmla="*/ 5912 h 10000"/>
                    <a:gd name="connsiteX258" fmla="*/ 2709 w 10000"/>
                    <a:gd name="connsiteY258" fmla="*/ 5820 h 10000"/>
                    <a:gd name="connsiteX259" fmla="*/ 2705 w 10000"/>
                    <a:gd name="connsiteY259" fmla="*/ 5728 h 10000"/>
                    <a:gd name="connsiteX260" fmla="*/ 2705 w 10000"/>
                    <a:gd name="connsiteY260" fmla="*/ 5636 h 10000"/>
                    <a:gd name="connsiteX261" fmla="*/ 2705 w 10000"/>
                    <a:gd name="connsiteY261" fmla="*/ 5542 h 10000"/>
                    <a:gd name="connsiteX262" fmla="*/ 2709 w 10000"/>
                    <a:gd name="connsiteY262" fmla="*/ 5450 h 10000"/>
                    <a:gd name="connsiteX263" fmla="*/ 2712 w 10000"/>
                    <a:gd name="connsiteY263" fmla="*/ 5359 h 10000"/>
                    <a:gd name="connsiteX264" fmla="*/ 2719 w 10000"/>
                    <a:gd name="connsiteY264" fmla="*/ 5269 h 10000"/>
                    <a:gd name="connsiteX265" fmla="*/ 2730 w 10000"/>
                    <a:gd name="connsiteY265" fmla="*/ 5179 h 10000"/>
                    <a:gd name="connsiteX266" fmla="*/ 2741 w 10000"/>
                    <a:gd name="connsiteY266" fmla="*/ 5089 h 10000"/>
                    <a:gd name="connsiteX267" fmla="*/ 2753 w 10000"/>
                    <a:gd name="connsiteY267" fmla="*/ 4997 h 10000"/>
                    <a:gd name="connsiteX268" fmla="*/ 2767 w 10000"/>
                    <a:gd name="connsiteY268" fmla="*/ 4909 h 10000"/>
                    <a:gd name="connsiteX269" fmla="*/ 2783 w 10000"/>
                    <a:gd name="connsiteY269" fmla="*/ 4825 h 10000"/>
                    <a:gd name="connsiteX270" fmla="*/ 2801 w 10000"/>
                    <a:gd name="connsiteY270" fmla="*/ 4737 h 10000"/>
                    <a:gd name="connsiteX271" fmla="*/ 2823 w 10000"/>
                    <a:gd name="connsiteY271" fmla="*/ 4651 h 10000"/>
                    <a:gd name="connsiteX272" fmla="*/ 2846 w 10000"/>
                    <a:gd name="connsiteY272" fmla="*/ 4565 h 10000"/>
                    <a:gd name="connsiteX273" fmla="*/ 2869 w 10000"/>
                    <a:gd name="connsiteY273" fmla="*/ 4481 h 10000"/>
                    <a:gd name="connsiteX274" fmla="*/ 2892 w 10000"/>
                    <a:gd name="connsiteY274" fmla="*/ 4399 h 10000"/>
                    <a:gd name="connsiteX275" fmla="*/ 2922 w 10000"/>
                    <a:gd name="connsiteY275" fmla="*/ 4317 h 10000"/>
                    <a:gd name="connsiteX276" fmla="*/ 2951 w 10000"/>
                    <a:gd name="connsiteY276" fmla="*/ 4235 h 10000"/>
                    <a:gd name="connsiteX277" fmla="*/ 2979 w 10000"/>
                    <a:gd name="connsiteY277" fmla="*/ 4155 h 10000"/>
                    <a:gd name="connsiteX278" fmla="*/ 3013 w 10000"/>
                    <a:gd name="connsiteY278" fmla="*/ 4075 h 10000"/>
                    <a:gd name="connsiteX279" fmla="*/ 3045 w 10000"/>
                    <a:gd name="connsiteY279" fmla="*/ 4000 h 10000"/>
                    <a:gd name="connsiteX280" fmla="*/ 3081 w 10000"/>
                    <a:gd name="connsiteY280" fmla="*/ 3920 h 10000"/>
                    <a:gd name="connsiteX281" fmla="*/ 3118 w 10000"/>
                    <a:gd name="connsiteY281" fmla="*/ 3844 h 10000"/>
                    <a:gd name="connsiteX282" fmla="*/ 3157 w 10000"/>
                    <a:gd name="connsiteY282" fmla="*/ 3770 h 10000"/>
                    <a:gd name="connsiteX283" fmla="*/ 3196 w 10000"/>
                    <a:gd name="connsiteY283" fmla="*/ 3696 h 10000"/>
                    <a:gd name="connsiteX284" fmla="*/ 3237 w 10000"/>
                    <a:gd name="connsiteY284" fmla="*/ 3623 h 10000"/>
                    <a:gd name="connsiteX285" fmla="*/ 3282 w 10000"/>
                    <a:gd name="connsiteY285" fmla="*/ 3553 h 10000"/>
                    <a:gd name="connsiteX286" fmla="*/ 3324 w 10000"/>
                    <a:gd name="connsiteY286" fmla="*/ 3484 h 10000"/>
                    <a:gd name="connsiteX287" fmla="*/ 3371 w 10000"/>
                    <a:gd name="connsiteY287" fmla="*/ 3414 h 10000"/>
                    <a:gd name="connsiteX288" fmla="*/ 3417 w 10000"/>
                    <a:gd name="connsiteY288" fmla="*/ 3348 h 10000"/>
                    <a:gd name="connsiteX289" fmla="*/ 3467 w 10000"/>
                    <a:gd name="connsiteY289" fmla="*/ 3281 h 10000"/>
                    <a:gd name="connsiteX290" fmla="*/ 3517 w 10000"/>
                    <a:gd name="connsiteY290" fmla="*/ 3217 h 10000"/>
                    <a:gd name="connsiteX291" fmla="*/ 3566 w 10000"/>
                    <a:gd name="connsiteY291" fmla="*/ 3152 h 10000"/>
                    <a:gd name="connsiteX292" fmla="*/ 3620 w 10000"/>
                    <a:gd name="connsiteY292" fmla="*/ 3090 h 10000"/>
                    <a:gd name="connsiteX293" fmla="*/ 3673 w 10000"/>
                    <a:gd name="connsiteY293" fmla="*/ 3031 h 10000"/>
                    <a:gd name="connsiteX294" fmla="*/ 3727 w 10000"/>
                    <a:gd name="connsiteY294" fmla="*/ 2972 h 10000"/>
                    <a:gd name="connsiteX295" fmla="*/ 3784 w 10000"/>
                    <a:gd name="connsiteY295" fmla="*/ 2914 h 10000"/>
                    <a:gd name="connsiteX296" fmla="*/ 3841 w 10000"/>
                    <a:gd name="connsiteY296" fmla="*/ 2861 h 10000"/>
                    <a:gd name="connsiteX297" fmla="*/ 3901 w 10000"/>
                    <a:gd name="connsiteY297" fmla="*/ 2806 h 10000"/>
                    <a:gd name="connsiteX298" fmla="*/ 3960 w 10000"/>
                    <a:gd name="connsiteY298" fmla="*/ 2752 h 10000"/>
                    <a:gd name="connsiteX299" fmla="*/ 4020 w 10000"/>
                    <a:gd name="connsiteY299" fmla="*/ 2701 h 10000"/>
                    <a:gd name="connsiteX300" fmla="*/ 4083 w 10000"/>
                    <a:gd name="connsiteY300" fmla="*/ 2654 h 10000"/>
                    <a:gd name="connsiteX301" fmla="*/ 4145 w 10000"/>
                    <a:gd name="connsiteY301" fmla="*/ 2605 h 10000"/>
                    <a:gd name="connsiteX302" fmla="*/ 4209 w 10000"/>
                    <a:gd name="connsiteY302" fmla="*/ 2558 h 10000"/>
                    <a:gd name="connsiteX303" fmla="*/ 4275 w 10000"/>
                    <a:gd name="connsiteY303" fmla="*/ 2515 h 10000"/>
                    <a:gd name="connsiteX304" fmla="*/ 4339 w 10000"/>
                    <a:gd name="connsiteY304" fmla="*/ 2472 h 10000"/>
                    <a:gd name="connsiteX305" fmla="*/ 4406 w 10000"/>
                    <a:gd name="connsiteY305" fmla="*/ 2433 h 10000"/>
                    <a:gd name="connsiteX306" fmla="*/ 4476 w 10000"/>
                    <a:gd name="connsiteY306" fmla="*/ 2394 h 10000"/>
                    <a:gd name="connsiteX307" fmla="*/ 4544 w 10000"/>
                    <a:gd name="connsiteY307" fmla="*/ 2355 h 10000"/>
                    <a:gd name="connsiteX308" fmla="*/ 4615 w 10000"/>
                    <a:gd name="connsiteY308" fmla="*/ 2320 h 10000"/>
                    <a:gd name="connsiteX309" fmla="*/ 4684 w 10000"/>
                    <a:gd name="connsiteY309" fmla="*/ 2288 h 10000"/>
                    <a:gd name="connsiteX310" fmla="*/ 4754 w 10000"/>
                    <a:gd name="connsiteY310" fmla="*/ 2257 h 10000"/>
                    <a:gd name="connsiteX311" fmla="*/ 4826 w 10000"/>
                    <a:gd name="connsiteY311" fmla="*/ 2228 h 10000"/>
                    <a:gd name="connsiteX312" fmla="*/ 4901 w 10000"/>
                    <a:gd name="connsiteY312" fmla="*/ 2199 h 10000"/>
                    <a:gd name="connsiteX313" fmla="*/ 4974 w 10000"/>
                    <a:gd name="connsiteY313" fmla="*/ 2175 h 10000"/>
                    <a:gd name="connsiteX314" fmla="*/ 5049 w 10000"/>
                    <a:gd name="connsiteY314" fmla="*/ 2152 h 10000"/>
                    <a:gd name="connsiteX315" fmla="*/ 5124 w 10000"/>
                    <a:gd name="connsiteY315" fmla="*/ 2130 h 10000"/>
                    <a:gd name="connsiteX316" fmla="*/ 5200 w 10000"/>
                    <a:gd name="connsiteY316" fmla="*/ 2111 h 10000"/>
                    <a:gd name="connsiteX317" fmla="*/ 5277 w 10000"/>
                    <a:gd name="connsiteY317" fmla="*/ 2095 h 10000"/>
                    <a:gd name="connsiteX318" fmla="*/ 5353 w 10000"/>
                    <a:gd name="connsiteY318" fmla="*/ 2081 h 10000"/>
                    <a:gd name="connsiteX319" fmla="*/ 5432 w 10000"/>
                    <a:gd name="connsiteY319" fmla="*/ 2066 h 10000"/>
                    <a:gd name="connsiteX320" fmla="*/ 5510 w 10000"/>
                    <a:gd name="connsiteY320" fmla="*/ 2056 h 10000"/>
                    <a:gd name="connsiteX321" fmla="*/ 5588 w 10000"/>
                    <a:gd name="connsiteY321" fmla="*/ 2050 h 10000"/>
                    <a:gd name="connsiteX322" fmla="*/ 5670 w 10000"/>
                    <a:gd name="connsiteY322" fmla="*/ 2042 h 10000"/>
                    <a:gd name="connsiteX323" fmla="*/ 5750 w 10000"/>
                    <a:gd name="connsiteY323" fmla="*/ 2040 h 10000"/>
                    <a:gd name="connsiteX324" fmla="*/ 5830 w 10000"/>
                    <a:gd name="connsiteY324" fmla="*/ 2038 h 10000"/>
                    <a:gd name="connsiteX325" fmla="*/ 5432 w 10000"/>
                    <a:gd name="connsiteY325" fmla="*/ 3879 h 10000"/>
                    <a:gd name="connsiteX326" fmla="*/ 5432 w 10000"/>
                    <a:gd name="connsiteY326" fmla="*/ 3879 h 10000"/>
                    <a:gd name="connsiteX327" fmla="*/ 5394 w 10000"/>
                    <a:gd name="connsiteY327" fmla="*/ 3854 h 10000"/>
                    <a:gd name="connsiteX328" fmla="*/ 5355 w 10000"/>
                    <a:gd name="connsiteY328" fmla="*/ 3836 h 10000"/>
                    <a:gd name="connsiteX329" fmla="*/ 5316 w 10000"/>
                    <a:gd name="connsiteY329" fmla="*/ 3819 h 10000"/>
                    <a:gd name="connsiteX330" fmla="*/ 5277 w 10000"/>
                    <a:gd name="connsiteY330" fmla="*/ 3805 h 10000"/>
                    <a:gd name="connsiteX331" fmla="*/ 5236 w 10000"/>
                    <a:gd name="connsiteY331" fmla="*/ 3793 h 10000"/>
                    <a:gd name="connsiteX332" fmla="*/ 5195 w 10000"/>
                    <a:gd name="connsiteY332" fmla="*/ 3785 h 10000"/>
                    <a:gd name="connsiteX333" fmla="*/ 5154 w 10000"/>
                    <a:gd name="connsiteY333" fmla="*/ 3780 h 10000"/>
                    <a:gd name="connsiteX334" fmla="*/ 5109 w 10000"/>
                    <a:gd name="connsiteY334" fmla="*/ 3778 h 10000"/>
                    <a:gd name="connsiteX335" fmla="*/ 5069 w 10000"/>
                    <a:gd name="connsiteY335" fmla="*/ 3778 h 10000"/>
                    <a:gd name="connsiteX336" fmla="*/ 5026 w 10000"/>
                    <a:gd name="connsiteY336" fmla="*/ 3780 h 10000"/>
                    <a:gd name="connsiteX337" fmla="*/ 4981 w 10000"/>
                    <a:gd name="connsiteY337" fmla="*/ 3787 h 10000"/>
                    <a:gd name="connsiteX338" fmla="*/ 4939 w 10000"/>
                    <a:gd name="connsiteY338" fmla="*/ 3797 h 10000"/>
                    <a:gd name="connsiteX339" fmla="*/ 4894 w 10000"/>
                    <a:gd name="connsiteY339" fmla="*/ 3807 h 10000"/>
                    <a:gd name="connsiteX340" fmla="*/ 4851 w 10000"/>
                    <a:gd name="connsiteY340" fmla="*/ 3821 h 10000"/>
                    <a:gd name="connsiteX341" fmla="*/ 4810 w 10000"/>
                    <a:gd name="connsiteY341" fmla="*/ 3838 h 10000"/>
                    <a:gd name="connsiteX342" fmla="*/ 4766 w 10000"/>
                    <a:gd name="connsiteY342" fmla="*/ 3856 h 10000"/>
                    <a:gd name="connsiteX343" fmla="*/ 4723 w 10000"/>
                    <a:gd name="connsiteY343" fmla="*/ 3881 h 10000"/>
                    <a:gd name="connsiteX344" fmla="*/ 4682 w 10000"/>
                    <a:gd name="connsiteY344" fmla="*/ 3903 h 10000"/>
                    <a:gd name="connsiteX345" fmla="*/ 4641 w 10000"/>
                    <a:gd name="connsiteY345" fmla="*/ 3930 h 10000"/>
                    <a:gd name="connsiteX346" fmla="*/ 4599 w 10000"/>
                    <a:gd name="connsiteY346" fmla="*/ 3959 h 10000"/>
                    <a:gd name="connsiteX347" fmla="*/ 4558 w 10000"/>
                    <a:gd name="connsiteY347" fmla="*/ 3989 h 10000"/>
                    <a:gd name="connsiteX348" fmla="*/ 4519 w 10000"/>
                    <a:gd name="connsiteY348" fmla="*/ 4026 h 10000"/>
                    <a:gd name="connsiteX349" fmla="*/ 4479 w 10000"/>
                    <a:gd name="connsiteY349" fmla="*/ 4061 h 10000"/>
                    <a:gd name="connsiteX350" fmla="*/ 4440 w 10000"/>
                    <a:gd name="connsiteY350" fmla="*/ 4100 h 10000"/>
                    <a:gd name="connsiteX351" fmla="*/ 4403 w 10000"/>
                    <a:gd name="connsiteY351" fmla="*/ 4139 h 10000"/>
                    <a:gd name="connsiteX352" fmla="*/ 4367 w 10000"/>
                    <a:gd name="connsiteY352" fmla="*/ 4182 h 10000"/>
                    <a:gd name="connsiteX353" fmla="*/ 4330 w 10000"/>
                    <a:gd name="connsiteY353" fmla="*/ 4227 h 10000"/>
                    <a:gd name="connsiteX354" fmla="*/ 4298 w 10000"/>
                    <a:gd name="connsiteY354" fmla="*/ 4272 h 10000"/>
                    <a:gd name="connsiteX355" fmla="*/ 4264 w 10000"/>
                    <a:gd name="connsiteY355" fmla="*/ 4323 h 10000"/>
                    <a:gd name="connsiteX356" fmla="*/ 4234 w 10000"/>
                    <a:gd name="connsiteY356" fmla="*/ 4372 h 10000"/>
                    <a:gd name="connsiteX357" fmla="*/ 4204 w 10000"/>
                    <a:gd name="connsiteY357" fmla="*/ 4428 h 10000"/>
                    <a:gd name="connsiteX358" fmla="*/ 4173 w 10000"/>
                    <a:gd name="connsiteY358" fmla="*/ 4481 h 10000"/>
                    <a:gd name="connsiteX359" fmla="*/ 4147 w 10000"/>
                    <a:gd name="connsiteY359" fmla="*/ 4536 h 10000"/>
                    <a:gd name="connsiteX360" fmla="*/ 4122 w 10000"/>
                    <a:gd name="connsiteY360" fmla="*/ 4593 h 10000"/>
                    <a:gd name="connsiteX361" fmla="*/ 4099 w 10000"/>
                    <a:gd name="connsiteY361" fmla="*/ 4651 h 10000"/>
                    <a:gd name="connsiteX362" fmla="*/ 4079 w 10000"/>
                    <a:gd name="connsiteY362" fmla="*/ 4708 h 10000"/>
                    <a:gd name="connsiteX363" fmla="*/ 4059 w 10000"/>
                    <a:gd name="connsiteY363" fmla="*/ 4766 h 10000"/>
                    <a:gd name="connsiteX364" fmla="*/ 4045 w 10000"/>
                    <a:gd name="connsiteY364" fmla="*/ 4825 h 10000"/>
                    <a:gd name="connsiteX365" fmla="*/ 4031 w 10000"/>
                    <a:gd name="connsiteY365" fmla="*/ 4882 h 10000"/>
                    <a:gd name="connsiteX366" fmla="*/ 4019 w 10000"/>
                    <a:gd name="connsiteY366" fmla="*/ 4938 h 10000"/>
                    <a:gd name="connsiteX367" fmla="*/ 4011 w 10000"/>
                    <a:gd name="connsiteY367" fmla="*/ 4995 h 10000"/>
                    <a:gd name="connsiteX368" fmla="*/ 4002 w 10000"/>
                    <a:gd name="connsiteY368" fmla="*/ 5052 h 10000"/>
                    <a:gd name="connsiteX369" fmla="*/ 3995 w 10000"/>
                    <a:gd name="connsiteY369" fmla="*/ 5110 h 10000"/>
                    <a:gd name="connsiteX370" fmla="*/ 3994 w 10000"/>
                    <a:gd name="connsiteY370" fmla="*/ 5167 h 10000"/>
                    <a:gd name="connsiteX371" fmla="*/ 3992 w 10000"/>
                    <a:gd name="connsiteY371" fmla="*/ 5222 h 10000"/>
                    <a:gd name="connsiteX372" fmla="*/ 3994 w 10000"/>
                    <a:gd name="connsiteY372" fmla="*/ 5275 h 10000"/>
                    <a:gd name="connsiteX373" fmla="*/ 3995 w 10000"/>
                    <a:gd name="connsiteY373" fmla="*/ 5331 h 10000"/>
                    <a:gd name="connsiteX374" fmla="*/ 4001 w 10000"/>
                    <a:gd name="connsiteY374" fmla="*/ 5384 h 10000"/>
                    <a:gd name="connsiteX375" fmla="*/ 4008 w 10000"/>
                    <a:gd name="connsiteY375" fmla="*/ 5435 h 10000"/>
                    <a:gd name="connsiteX376" fmla="*/ 4017 w 10000"/>
                    <a:gd name="connsiteY376" fmla="*/ 5488 h 10000"/>
                    <a:gd name="connsiteX377" fmla="*/ 4027 w 10000"/>
                    <a:gd name="connsiteY377" fmla="*/ 5538 h 10000"/>
                    <a:gd name="connsiteX378" fmla="*/ 4042 w 10000"/>
                    <a:gd name="connsiteY378" fmla="*/ 5585 h 10000"/>
                    <a:gd name="connsiteX379" fmla="*/ 4056 w 10000"/>
                    <a:gd name="connsiteY379" fmla="*/ 5632 h 10000"/>
                    <a:gd name="connsiteX380" fmla="*/ 4072 w 10000"/>
                    <a:gd name="connsiteY380" fmla="*/ 5681 h 10000"/>
                    <a:gd name="connsiteX381" fmla="*/ 4091 w 10000"/>
                    <a:gd name="connsiteY381" fmla="*/ 5724 h 10000"/>
                    <a:gd name="connsiteX382" fmla="*/ 4111 w 10000"/>
                    <a:gd name="connsiteY382" fmla="*/ 5765 h 10000"/>
                    <a:gd name="connsiteX383" fmla="*/ 4134 w 10000"/>
                    <a:gd name="connsiteY383" fmla="*/ 5808 h 10000"/>
                    <a:gd name="connsiteX384" fmla="*/ 4159 w 10000"/>
                    <a:gd name="connsiteY384" fmla="*/ 5847 h 10000"/>
                    <a:gd name="connsiteX385" fmla="*/ 4186 w 10000"/>
                    <a:gd name="connsiteY385" fmla="*/ 5886 h 10000"/>
                    <a:gd name="connsiteX386" fmla="*/ 4214 w 10000"/>
                    <a:gd name="connsiteY386" fmla="*/ 5918 h 10000"/>
                    <a:gd name="connsiteX387" fmla="*/ 4246 w 10000"/>
                    <a:gd name="connsiteY387" fmla="*/ 5951 h 10000"/>
                    <a:gd name="connsiteX388" fmla="*/ 4278 w 10000"/>
                    <a:gd name="connsiteY388" fmla="*/ 5982 h 10000"/>
                    <a:gd name="connsiteX389" fmla="*/ 4312 w 10000"/>
                    <a:gd name="connsiteY389" fmla="*/ 6011 h 10000"/>
                    <a:gd name="connsiteX390" fmla="*/ 4350 w 10000"/>
                    <a:gd name="connsiteY390" fmla="*/ 6037 h 10000"/>
                    <a:gd name="connsiteX391" fmla="*/ 4387 w 10000"/>
                    <a:gd name="connsiteY391" fmla="*/ 6058 h 10000"/>
                    <a:gd name="connsiteX392" fmla="*/ 4422 w 10000"/>
                    <a:gd name="connsiteY392" fmla="*/ 6078 h 10000"/>
                    <a:gd name="connsiteX393" fmla="*/ 4455 w 10000"/>
                    <a:gd name="connsiteY393" fmla="*/ 6093 h 10000"/>
                    <a:gd name="connsiteX394" fmla="*/ 4490 w 10000"/>
                    <a:gd name="connsiteY394" fmla="*/ 6101 h 10000"/>
                    <a:gd name="connsiteX395" fmla="*/ 4520 w 10000"/>
                    <a:gd name="connsiteY395" fmla="*/ 6107 h 10000"/>
                    <a:gd name="connsiteX396" fmla="*/ 4554 w 10000"/>
                    <a:gd name="connsiteY396" fmla="*/ 6107 h 10000"/>
                    <a:gd name="connsiteX397" fmla="*/ 4583 w 10000"/>
                    <a:gd name="connsiteY397" fmla="*/ 6103 h 10000"/>
                    <a:gd name="connsiteX398" fmla="*/ 4615 w 10000"/>
                    <a:gd name="connsiteY398" fmla="*/ 6099 h 10000"/>
                    <a:gd name="connsiteX399" fmla="*/ 4643 w 10000"/>
                    <a:gd name="connsiteY399" fmla="*/ 6088 h 10000"/>
                    <a:gd name="connsiteX400" fmla="*/ 4672 w 10000"/>
                    <a:gd name="connsiteY400" fmla="*/ 6074 h 10000"/>
                    <a:gd name="connsiteX401" fmla="*/ 4698 w 10000"/>
                    <a:gd name="connsiteY401" fmla="*/ 6058 h 10000"/>
                    <a:gd name="connsiteX402" fmla="*/ 4727 w 10000"/>
                    <a:gd name="connsiteY402" fmla="*/ 6039 h 10000"/>
                    <a:gd name="connsiteX403" fmla="*/ 4754 w 10000"/>
                    <a:gd name="connsiteY403" fmla="*/ 6015 h 10000"/>
                    <a:gd name="connsiteX404" fmla="*/ 4782 w 10000"/>
                    <a:gd name="connsiteY404" fmla="*/ 5992 h 10000"/>
                    <a:gd name="connsiteX405" fmla="*/ 4805 w 10000"/>
                    <a:gd name="connsiteY405" fmla="*/ 5964 h 10000"/>
                    <a:gd name="connsiteX406" fmla="*/ 4834 w 10000"/>
                    <a:gd name="connsiteY406" fmla="*/ 5933 h 10000"/>
                    <a:gd name="connsiteX407" fmla="*/ 4859 w 10000"/>
                    <a:gd name="connsiteY407" fmla="*/ 5896 h 10000"/>
                    <a:gd name="connsiteX408" fmla="*/ 4882 w 10000"/>
                    <a:gd name="connsiteY408" fmla="*/ 5861 h 10000"/>
                    <a:gd name="connsiteX409" fmla="*/ 4931 w 10000"/>
                    <a:gd name="connsiteY409" fmla="*/ 5783 h 10000"/>
                    <a:gd name="connsiteX410" fmla="*/ 4981 w 10000"/>
                    <a:gd name="connsiteY410" fmla="*/ 5697 h 10000"/>
                    <a:gd name="connsiteX411" fmla="*/ 5033 w 10000"/>
                    <a:gd name="connsiteY411" fmla="*/ 5605 h 10000"/>
                    <a:gd name="connsiteX412" fmla="*/ 5083 w 10000"/>
                    <a:gd name="connsiteY412" fmla="*/ 5505 h 10000"/>
                    <a:gd name="connsiteX413" fmla="*/ 5134 w 10000"/>
                    <a:gd name="connsiteY413" fmla="*/ 5400 h 10000"/>
                    <a:gd name="connsiteX414" fmla="*/ 5241 w 10000"/>
                    <a:gd name="connsiteY414" fmla="*/ 5181 h 10000"/>
                    <a:gd name="connsiteX415" fmla="*/ 5353 w 10000"/>
                    <a:gd name="connsiteY415" fmla="*/ 4964 h 10000"/>
                    <a:gd name="connsiteX416" fmla="*/ 5405 w 10000"/>
                    <a:gd name="connsiteY416" fmla="*/ 4862 h 10000"/>
                    <a:gd name="connsiteX417" fmla="*/ 5497 w 10000"/>
                    <a:gd name="connsiteY417" fmla="*/ 4667 h 10000"/>
                    <a:gd name="connsiteX418" fmla="*/ 5537 w 10000"/>
                    <a:gd name="connsiteY418" fmla="*/ 4577 h 10000"/>
                    <a:gd name="connsiteX419" fmla="*/ 5572 w 10000"/>
                    <a:gd name="connsiteY419" fmla="*/ 4489 h 10000"/>
                    <a:gd name="connsiteX420" fmla="*/ 5585 w 10000"/>
                    <a:gd name="connsiteY420" fmla="*/ 4446 h 10000"/>
                    <a:gd name="connsiteX421" fmla="*/ 5597 w 10000"/>
                    <a:gd name="connsiteY421" fmla="*/ 4405 h 10000"/>
                    <a:gd name="connsiteX422" fmla="*/ 5608 w 10000"/>
                    <a:gd name="connsiteY422" fmla="*/ 4366 h 10000"/>
                    <a:gd name="connsiteX423" fmla="*/ 5617 w 10000"/>
                    <a:gd name="connsiteY423" fmla="*/ 4325 h 10000"/>
                    <a:gd name="connsiteX424" fmla="*/ 5622 w 10000"/>
                    <a:gd name="connsiteY424" fmla="*/ 4286 h 10000"/>
                    <a:gd name="connsiteX425" fmla="*/ 5624 w 10000"/>
                    <a:gd name="connsiteY425" fmla="*/ 4249 h 10000"/>
                    <a:gd name="connsiteX426" fmla="*/ 5626 w 10000"/>
                    <a:gd name="connsiteY426" fmla="*/ 4213 h 10000"/>
                    <a:gd name="connsiteX427" fmla="*/ 5624 w 10000"/>
                    <a:gd name="connsiteY427" fmla="*/ 4178 h 10000"/>
                    <a:gd name="connsiteX428" fmla="*/ 5618 w 10000"/>
                    <a:gd name="connsiteY428" fmla="*/ 4141 h 10000"/>
                    <a:gd name="connsiteX429" fmla="*/ 5611 w 10000"/>
                    <a:gd name="connsiteY429" fmla="*/ 4108 h 10000"/>
                    <a:gd name="connsiteX430" fmla="*/ 5601 w 10000"/>
                    <a:gd name="connsiteY430" fmla="*/ 4075 h 10000"/>
                    <a:gd name="connsiteX431" fmla="*/ 5586 w 10000"/>
                    <a:gd name="connsiteY431" fmla="*/ 4045 h 10000"/>
                    <a:gd name="connsiteX432" fmla="*/ 5570 w 10000"/>
                    <a:gd name="connsiteY432" fmla="*/ 4014 h 10000"/>
                    <a:gd name="connsiteX433" fmla="*/ 5549 w 10000"/>
                    <a:gd name="connsiteY433" fmla="*/ 3985 h 10000"/>
                    <a:gd name="connsiteX434" fmla="*/ 5526 w 10000"/>
                    <a:gd name="connsiteY434" fmla="*/ 3957 h 10000"/>
                    <a:gd name="connsiteX435" fmla="*/ 5497 w 10000"/>
                    <a:gd name="connsiteY435" fmla="*/ 3930 h 10000"/>
                    <a:gd name="connsiteX436" fmla="*/ 5467 w 10000"/>
                    <a:gd name="connsiteY436" fmla="*/ 3903 h 10000"/>
                    <a:gd name="connsiteX437" fmla="*/ 5432 w 10000"/>
                    <a:gd name="connsiteY437" fmla="*/ 3879 h 10000"/>
                    <a:gd name="connsiteX438" fmla="*/ 7341 w 10000"/>
                    <a:gd name="connsiteY438" fmla="*/ 3897 h 10000"/>
                    <a:gd name="connsiteX439" fmla="*/ 7341 w 10000"/>
                    <a:gd name="connsiteY439" fmla="*/ 3897 h 10000"/>
                    <a:gd name="connsiteX440" fmla="*/ 7266 w 10000"/>
                    <a:gd name="connsiteY440" fmla="*/ 3815 h 10000"/>
                    <a:gd name="connsiteX441" fmla="*/ 7188 w 10000"/>
                    <a:gd name="connsiteY441" fmla="*/ 3740 h 10000"/>
                    <a:gd name="connsiteX442" fmla="*/ 7108 w 10000"/>
                    <a:gd name="connsiteY442" fmla="*/ 3666 h 10000"/>
                    <a:gd name="connsiteX443" fmla="*/ 7024 w 10000"/>
                    <a:gd name="connsiteY443" fmla="*/ 3598 h 10000"/>
                    <a:gd name="connsiteX444" fmla="*/ 6982 w 10000"/>
                    <a:gd name="connsiteY444" fmla="*/ 3563 h 10000"/>
                    <a:gd name="connsiteX445" fmla="*/ 6939 w 10000"/>
                    <a:gd name="connsiteY445" fmla="*/ 3533 h 10000"/>
                    <a:gd name="connsiteX446" fmla="*/ 6893 w 10000"/>
                    <a:gd name="connsiteY446" fmla="*/ 3504 h 10000"/>
                    <a:gd name="connsiteX447" fmla="*/ 6848 w 10000"/>
                    <a:gd name="connsiteY447" fmla="*/ 3473 h 10000"/>
                    <a:gd name="connsiteX448" fmla="*/ 6802 w 10000"/>
                    <a:gd name="connsiteY448" fmla="*/ 3447 h 10000"/>
                    <a:gd name="connsiteX449" fmla="*/ 6756 w 10000"/>
                    <a:gd name="connsiteY449" fmla="*/ 3422 h 10000"/>
                    <a:gd name="connsiteX450" fmla="*/ 6709 w 10000"/>
                    <a:gd name="connsiteY450" fmla="*/ 3395 h 10000"/>
                    <a:gd name="connsiteX451" fmla="*/ 6661 w 10000"/>
                    <a:gd name="connsiteY451" fmla="*/ 3371 h 10000"/>
                    <a:gd name="connsiteX452" fmla="*/ 6613 w 10000"/>
                    <a:gd name="connsiteY452" fmla="*/ 3348 h 10000"/>
                    <a:gd name="connsiteX453" fmla="*/ 6563 w 10000"/>
                    <a:gd name="connsiteY453" fmla="*/ 3326 h 10000"/>
                    <a:gd name="connsiteX454" fmla="*/ 6515 w 10000"/>
                    <a:gd name="connsiteY454" fmla="*/ 3307 h 10000"/>
                    <a:gd name="connsiteX455" fmla="*/ 6466 w 10000"/>
                    <a:gd name="connsiteY455" fmla="*/ 3289 h 10000"/>
                    <a:gd name="connsiteX456" fmla="*/ 6416 w 10000"/>
                    <a:gd name="connsiteY456" fmla="*/ 3273 h 10000"/>
                    <a:gd name="connsiteX457" fmla="*/ 6364 w 10000"/>
                    <a:gd name="connsiteY457" fmla="*/ 3254 h 10000"/>
                    <a:gd name="connsiteX458" fmla="*/ 6313 w 10000"/>
                    <a:gd name="connsiteY458" fmla="*/ 3240 h 10000"/>
                    <a:gd name="connsiteX459" fmla="*/ 6261 w 10000"/>
                    <a:gd name="connsiteY459" fmla="*/ 3230 h 10000"/>
                    <a:gd name="connsiteX460" fmla="*/ 6209 w 10000"/>
                    <a:gd name="connsiteY460" fmla="*/ 3217 h 10000"/>
                    <a:gd name="connsiteX461" fmla="*/ 6156 w 10000"/>
                    <a:gd name="connsiteY461" fmla="*/ 3207 h 10000"/>
                    <a:gd name="connsiteX462" fmla="*/ 6101 w 10000"/>
                    <a:gd name="connsiteY462" fmla="*/ 3199 h 10000"/>
                    <a:gd name="connsiteX463" fmla="*/ 6047 w 10000"/>
                    <a:gd name="connsiteY463" fmla="*/ 3191 h 10000"/>
                    <a:gd name="connsiteX464" fmla="*/ 5994 w 10000"/>
                    <a:gd name="connsiteY464" fmla="*/ 3187 h 10000"/>
                    <a:gd name="connsiteX465" fmla="*/ 5941 w 10000"/>
                    <a:gd name="connsiteY465" fmla="*/ 3180 h 10000"/>
                    <a:gd name="connsiteX466" fmla="*/ 5885 w 10000"/>
                    <a:gd name="connsiteY466" fmla="*/ 3178 h 10000"/>
                    <a:gd name="connsiteX467" fmla="*/ 5830 w 10000"/>
                    <a:gd name="connsiteY467" fmla="*/ 3178 h 10000"/>
                    <a:gd name="connsiteX468" fmla="*/ 5775 w 10000"/>
                    <a:gd name="connsiteY468" fmla="*/ 3178 h 10000"/>
                    <a:gd name="connsiteX469" fmla="*/ 5720 w 10000"/>
                    <a:gd name="connsiteY469" fmla="*/ 3180 h 10000"/>
                    <a:gd name="connsiteX470" fmla="*/ 5665 w 10000"/>
                    <a:gd name="connsiteY470" fmla="*/ 3187 h 10000"/>
                    <a:gd name="connsiteX471" fmla="*/ 5611 w 10000"/>
                    <a:gd name="connsiteY471" fmla="*/ 3191 h 10000"/>
                    <a:gd name="connsiteX472" fmla="*/ 5558 w 10000"/>
                    <a:gd name="connsiteY472" fmla="*/ 3199 h 10000"/>
                    <a:gd name="connsiteX473" fmla="*/ 5505 w 10000"/>
                    <a:gd name="connsiteY473" fmla="*/ 3207 h 10000"/>
                    <a:gd name="connsiteX474" fmla="*/ 5453 w 10000"/>
                    <a:gd name="connsiteY474" fmla="*/ 3217 h 10000"/>
                    <a:gd name="connsiteX475" fmla="*/ 5400 w 10000"/>
                    <a:gd name="connsiteY475" fmla="*/ 3230 h 10000"/>
                    <a:gd name="connsiteX476" fmla="*/ 5348 w 10000"/>
                    <a:gd name="connsiteY476" fmla="*/ 3240 h 10000"/>
                    <a:gd name="connsiteX477" fmla="*/ 5296 w 10000"/>
                    <a:gd name="connsiteY477" fmla="*/ 3254 h 10000"/>
                    <a:gd name="connsiteX478" fmla="*/ 5246 w 10000"/>
                    <a:gd name="connsiteY478" fmla="*/ 3273 h 10000"/>
                    <a:gd name="connsiteX479" fmla="*/ 5195 w 10000"/>
                    <a:gd name="connsiteY479" fmla="*/ 3289 h 10000"/>
                    <a:gd name="connsiteX480" fmla="*/ 5145 w 10000"/>
                    <a:gd name="connsiteY480" fmla="*/ 3307 h 10000"/>
                    <a:gd name="connsiteX481" fmla="*/ 5095 w 10000"/>
                    <a:gd name="connsiteY481" fmla="*/ 3326 h 10000"/>
                    <a:gd name="connsiteX482" fmla="*/ 5047 w 10000"/>
                    <a:gd name="connsiteY482" fmla="*/ 3348 h 10000"/>
                    <a:gd name="connsiteX483" fmla="*/ 4997 w 10000"/>
                    <a:gd name="connsiteY483" fmla="*/ 3371 h 10000"/>
                    <a:gd name="connsiteX484" fmla="*/ 4951 w 10000"/>
                    <a:gd name="connsiteY484" fmla="*/ 3395 h 10000"/>
                    <a:gd name="connsiteX485" fmla="*/ 4903 w 10000"/>
                    <a:gd name="connsiteY485" fmla="*/ 3422 h 10000"/>
                    <a:gd name="connsiteX486" fmla="*/ 4859 w 10000"/>
                    <a:gd name="connsiteY486" fmla="*/ 3447 h 10000"/>
                    <a:gd name="connsiteX487" fmla="*/ 4812 w 10000"/>
                    <a:gd name="connsiteY487" fmla="*/ 3473 h 10000"/>
                    <a:gd name="connsiteX488" fmla="*/ 4766 w 10000"/>
                    <a:gd name="connsiteY488" fmla="*/ 3504 h 10000"/>
                    <a:gd name="connsiteX489" fmla="*/ 4723 w 10000"/>
                    <a:gd name="connsiteY489" fmla="*/ 3533 h 10000"/>
                    <a:gd name="connsiteX490" fmla="*/ 4679 w 10000"/>
                    <a:gd name="connsiteY490" fmla="*/ 3563 h 10000"/>
                    <a:gd name="connsiteX491" fmla="*/ 4636 w 10000"/>
                    <a:gd name="connsiteY491" fmla="*/ 3598 h 10000"/>
                    <a:gd name="connsiteX492" fmla="*/ 4552 w 10000"/>
                    <a:gd name="connsiteY492" fmla="*/ 3666 h 10000"/>
                    <a:gd name="connsiteX493" fmla="*/ 4471 w 10000"/>
                    <a:gd name="connsiteY493" fmla="*/ 3740 h 10000"/>
                    <a:gd name="connsiteX494" fmla="*/ 4394 w 10000"/>
                    <a:gd name="connsiteY494" fmla="*/ 3815 h 10000"/>
                    <a:gd name="connsiteX495" fmla="*/ 4321 w 10000"/>
                    <a:gd name="connsiteY495" fmla="*/ 3897 h 10000"/>
                    <a:gd name="connsiteX496" fmla="*/ 4248 w 10000"/>
                    <a:gd name="connsiteY496" fmla="*/ 3983 h 10000"/>
                    <a:gd name="connsiteX497" fmla="*/ 4182 w 10000"/>
                    <a:gd name="connsiteY497" fmla="*/ 4073 h 10000"/>
                    <a:gd name="connsiteX498" fmla="*/ 4118 w 10000"/>
                    <a:gd name="connsiteY498" fmla="*/ 4165 h 10000"/>
                    <a:gd name="connsiteX499" fmla="*/ 4058 w 10000"/>
                    <a:gd name="connsiteY499" fmla="*/ 4262 h 10000"/>
                    <a:gd name="connsiteX500" fmla="*/ 4031 w 10000"/>
                    <a:gd name="connsiteY500" fmla="*/ 4311 h 10000"/>
                    <a:gd name="connsiteX501" fmla="*/ 4004 w 10000"/>
                    <a:gd name="connsiteY501" fmla="*/ 4360 h 10000"/>
                    <a:gd name="connsiteX502" fmla="*/ 3978 w 10000"/>
                    <a:gd name="connsiteY502" fmla="*/ 4413 h 10000"/>
                    <a:gd name="connsiteX503" fmla="*/ 3953 w 10000"/>
                    <a:gd name="connsiteY503" fmla="*/ 4464 h 10000"/>
                    <a:gd name="connsiteX504" fmla="*/ 3928 w 10000"/>
                    <a:gd name="connsiteY504" fmla="*/ 4518 h 10000"/>
                    <a:gd name="connsiteX505" fmla="*/ 3905 w 10000"/>
                    <a:gd name="connsiteY505" fmla="*/ 4569 h 10000"/>
                    <a:gd name="connsiteX506" fmla="*/ 3883 w 10000"/>
                    <a:gd name="connsiteY506" fmla="*/ 4624 h 10000"/>
                    <a:gd name="connsiteX507" fmla="*/ 3862 w 10000"/>
                    <a:gd name="connsiteY507" fmla="*/ 4680 h 10000"/>
                    <a:gd name="connsiteX508" fmla="*/ 3842 w 10000"/>
                    <a:gd name="connsiteY508" fmla="*/ 4735 h 10000"/>
                    <a:gd name="connsiteX509" fmla="*/ 3825 w 10000"/>
                    <a:gd name="connsiteY509" fmla="*/ 4790 h 10000"/>
                    <a:gd name="connsiteX510" fmla="*/ 3807 w 10000"/>
                    <a:gd name="connsiteY510" fmla="*/ 4847 h 10000"/>
                    <a:gd name="connsiteX511" fmla="*/ 3789 w 10000"/>
                    <a:gd name="connsiteY511" fmla="*/ 4905 h 10000"/>
                    <a:gd name="connsiteX512" fmla="*/ 3775 w 10000"/>
                    <a:gd name="connsiteY512" fmla="*/ 4962 h 10000"/>
                    <a:gd name="connsiteX513" fmla="*/ 3760 w 10000"/>
                    <a:gd name="connsiteY513" fmla="*/ 5022 h 10000"/>
                    <a:gd name="connsiteX514" fmla="*/ 3748 w 10000"/>
                    <a:gd name="connsiteY514" fmla="*/ 5081 h 10000"/>
                    <a:gd name="connsiteX515" fmla="*/ 3737 w 10000"/>
                    <a:gd name="connsiteY515" fmla="*/ 5140 h 10000"/>
                    <a:gd name="connsiteX516" fmla="*/ 3727 w 10000"/>
                    <a:gd name="connsiteY516" fmla="*/ 5200 h 10000"/>
                    <a:gd name="connsiteX517" fmla="*/ 3720 w 10000"/>
                    <a:gd name="connsiteY517" fmla="*/ 5261 h 10000"/>
                    <a:gd name="connsiteX518" fmla="*/ 3711 w 10000"/>
                    <a:gd name="connsiteY518" fmla="*/ 5325 h 10000"/>
                    <a:gd name="connsiteX519" fmla="*/ 3705 w 10000"/>
                    <a:gd name="connsiteY519" fmla="*/ 5386 h 10000"/>
                    <a:gd name="connsiteX520" fmla="*/ 3700 w 10000"/>
                    <a:gd name="connsiteY520" fmla="*/ 5447 h 10000"/>
                    <a:gd name="connsiteX521" fmla="*/ 3696 w 10000"/>
                    <a:gd name="connsiteY521" fmla="*/ 5509 h 10000"/>
                    <a:gd name="connsiteX522" fmla="*/ 3695 w 10000"/>
                    <a:gd name="connsiteY522" fmla="*/ 5572 h 10000"/>
                    <a:gd name="connsiteX523" fmla="*/ 3695 w 10000"/>
                    <a:gd name="connsiteY523" fmla="*/ 5636 h 10000"/>
                    <a:gd name="connsiteX524" fmla="*/ 3695 w 10000"/>
                    <a:gd name="connsiteY524" fmla="*/ 5699 h 10000"/>
                    <a:gd name="connsiteX525" fmla="*/ 3696 w 10000"/>
                    <a:gd name="connsiteY525" fmla="*/ 5761 h 10000"/>
                    <a:gd name="connsiteX526" fmla="*/ 3700 w 10000"/>
                    <a:gd name="connsiteY526" fmla="*/ 5826 h 10000"/>
                    <a:gd name="connsiteX527" fmla="*/ 3705 w 10000"/>
                    <a:gd name="connsiteY527" fmla="*/ 5888 h 10000"/>
                    <a:gd name="connsiteX528" fmla="*/ 3711 w 10000"/>
                    <a:gd name="connsiteY528" fmla="*/ 5949 h 10000"/>
                    <a:gd name="connsiteX529" fmla="*/ 3720 w 10000"/>
                    <a:gd name="connsiteY529" fmla="*/ 6011 h 10000"/>
                    <a:gd name="connsiteX530" fmla="*/ 3727 w 10000"/>
                    <a:gd name="connsiteY530" fmla="*/ 6070 h 10000"/>
                    <a:gd name="connsiteX531" fmla="*/ 3737 w 10000"/>
                    <a:gd name="connsiteY531" fmla="*/ 6131 h 10000"/>
                    <a:gd name="connsiteX532" fmla="*/ 3748 w 10000"/>
                    <a:gd name="connsiteY532" fmla="*/ 6191 h 10000"/>
                    <a:gd name="connsiteX533" fmla="*/ 3760 w 10000"/>
                    <a:gd name="connsiteY533" fmla="*/ 6250 h 10000"/>
                    <a:gd name="connsiteX534" fmla="*/ 3775 w 10000"/>
                    <a:gd name="connsiteY534" fmla="*/ 6308 h 10000"/>
                    <a:gd name="connsiteX535" fmla="*/ 3789 w 10000"/>
                    <a:gd name="connsiteY535" fmla="*/ 6367 h 10000"/>
                    <a:gd name="connsiteX536" fmla="*/ 3807 w 10000"/>
                    <a:gd name="connsiteY536" fmla="*/ 6424 h 10000"/>
                    <a:gd name="connsiteX537" fmla="*/ 3825 w 10000"/>
                    <a:gd name="connsiteY537" fmla="*/ 6482 h 10000"/>
                    <a:gd name="connsiteX538" fmla="*/ 3842 w 10000"/>
                    <a:gd name="connsiteY538" fmla="*/ 6537 h 10000"/>
                    <a:gd name="connsiteX539" fmla="*/ 3862 w 10000"/>
                    <a:gd name="connsiteY539" fmla="*/ 6594 h 10000"/>
                    <a:gd name="connsiteX540" fmla="*/ 3883 w 10000"/>
                    <a:gd name="connsiteY540" fmla="*/ 6648 h 10000"/>
                    <a:gd name="connsiteX541" fmla="*/ 3905 w 10000"/>
                    <a:gd name="connsiteY541" fmla="*/ 6701 h 10000"/>
                    <a:gd name="connsiteX542" fmla="*/ 3928 w 10000"/>
                    <a:gd name="connsiteY542" fmla="*/ 6754 h 10000"/>
                    <a:gd name="connsiteX543" fmla="*/ 3953 w 10000"/>
                    <a:gd name="connsiteY543" fmla="*/ 6807 h 10000"/>
                    <a:gd name="connsiteX544" fmla="*/ 3978 w 10000"/>
                    <a:gd name="connsiteY544" fmla="*/ 6861 h 10000"/>
                    <a:gd name="connsiteX545" fmla="*/ 4004 w 10000"/>
                    <a:gd name="connsiteY545" fmla="*/ 6910 h 10000"/>
                    <a:gd name="connsiteX546" fmla="*/ 4031 w 10000"/>
                    <a:gd name="connsiteY546" fmla="*/ 6959 h 10000"/>
                    <a:gd name="connsiteX547" fmla="*/ 4058 w 10000"/>
                    <a:gd name="connsiteY547" fmla="*/ 7010 h 10000"/>
                    <a:gd name="connsiteX548" fmla="*/ 4118 w 10000"/>
                    <a:gd name="connsiteY548" fmla="*/ 7106 h 10000"/>
                    <a:gd name="connsiteX549" fmla="*/ 4182 w 10000"/>
                    <a:gd name="connsiteY549" fmla="*/ 7200 h 10000"/>
                    <a:gd name="connsiteX550" fmla="*/ 4248 w 10000"/>
                    <a:gd name="connsiteY550" fmla="*/ 7289 h 10000"/>
                    <a:gd name="connsiteX551" fmla="*/ 4321 w 10000"/>
                    <a:gd name="connsiteY551" fmla="*/ 7373 h 10000"/>
                    <a:gd name="connsiteX552" fmla="*/ 4394 w 10000"/>
                    <a:gd name="connsiteY552" fmla="*/ 7454 h 10000"/>
                    <a:gd name="connsiteX553" fmla="*/ 4471 w 10000"/>
                    <a:gd name="connsiteY553" fmla="*/ 7532 h 10000"/>
                    <a:gd name="connsiteX554" fmla="*/ 4552 w 10000"/>
                    <a:gd name="connsiteY554" fmla="*/ 7606 h 10000"/>
                    <a:gd name="connsiteX555" fmla="*/ 4636 w 10000"/>
                    <a:gd name="connsiteY555" fmla="*/ 7674 h 10000"/>
                    <a:gd name="connsiteX556" fmla="*/ 4679 w 10000"/>
                    <a:gd name="connsiteY556" fmla="*/ 7706 h 10000"/>
                    <a:gd name="connsiteX557" fmla="*/ 4723 w 10000"/>
                    <a:gd name="connsiteY557" fmla="*/ 7737 h 10000"/>
                    <a:gd name="connsiteX558" fmla="*/ 4766 w 10000"/>
                    <a:gd name="connsiteY558" fmla="*/ 7768 h 10000"/>
                    <a:gd name="connsiteX559" fmla="*/ 4812 w 10000"/>
                    <a:gd name="connsiteY559" fmla="*/ 7796 h 10000"/>
                    <a:gd name="connsiteX560" fmla="*/ 4859 w 10000"/>
                    <a:gd name="connsiteY560" fmla="*/ 7825 h 10000"/>
                    <a:gd name="connsiteX561" fmla="*/ 4903 w 10000"/>
                    <a:gd name="connsiteY561" fmla="*/ 7852 h 10000"/>
                    <a:gd name="connsiteX562" fmla="*/ 4951 w 10000"/>
                    <a:gd name="connsiteY562" fmla="*/ 7878 h 10000"/>
                    <a:gd name="connsiteX563" fmla="*/ 4997 w 10000"/>
                    <a:gd name="connsiteY563" fmla="*/ 7901 h 10000"/>
                    <a:gd name="connsiteX564" fmla="*/ 5047 w 10000"/>
                    <a:gd name="connsiteY564" fmla="*/ 7923 h 10000"/>
                    <a:gd name="connsiteX565" fmla="*/ 5095 w 10000"/>
                    <a:gd name="connsiteY565" fmla="*/ 7944 h 10000"/>
                    <a:gd name="connsiteX566" fmla="*/ 5145 w 10000"/>
                    <a:gd name="connsiteY566" fmla="*/ 7964 h 10000"/>
                    <a:gd name="connsiteX567" fmla="*/ 5195 w 10000"/>
                    <a:gd name="connsiteY567" fmla="*/ 7985 h 10000"/>
                    <a:gd name="connsiteX568" fmla="*/ 5246 w 10000"/>
                    <a:gd name="connsiteY568" fmla="*/ 8001 h 10000"/>
                    <a:gd name="connsiteX569" fmla="*/ 5296 w 10000"/>
                    <a:gd name="connsiteY569" fmla="*/ 8016 h 10000"/>
                    <a:gd name="connsiteX570" fmla="*/ 5348 w 10000"/>
                    <a:gd name="connsiteY570" fmla="*/ 8032 h 10000"/>
                    <a:gd name="connsiteX571" fmla="*/ 5400 w 10000"/>
                    <a:gd name="connsiteY571" fmla="*/ 8044 h 10000"/>
                    <a:gd name="connsiteX572" fmla="*/ 5453 w 10000"/>
                    <a:gd name="connsiteY572" fmla="*/ 8057 h 10000"/>
                    <a:gd name="connsiteX573" fmla="*/ 5505 w 10000"/>
                    <a:gd name="connsiteY573" fmla="*/ 8065 h 10000"/>
                    <a:gd name="connsiteX574" fmla="*/ 5558 w 10000"/>
                    <a:gd name="connsiteY574" fmla="*/ 8075 h 10000"/>
                    <a:gd name="connsiteX575" fmla="*/ 5611 w 10000"/>
                    <a:gd name="connsiteY575" fmla="*/ 8081 h 10000"/>
                    <a:gd name="connsiteX576" fmla="*/ 5665 w 10000"/>
                    <a:gd name="connsiteY576" fmla="*/ 8087 h 10000"/>
                    <a:gd name="connsiteX577" fmla="*/ 5720 w 10000"/>
                    <a:gd name="connsiteY577" fmla="*/ 8091 h 10000"/>
                    <a:gd name="connsiteX578" fmla="*/ 5775 w 10000"/>
                    <a:gd name="connsiteY578" fmla="*/ 8093 h 10000"/>
                    <a:gd name="connsiteX579" fmla="*/ 5830 w 10000"/>
                    <a:gd name="connsiteY579" fmla="*/ 8093 h 10000"/>
                    <a:gd name="connsiteX580" fmla="*/ 5885 w 10000"/>
                    <a:gd name="connsiteY580" fmla="*/ 8093 h 10000"/>
                    <a:gd name="connsiteX581" fmla="*/ 5941 w 10000"/>
                    <a:gd name="connsiteY581" fmla="*/ 8091 h 10000"/>
                    <a:gd name="connsiteX582" fmla="*/ 5994 w 10000"/>
                    <a:gd name="connsiteY582" fmla="*/ 8087 h 10000"/>
                    <a:gd name="connsiteX583" fmla="*/ 6047 w 10000"/>
                    <a:gd name="connsiteY583" fmla="*/ 8081 h 10000"/>
                    <a:gd name="connsiteX584" fmla="*/ 6101 w 10000"/>
                    <a:gd name="connsiteY584" fmla="*/ 8075 h 10000"/>
                    <a:gd name="connsiteX585" fmla="*/ 6156 w 10000"/>
                    <a:gd name="connsiteY585" fmla="*/ 8065 h 10000"/>
                    <a:gd name="connsiteX586" fmla="*/ 6209 w 10000"/>
                    <a:gd name="connsiteY586" fmla="*/ 8057 h 10000"/>
                    <a:gd name="connsiteX587" fmla="*/ 6261 w 10000"/>
                    <a:gd name="connsiteY587" fmla="*/ 8044 h 10000"/>
                    <a:gd name="connsiteX588" fmla="*/ 6313 w 10000"/>
                    <a:gd name="connsiteY588" fmla="*/ 8032 h 10000"/>
                    <a:gd name="connsiteX589" fmla="*/ 6364 w 10000"/>
                    <a:gd name="connsiteY589" fmla="*/ 8016 h 10000"/>
                    <a:gd name="connsiteX590" fmla="*/ 6416 w 10000"/>
                    <a:gd name="connsiteY590" fmla="*/ 8001 h 10000"/>
                    <a:gd name="connsiteX591" fmla="*/ 6466 w 10000"/>
                    <a:gd name="connsiteY591" fmla="*/ 7985 h 10000"/>
                    <a:gd name="connsiteX592" fmla="*/ 6515 w 10000"/>
                    <a:gd name="connsiteY592" fmla="*/ 7964 h 10000"/>
                    <a:gd name="connsiteX593" fmla="*/ 6563 w 10000"/>
                    <a:gd name="connsiteY593" fmla="*/ 7944 h 10000"/>
                    <a:gd name="connsiteX594" fmla="*/ 6613 w 10000"/>
                    <a:gd name="connsiteY594" fmla="*/ 7923 h 10000"/>
                    <a:gd name="connsiteX595" fmla="*/ 6661 w 10000"/>
                    <a:gd name="connsiteY595" fmla="*/ 7901 h 10000"/>
                    <a:gd name="connsiteX596" fmla="*/ 6709 w 10000"/>
                    <a:gd name="connsiteY596" fmla="*/ 7878 h 10000"/>
                    <a:gd name="connsiteX597" fmla="*/ 6756 w 10000"/>
                    <a:gd name="connsiteY597" fmla="*/ 7852 h 10000"/>
                    <a:gd name="connsiteX598" fmla="*/ 6802 w 10000"/>
                    <a:gd name="connsiteY598" fmla="*/ 7825 h 10000"/>
                    <a:gd name="connsiteX599" fmla="*/ 6848 w 10000"/>
                    <a:gd name="connsiteY599" fmla="*/ 7796 h 10000"/>
                    <a:gd name="connsiteX600" fmla="*/ 6893 w 10000"/>
                    <a:gd name="connsiteY600" fmla="*/ 7768 h 10000"/>
                    <a:gd name="connsiteX601" fmla="*/ 6939 w 10000"/>
                    <a:gd name="connsiteY601" fmla="*/ 7737 h 10000"/>
                    <a:gd name="connsiteX602" fmla="*/ 6982 w 10000"/>
                    <a:gd name="connsiteY602" fmla="*/ 7706 h 10000"/>
                    <a:gd name="connsiteX603" fmla="*/ 7024 w 10000"/>
                    <a:gd name="connsiteY603" fmla="*/ 7674 h 10000"/>
                    <a:gd name="connsiteX604" fmla="*/ 7108 w 10000"/>
                    <a:gd name="connsiteY604" fmla="*/ 7606 h 10000"/>
                    <a:gd name="connsiteX605" fmla="*/ 7188 w 10000"/>
                    <a:gd name="connsiteY605" fmla="*/ 7532 h 10000"/>
                    <a:gd name="connsiteX606" fmla="*/ 7266 w 10000"/>
                    <a:gd name="connsiteY606" fmla="*/ 7454 h 10000"/>
                    <a:gd name="connsiteX607" fmla="*/ 7341 w 10000"/>
                    <a:gd name="connsiteY607" fmla="*/ 7373 h 10000"/>
                    <a:gd name="connsiteX608" fmla="*/ 7411 w 10000"/>
                    <a:gd name="connsiteY608" fmla="*/ 7289 h 10000"/>
                    <a:gd name="connsiteX609" fmla="*/ 7478 w 10000"/>
                    <a:gd name="connsiteY609" fmla="*/ 7200 h 10000"/>
                    <a:gd name="connsiteX610" fmla="*/ 7542 w 10000"/>
                    <a:gd name="connsiteY610" fmla="*/ 7106 h 10000"/>
                    <a:gd name="connsiteX611" fmla="*/ 7601 w 10000"/>
                    <a:gd name="connsiteY611" fmla="*/ 7010 h 10000"/>
                    <a:gd name="connsiteX612" fmla="*/ 7628 w 10000"/>
                    <a:gd name="connsiteY612" fmla="*/ 6959 h 10000"/>
                    <a:gd name="connsiteX613" fmla="*/ 7658 w 10000"/>
                    <a:gd name="connsiteY613" fmla="*/ 6910 h 10000"/>
                    <a:gd name="connsiteX614" fmla="*/ 7683 w 10000"/>
                    <a:gd name="connsiteY614" fmla="*/ 6861 h 10000"/>
                    <a:gd name="connsiteX615" fmla="*/ 7710 w 10000"/>
                    <a:gd name="connsiteY615" fmla="*/ 6807 h 10000"/>
                    <a:gd name="connsiteX616" fmla="*/ 7731 w 10000"/>
                    <a:gd name="connsiteY616" fmla="*/ 6754 h 10000"/>
                    <a:gd name="connsiteX617" fmla="*/ 7754 w 10000"/>
                    <a:gd name="connsiteY617" fmla="*/ 6701 h 10000"/>
                    <a:gd name="connsiteX618" fmla="*/ 7777 w 10000"/>
                    <a:gd name="connsiteY618" fmla="*/ 6648 h 10000"/>
                    <a:gd name="connsiteX619" fmla="*/ 7799 w 10000"/>
                    <a:gd name="connsiteY619" fmla="*/ 6594 h 10000"/>
                    <a:gd name="connsiteX620" fmla="*/ 7818 w 10000"/>
                    <a:gd name="connsiteY620" fmla="*/ 6537 h 10000"/>
                    <a:gd name="connsiteX621" fmla="*/ 7838 w 10000"/>
                    <a:gd name="connsiteY621" fmla="*/ 6482 h 10000"/>
                    <a:gd name="connsiteX622" fmla="*/ 7854 w 10000"/>
                    <a:gd name="connsiteY622" fmla="*/ 6424 h 10000"/>
                    <a:gd name="connsiteX623" fmla="*/ 7870 w 10000"/>
                    <a:gd name="connsiteY623" fmla="*/ 6367 h 10000"/>
                    <a:gd name="connsiteX624" fmla="*/ 7884 w 10000"/>
                    <a:gd name="connsiteY624" fmla="*/ 6308 h 10000"/>
                    <a:gd name="connsiteX625" fmla="*/ 7898 w 10000"/>
                    <a:gd name="connsiteY625" fmla="*/ 6250 h 10000"/>
                    <a:gd name="connsiteX626" fmla="*/ 7911 w 10000"/>
                    <a:gd name="connsiteY626" fmla="*/ 6191 h 10000"/>
                    <a:gd name="connsiteX627" fmla="*/ 7921 w 10000"/>
                    <a:gd name="connsiteY627" fmla="*/ 6131 h 10000"/>
                    <a:gd name="connsiteX628" fmla="*/ 7932 w 10000"/>
                    <a:gd name="connsiteY628" fmla="*/ 6070 h 10000"/>
                    <a:gd name="connsiteX629" fmla="*/ 7941 w 10000"/>
                    <a:gd name="connsiteY629" fmla="*/ 6011 h 10000"/>
                    <a:gd name="connsiteX630" fmla="*/ 7948 w 10000"/>
                    <a:gd name="connsiteY630" fmla="*/ 5949 h 10000"/>
                    <a:gd name="connsiteX631" fmla="*/ 7955 w 10000"/>
                    <a:gd name="connsiteY631" fmla="*/ 5888 h 10000"/>
                    <a:gd name="connsiteX632" fmla="*/ 7959 w 10000"/>
                    <a:gd name="connsiteY632" fmla="*/ 5826 h 10000"/>
                    <a:gd name="connsiteX633" fmla="*/ 7962 w 10000"/>
                    <a:gd name="connsiteY633" fmla="*/ 5761 h 10000"/>
                    <a:gd name="connsiteX634" fmla="*/ 7966 w 10000"/>
                    <a:gd name="connsiteY634" fmla="*/ 5699 h 10000"/>
                    <a:gd name="connsiteX635" fmla="*/ 7966 w 10000"/>
                    <a:gd name="connsiteY635" fmla="*/ 5636 h 10000"/>
                    <a:gd name="connsiteX636" fmla="*/ 7966 w 10000"/>
                    <a:gd name="connsiteY636" fmla="*/ 5572 h 10000"/>
                    <a:gd name="connsiteX637" fmla="*/ 7962 w 10000"/>
                    <a:gd name="connsiteY637" fmla="*/ 5509 h 10000"/>
                    <a:gd name="connsiteX638" fmla="*/ 7959 w 10000"/>
                    <a:gd name="connsiteY638" fmla="*/ 5447 h 10000"/>
                    <a:gd name="connsiteX639" fmla="*/ 7955 w 10000"/>
                    <a:gd name="connsiteY639" fmla="*/ 5386 h 10000"/>
                    <a:gd name="connsiteX640" fmla="*/ 7948 w 10000"/>
                    <a:gd name="connsiteY640" fmla="*/ 5325 h 10000"/>
                    <a:gd name="connsiteX641" fmla="*/ 7941 w 10000"/>
                    <a:gd name="connsiteY641" fmla="*/ 5261 h 10000"/>
                    <a:gd name="connsiteX642" fmla="*/ 7932 w 10000"/>
                    <a:gd name="connsiteY642" fmla="*/ 5200 h 10000"/>
                    <a:gd name="connsiteX643" fmla="*/ 7921 w 10000"/>
                    <a:gd name="connsiteY643" fmla="*/ 5140 h 10000"/>
                    <a:gd name="connsiteX644" fmla="*/ 7911 w 10000"/>
                    <a:gd name="connsiteY644" fmla="*/ 5081 h 10000"/>
                    <a:gd name="connsiteX645" fmla="*/ 7898 w 10000"/>
                    <a:gd name="connsiteY645" fmla="*/ 5022 h 10000"/>
                    <a:gd name="connsiteX646" fmla="*/ 7884 w 10000"/>
                    <a:gd name="connsiteY646" fmla="*/ 4962 h 10000"/>
                    <a:gd name="connsiteX647" fmla="*/ 7870 w 10000"/>
                    <a:gd name="connsiteY647" fmla="*/ 4905 h 10000"/>
                    <a:gd name="connsiteX648" fmla="*/ 7854 w 10000"/>
                    <a:gd name="connsiteY648" fmla="*/ 4847 h 10000"/>
                    <a:gd name="connsiteX649" fmla="*/ 7838 w 10000"/>
                    <a:gd name="connsiteY649" fmla="*/ 4790 h 10000"/>
                    <a:gd name="connsiteX650" fmla="*/ 7818 w 10000"/>
                    <a:gd name="connsiteY650" fmla="*/ 4735 h 10000"/>
                    <a:gd name="connsiteX651" fmla="*/ 7799 w 10000"/>
                    <a:gd name="connsiteY651" fmla="*/ 4680 h 10000"/>
                    <a:gd name="connsiteX652" fmla="*/ 7777 w 10000"/>
                    <a:gd name="connsiteY652" fmla="*/ 4624 h 10000"/>
                    <a:gd name="connsiteX653" fmla="*/ 7754 w 10000"/>
                    <a:gd name="connsiteY653" fmla="*/ 4569 h 10000"/>
                    <a:gd name="connsiteX654" fmla="*/ 7731 w 10000"/>
                    <a:gd name="connsiteY654" fmla="*/ 4518 h 10000"/>
                    <a:gd name="connsiteX655" fmla="*/ 7710 w 10000"/>
                    <a:gd name="connsiteY655" fmla="*/ 4464 h 10000"/>
                    <a:gd name="connsiteX656" fmla="*/ 7683 w 10000"/>
                    <a:gd name="connsiteY656" fmla="*/ 4413 h 10000"/>
                    <a:gd name="connsiteX657" fmla="*/ 7658 w 10000"/>
                    <a:gd name="connsiteY657" fmla="*/ 4360 h 10000"/>
                    <a:gd name="connsiteX658" fmla="*/ 7628 w 10000"/>
                    <a:gd name="connsiteY658" fmla="*/ 4311 h 10000"/>
                    <a:gd name="connsiteX659" fmla="*/ 7601 w 10000"/>
                    <a:gd name="connsiteY659" fmla="*/ 4262 h 10000"/>
                    <a:gd name="connsiteX660" fmla="*/ 7542 w 10000"/>
                    <a:gd name="connsiteY660" fmla="*/ 4165 h 10000"/>
                    <a:gd name="connsiteX661" fmla="*/ 7478 w 10000"/>
                    <a:gd name="connsiteY661" fmla="*/ 4073 h 10000"/>
                    <a:gd name="connsiteX662" fmla="*/ 7411 w 10000"/>
                    <a:gd name="connsiteY662" fmla="*/ 3983 h 10000"/>
                    <a:gd name="connsiteX663" fmla="*/ 7341 w 10000"/>
                    <a:gd name="connsiteY663" fmla="*/ 3897 h 10000"/>
                    <a:gd name="connsiteX664" fmla="*/ 4205 w 10000"/>
                    <a:gd name="connsiteY664" fmla="*/ 0 h 10000"/>
                    <a:gd name="connsiteX665" fmla="*/ 3515 w 10000"/>
                    <a:gd name="connsiteY665" fmla="*/ 1509 h 10000"/>
                    <a:gd name="connsiteX666" fmla="*/ 1180 w 10000"/>
                    <a:gd name="connsiteY666" fmla="*/ 1509 h 10000"/>
                    <a:gd name="connsiteX667" fmla="*/ 1119 w 10000"/>
                    <a:gd name="connsiteY667" fmla="*/ 1509 h 10000"/>
                    <a:gd name="connsiteX668" fmla="*/ 1061 w 10000"/>
                    <a:gd name="connsiteY668" fmla="*/ 1513 h 10000"/>
                    <a:gd name="connsiteX669" fmla="*/ 1000 w 10000"/>
                    <a:gd name="connsiteY669" fmla="*/ 1524 h 10000"/>
                    <a:gd name="connsiteX670" fmla="*/ 943 w 10000"/>
                    <a:gd name="connsiteY670" fmla="*/ 1536 h 10000"/>
                    <a:gd name="connsiteX671" fmla="*/ 886 w 10000"/>
                    <a:gd name="connsiteY671" fmla="*/ 1552 h 10000"/>
                    <a:gd name="connsiteX672" fmla="*/ 831 w 10000"/>
                    <a:gd name="connsiteY672" fmla="*/ 1569 h 10000"/>
                    <a:gd name="connsiteX673" fmla="*/ 774 w 10000"/>
                    <a:gd name="connsiteY673" fmla="*/ 1591 h 10000"/>
                    <a:gd name="connsiteX674" fmla="*/ 721 w 10000"/>
                    <a:gd name="connsiteY674" fmla="*/ 1616 h 10000"/>
                    <a:gd name="connsiteX675" fmla="*/ 669 w 10000"/>
                    <a:gd name="connsiteY675" fmla="*/ 1642 h 10000"/>
                    <a:gd name="connsiteX676" fmla="*/ 618 w 10000"/>
                    <a:gd name="connsiteY676" fmla="*/ 1673 h 10000"/>
                    <a:gd name="connsiteX677" fmla="*/ 571 w 10000"/>
                    <a:gd name="connsiteY677" fmla="*/ 1704 h 10000"/>
                    <a:gd name="connsiteX678" fmla="*/ 521 w 10000"/>
                    <a:gd name="connsiteY678" fmla="*/ 1741 h 10000"/>
                    <a:gd name="connsiteX679" fmla="*/ 475 w 10000"/>
                    <a:gd name="connsiteY679" fmla="*/ 1778 h 10000"/>
                    <a:gd name="connsiteX680" fmla="*/ 431 w 10000"/>
                    <a:gd name="connsiteY680" fmla="*/ 1819 h 10000"/>
                    <a:gd name="connsiteX681" fmla="*/ 388 w 10000"/>
                    <a:gd name="connsiteY681" fmla="*/ 1862 h 10000"/>
                    <a:gd name="connsiteX682" fmla="*/ 347 w 10000"/>
                    <a:gd name="connsiteY682" fmla="*/ 1907 h 10000"/>
                    <a:gd name="connsiteX683" fmla="*/ 308 w 10000"/>
                    <a:gd name="connsiteY683" fmla="*/ 1954 h 10000"/>
                    <a:gd name="connsiteX684" fmla="*/ 271 w 10000"/>
                    <a:gd name="connsiteY684" fmla="*/ 2005 h 10000"/>
                    <a:gd name="connsiteX685" fmla="*/ 235 w 10000"/>
                    <a:gd name="connsiteY685" fmla="*/ 2054 h 10000"/>
                    <a:gd name="connsiteX686" fmla="*/ 203 w 10000"/>
                    <a:gd name="connsiteY686" fmla="*/ 2109 h 10000"/>
                    <a:gd name="connsiteX687" fmla="*/ 173 w 10000"/>
                    <a:gd name="connsiteY687" fmla="*/ 2163 h 10000"/>
                    <a:gd name="connsiteX688" fmla="*/ 142 w 10000"/>
                    <a:gd name="connsiteY688" fmla="*/ 2220 h 10000"/>
                    <a:gd name="connsiteX689" fmla="*/ 117 w 10000"/>
                    <a:gd name="connsiteY689" fmla="*/ 2277 h 10000"/>
                    <a:gd name="connsiteX690" fmla="*/ 93 w 10000"/>
                    <a:gd name="connsiteY690" fmla="*/ 2339 h 10000"/>
                    <a:gd name="connsiteX691" fmla="*/ 73 w 10000"/>
                    <a:gd name="connsiteY691" fmla="*/ 2398 h 10000"/>
                    <a:gd name="connsiteX692" fmla="*/ 53 w 10000"/>
                    <a:gd name="connsiteY692" fmla="*/ 2464 h 10000"/>
                    <a:gd name="connsiteX693" fmla="*/ 37 w 10000"/>
                    <a:gd name="connsiteY693" fmla="*/ 2527 h 10000"/>
                    <a:gd name="connsiteX694" fmla="*/ 25 w 10000"/>
                    <a:gd name="connsiteY694" fmla="*/ 2591 h 10000"/>
                    <a:gd name="connsiteX695" fmla="*/ 14 w 10000"/>
                    <a:gd name="connsiteY695" fmla="*/ 2660 h 10000"/>
                    <a:gd name="connsiteX696" fmla="*/ 7 w 10000"/>
                    <a:gd name="connsiteY696" fmla="*/ 2728 h 10000"/>
                    <a:gd name="connsiteX697" fmla="*/ 2 w 10000"/>
                    <a:gd name="connsiteY697" fmla="*/ 2795 h 10000"/>
                    <a:gd name="connsiteX698" fmla="*/ 0 w 10000"/>
                    <a:gd name="connsiteY698" fmla="*/ 2865 h 10000"/>
                    <a:gd name="connsiteX699" fmla="*/ 0 w 10000"/>
                    <a:gd name="connsiteY699" fmla="*/ 8646 h 10000"/>
                    <a:gd name="connsiteX700" fmla="*/ 2 w 10000"/>
                    <a:gd name="connsiteY700" fmla="*/ 8714 h 10000"/>
                    <a:gd name="connsiteX701" fmla="*/ 7 w 10000"/>
                    <a:gd name="connsiteY701" fmla="*/ 8784 h 10000"/>
                    <a:gd name="connsiteX702" fmla="*/ 14 w 10000"/>
                    <a:gd name="connsiteY702" fmla="*/ 8849 h 10000"/>
                    <a:gd name="connsiteX703" fmla="*/ 25 w 10000"/>
                    <a:gd name="connsiteY703" fmla="*/ 8917 h 10000"/>
                    <a:gd name="connsiteX704" fmla="*/ 37 w 10000"/>
                    <a:gd name="connsiteY704" fmla="*/ 8982 h 10000"/>
                    <a:gd name="connsiteX705" fmla="*/ 53 w 10000"/>
                    <a:gd name="connsiteY705" fmla="*/ 9048 h 10000"/>
                    <a:gd name="connsiteX706" fmla="*/ 73 w 10000"/>
                    <a:gd name="connsiteY706" fmla="*/ 9109 h 10000"/>
                    <a:gd name="connsiteX707" fmla="*/ 93 w 10000"/>
                    <a:gd name="connsiteY707" fmla="*/ 9171 h 10000"/>
                    <a:gd name="connsiteX708" fmla="*/ 117 w 10000"/>
                    <a:gd name="connsiteY708" fmla="*/ 9230 h 10000"/>
                    <a:gd name="connsiteX709" fmla="*/ 142 w 10000"/>
                    <a:gd name="connsiteY709" fmla="*/ 9289 h 10000"/>
                    <a:gd name="connsiteX710" fmla="*/ 173 w 10000"/>
                    <a:gd name="connsiteY710" fmla="*/ 9347 h 10000"/>
                    <a:gd name="connsiteX711" fmla="*/ 203 w 10000"/>
                    <a:gd name="connsiteY711" fmla="*/ 9402 h 10000"/>
                    <a:gd name="connsiteX712" fmla="*/ 235 w 10000"/>
                    <a:gd name="connsiteY712" fmla="*/ 9453 h 10000"/>
                    <a:gd name="connsiteX713" fmla="*/ 271 w 10000"/>
                    <a:gd name="connsiteY713" fmla="*/ 9506 h 10000"/>
                    <a:gd name="connsiteX714" fmla="*/ 308 w 10000"/>
                    <a:gd name="connsiteY714" fmla="*/ 9556 h 10000"/>
                    <a:gd name="connsiteX715" fmla="*/ 347 w 10000"/>
                    <a:gd name="connsiteY715" fmla="*/ 9603 h 10000"/>
                    <a:gd name="connsiteX716" fmla="*/ 388 w 10000"/>
                    <a:gd name="connsiteY716" fmla="*/ 9650 h 10000"/>
                    <a:gd name="connsiteX717" fmla="*/ 431 w 10000"/>
                    <a:gd name="connsiteY717" fmla="*/ 9691 h 10000"/>
                    <a:gd name="connsiteX718" fmla="*/ 475 w 10000"/>
                    <a:gd name="connsiteY718" fmla="*/ 9732 h 10000"/>
                    <a:gd name="connsiteX719" fmla="*/ 521 w 10000"/>
                    <a:gd name="connsiteY719" fmla="*/ 9769 h 10000"/>
                    <a:gd name="connsiteX720" fmla="*/ 571 w 10000"/>
                    <a:gd name="connsiteY720" fmla="*/ 9803 h 10000"/>
                    <a:gd name="connsiteX721" fmla="*/ 618 w 10000"/>
                    <a:gd name="connsiteY721" fmla="*/ 9836 h 10000"/>
                    <a:gd name="connsiteX722" fmla="*/ 669 w 10000"/>
                    <a:gd name="connsiteY722" fmla="*/ 9867 h 10000"/>
                    <a:gd name="connsiteX723" fmla="*/ 721 w 10000"/>
                    <a:gd name="connsiteY723" fmla="*/ 9894 h 10000"/>
                    <a:gd name="connsiteX724" fmla="*/ 774 w 10000"/>
                    <a:gd name="connsiteY724" fmla="*/ 9918 h 10000"/>
                    <a:gd name="connsiteX725" fmla="*/ 831 w 10000"/>
                    <a:gd name="connsiteY725" fmla="*/ 9939 h 10000"/>
                    <a:gd name="connsiteX726" fmla="*/ 886 w 10000"/>
                    <a:gd name="connsiteY726" fmla="*/ 9957 h 10000"/>
                    <a:gd name="connsiteX727" fmla="*/ 943 w 10000"/>
                    <a:gd name="connsiteY727" fmla="*/ 9975 h 10000"/>
                    <a:gd name="connsiteX728" fmla="*/ 1000 w 10000"/>
                    <a:gd name="connsiteY728" fmla="*/ 9986 h 10000"/>
                    <a:gd name="connsiteX729" fmla="*/ 1061 w 10000"/>
                    <a:gd name="connsiteY729" fmla="*/ 9994 h 10000"/>
                    <a:gd name="connsiteX730" fmla="*/ 1119 w 10000"/>
                    <a:gd name="connsiteY730" fmla="*/ 10000 h 10000"/>
                    <a:gd name="connsiteX731" fmla="*/ 1180 w 10000"/>
                    <a:gd name="connsiteY731" fmla="*/ 10000 h 10000"/>
                    <a:gd name="connsiteX732" fmla="*/ 8820 w 10000"/>
                    <a:gd name="connsiteY732" fmla="*/ 10000 h 10000"/>
                    <a:gd name="connsiteX733" fmla="*/ 8882 w 10000"/>
                    <a:gd name="connsiteY733" fmla="*/ 10000 h 10000"/>
                    <a:gd name="connsiteX734" fmla="*/ 8941 w 10000"/>
                    <a:gd name="connsiteY734" fmla="*/ 9994 h 10000"/>
                    <a:gd name="connsiteX735" fmla="*/ 9000 w 10000"/>
                    <a:gd name="connsiteY735" fmla="*/ 9986 h 10000"/>
                    <a:gd name="connsiteX736" fmla="*/ 9059 w 10000"/>
                    <a:gd name="connsiteY736" fmla="*/ 9975 h 10000"/>
                    <a:gd name="connsiteX737" fmla="*/ 9114 w 10000"/>
                    <a:gd name="connsiteY737" fmla="*/ 9957 h 10000"/>
                    <a:gd name="connsiteX738" fmla="*/ 9172 w 10000"/>
                    <a:gd name="connsiteY738" fmla="*/ 9939 h 10000"/>
                    <a:gd name="connsiteX739" fmla="*/ 9226 w 10000"/>
                    <a:gd name="connsiteY739" fmla="*/ 9918 h 10000"/>
                    <a:gd name="connsiteX740" fmla="*/ 9279 w 10000"/>
                    <a:gd name="connsiteY740" fmla="*/ 9894 h 10000"/>
                    <a:gd name="connsiteX741" fmla="*/ 9331 w 10000"/>
                    <a:gd name="connsiteY741" fmla="*/ 9867 h 10000"/>
                    <a:gd name="connsiteX742" fmla="*/ 9382 w 10000"/>
                    <a:gd name="connsiteY742" fmla="*/ 9836 h 10000"/>
                    <a:gd name="connsiteX743" fmla="*/ 9432 w 10000"/>
                    <a:gd name="connsiteY743" fmla="*/ 9803 h 10000"/>
                    <a:gd name="connsiteX744" fmla="*/ 9480 w 10000"/>
                    <a:gd name="connsiteY744" fmla="*/ 9769 h 10000"/>
                    <a:gd name="connsiteX745" fmla="*/ 9525 w 10000"/>
                    <a:gd name="connsiteY745" fmla="*/ 9732 h 10000"/>
                    <a:gd name="connsiteX746" fmla="*/ 9571 w 10000"/>
                    <a:gd name="connsiteY746" fmla="*/ 9691 h 10000"/>
                    <a:gd name="connsiteX747" fmla="*/ 9612 w 10000"/>
                    <a:gd name="connsiteY747" fmla="*/ 9650 h 10000"/>
                    <a:gd name="connsiteX748" fmla="*/ 9653 w 10000"/>
                    <a:gd name="connsiteY748" fmla="*/ 9603 h 10000"/>
                    <a:gd name="connsiteX749" fmla="*/ 9692 w 10000"/>
                    <a:gd name="connsiteY749" fmla="*/ 9556 h 10000"/>
                    <a:gd name="connsiteX750" fmla="*/ 9729 w 10000"/>
                    <a:gd name="connsiteY750" fmla="*/ 9506 h 10000"/>
                    <a:gd name="connsiteX751" fmla="*/ 9765 w 10000"/>
                    <a:gd name="connsiteY751" fmla="*/ 9453 h 10000"/>
                    <a:gd name="connsiteX752" fmla="*/ 9797 w 10000"/>
                    <a:gd name="connsiteY752" fmla="*/ 9402 h 10000"/>
                    <a:gd name="connsiteX753" fmla="*/ 9829 w 10000"/>
                    <a:gd name="connsiteY753" fmla="*/ 9347 h 10000"/>
                    <a:gd name="connsiteX754" fmla="*/ 9858 w 10000"/>
                    <a:gd name="connsiteY754" fmla="*/ 9289 h 10000"/>
                    <a:gd name="connsiteX755" fmla="*/ 9883 w 10000"/>
                    <a:gd name="connsiteY755" fmla="*/ 9230 h 10000"/>
                    <a:gd name="connsiteX756" fmla="*/ 9907 w 10000"/>
                    <a:gd name="connsiteY756" fmla="*/ 9171 h 10000"/>
                    <a:gd name="connsiteX757" fmla="*/ 9927 w 10000"/>
                    <a:gd name="connsiteY757" fmla="*/ 9109 h 10000"/>
                    <a:gd name="connsiteX758" fmla="*/ 9947 w 10000"/>
                    <a:gd name="connsiteY758" fmla="*/ 9048 h 10000"/>
                    <a:gd name="connsiteX759" fmla="*/ 9963 w 10000"/>
                    <a:gd name="connsiteY759" fmla="*/ 8982 h 10000"/>
                    <a:gd name="connsiteX760" fmla="*/ 9975 w 10000"/>
                    <a:gd name="connsiteY760" fmla="*/ 8917 h 10000"/>
                    <a:gd name="connsiteX761" fmla="*/ 9986 w 10000"/>
                    <a:gd name="connsiteY761" fmla="*/ 8849 h 10000"/>
                    <a:gd name="connsiteX762" fmla="*/ 9995 w 10000"/>
                    <a:gd name="connsiteY762" fmla="*/ 8784 h 10000"/>
                    <a:gd name="connsiteX763" fmla="*/ 9998 w 10000"/>
                    <a:gd name="connsiteY763" fmla="*/ 8714 h 10000"/>
                    <a:gd name="connsiteX764" fmla="*/ 10000 w 10000"/>
                    <a:gd name="connsiteY764" fmla="*/ 8646 h 10000"/>
                    <a:gd name="connsiteX765" fmla="*/ 10000 w 10000"/>
                    <a:gd name="connsiteY765" fmla="*/ 2865 h 10000"/>
                    <a:gd name="connsiteX766" fmla="*/ 9998 w 10000"/>
                    <a:gd name="connsiteY766" fmla="*/ 2795 h 10000"/>
                    <a:gd name="connsiteX767" fmla="*/ 9995 w 10000"/>
                    <a:gd name="connsiteY767" fmla="*/ 2728 h 10000"/>
                    <a:gd name="connsiteX768" fmla="*/ 9986 w 10000"/>
                    <a:gd name="connsiteY768" fmla="*/ 2660 h 10000"/>
                    <a:gd name="connsiteX769" fmla="*/ 9975 w 10000"/>
                    <a:gd name="connsiteY769" fmla="*/ 2591 h 10000"/>
                    <a:gd name="connsiteX770" fmla="*/ 9963 w 10000"/>
                    <a:gd name="connsiteY770" fmla="*/ 2527 h 10000"/>
                    <a:gd name="connsiteX771" fmla="*/ 9947 w 10000"/>
                    <a:gd name="connsiteY771" fmla="*/ 2464 h 10000"/>
                    <a:gd name="connsiteX772" fmla="*/ 9927 w 10000"/>
                    <a:gd name="connsiteY772" fmla="*/ 2398 h 10000"/>
                    <a:gd name="connsiteX773" fmla="*/ 9907 w 10000"/>
                    <a:gd name="connsiteY773" fmla="*/ 2339 h 10000"/>
                    <a:gd name="connsiteX774" fmla="*/ 9883 w 10000"/>
                    <a:gd name="connsiteY774" fmla="*/ 2277 h 10000"/>
                    <a:gd name="connsiteX775" fmla="*/ 9858 w 10000"/>
                    <a:gd name="connsiteY775" fmla="*/ 2220 h 10000"/>
                    <a:gd name="connsiteX776" fmla="*/ 9829 w 10000"/>
                    <a:gd name="connsiteY776" fmla="*/ 2163 h 10000"/>
                    <a:gd name="connsiteX777" fmla="*/ 9797 w 10000"/>
                    <a:gd name="connsiteY777" fmla="*/ 2109 h 10000"/>
                    <a:gd name="connsiteX778" fmla="*/ 9765 w 10000"/>
                    <a:gd name="connsiteY778" fmla="*/ 2054 h 10000"/>
                    <a:gd name="connsiteX779" fmla="*/ 9729 w 10000"/>
                    <a:gd name="connsiteY779" fmla="*/ 2005 h 10000"/>
                    <a:gd name="connsiteX780" fmla="*/ 9692 w 10000"/>
                    <a:gd name="connsiteY780" fmla="*/ 1954 h 10000"/>
                    <a:gd name="connsiteX781" fmla="*/ 9653 w 10000"/>
                    <a:gd name="connsiteY781" fmla="*/ 1907 h 10000"/>
                    <a:gd name="connsiteX782" fmla="*/ 9612 w 10000"/>
                    <a:gd name="connsiteY782" fmla="*/ 1862 h 10000"/>
                    <a:gd name="connsiteX783" fmla="*/ 9571 w 10000"/>
                    <a:gd name="connsiteY783" fmla="*/ 1819 h 10000"/>
                    <a:gd name="connsiteX784" fmla="*/ 9525 w 10000"/>
                    <a:gd name="connsiteY784" fmla="*/ 1778 h 10000"/>
                    <a:gd name="connsiteX785" fmla="*/ 9480 w 10000"/>
                    <a:gd name="connsiteY785" fmla="*/ 1741 h 10000"/>
                    <a:gd name="connsiteX786" fmla="*/ 9432 w 10000"/>
                    <a:gd name="connsiteY786" fmla="*/ 1704 h 10000"/>
                    <a:gd name="connsiteX787" fmla="*/ 9382 w 10000"/>
                    <a:gd name="connsiteY787" fmla="*/ 1673 h 10000"/>
                    <a:gd name="connsiteX788" fmla="*/ 9331 w 10000"/>
                    <a:gd name="connsiteY788" fmla="*/ 1642 h 10000"/>
                    <a:gd name="connsiteX789" fmla="*/ 9279 w 10000"/>
                    <a:gd name="connsiteY789" fmla="*/ 1616 h 10000"/>
                    <a:gd name="connsiteX790" fmla="*/ 9226 w 10000"/>
                    <a:gd name="connsiteY790" fmla="*/ 1591 h 10000"/>
                    <a:gd name="connsiteX791" fmla="*/ 9172 w 10000"/>
                    <a:gd name="connsiteY791" fmla="*/ 1569 h 10000"/>
                    <a:gd name="connsiteX792" fmla="*/ 9114 w 10000"/>
                    <a:gd name="connsiteY792" fmla="*/ 1552 h 10000"/>
                    <a:gd name="connsiteX793" fmla="*/ 9059 w 10000"/>
                    <a:gd name="connsiteY793" fmla="*/ 1536 h 10000"/>
                    <a:gd name="connsiteX794" fmla="*/ 9000 w 10000"/>
                    <a:gd name="connsiteY794" fmla="*/ 1524 h 10000"/>
                    <a:gd name="connsiteX795" fmla="*/ 8941 w 10000"/>
                    <a:gd name="connsiteY795" fmla="*/ 1513 h 10000"/>
                    <a:gd name="connsiteX796" fmla="*/ 8882 w 10000"/>
                    <a:gd name="connsiteY796" fmla="*/ 1509 h 10000"/>
                    <a:gd name="connsiteX797" fmla="*/ 8820 w 10000"/>
                    <a:gd name="connsiteY797" fmla="*/ 1509 h 10000"/>
                    <a:gd name="connsiteX798" fmla="*/ 8446 w 10000"/>
                    <a:gd name="connsiteY798" fmla="*/ 1509 h 10000"/>
                    <a:gd name="connsiteX799" fmla="*/ 7653 w 10000"/>
                    <a:gd name="connsiteY799" fmla="*/ 0 h 10000"/>
                    <a:gd name="connsiteX800" fmla="*/ 4205 w 10000"/>
                    <a:gd name="connsiteY800" fmla="*/ 0 h 10000"/>
                    <a:gd name="connsiteX0-1" fmla="*/ 2161 w 10000"/>
                    <a:gd name="connsiteY0-2" fmla="*/ 80 h 10000"/>
                    <a:gd name="connsiteX1-3" fmla="*/ 2161 w 10000"/>
                    <a:gd name="connsiteY1-4" fmla="*/ 80 h 10000"/>
                    <a:gd name="connsiteX2-5" fmla="*/ 2207 w 10000"/>
                    <a:gd name="connsiteY2-6" fmla="*/ 80 h 10000"/>
                    <a:gd name="connsiteX3-7" fmla="*/ 2253 w 10000"/>
                    <a:gd name="connsiteY3-8" fmla="*/ 86 h 10000"/>
                    <a:gd name="connsiteX4-9" fmla="*/ 2296 w 10000"/>
                    <a:gd name="connsiteY4-10" fmla="*/ 90 h 10000"/>
                    <a:gd name="connsiteX5-11" fmla="*/ 2338 w 10000"/>
                    <a:gd name="connsiteY5-12" fmla="*/ 100 h 10000"/>
                    <a:gd name="connsiteX6-13" fmla="*/ 2383 w 10000"/>
                    <a:gd name="connsiteY6-14" fmla="*/ 109 h 10000"/>
                    <a:gd name="connsiteX7-15" fmla="*/ 2426 w 10000"/>
                    <a:gd name="connsiteY7-16" fmla="*/ 121 h 10000"/>
                    <a:gd name="connsiteX8-17" fmla="*/ 2467 w 10000"/>
                    <a:gd name="connsiteY8-18" fmla="*/ 135 h 10000"/>
                    <a:gd name="connsiteX9-19" fmla="*/ 2506 w 10000"/>
                    <a:gd name="connsiteY9-20" fmla="*/ 152 h 10000"/>
                    <a:gd name="connsiteX10-21" fmla="*/ 2545 w 10000"/>
                    <a:gd name="connsiteY10-22" fmla="*/ 170 h 10000"/>
                    <a:gd name="connsiteX11-23" fmla="*/ 2584 w 10000"/>
                    <a:gd name="connsiteY11-24" fmla="*/ 193 h 10000"/>
                    <a:gd name="connsiteX12-25" fmla="*/ 2621 w 10000"/>
                    <a:gd name="connsiteY12-26" fmla="*/ 213 h 10000"/>
                    <a:gd name="connsiteX13-27" fmla="*/ 2659 w 10000"/>
                    <a:gd name="connsiteY13-28" fmla="*/ 240 h 10000"/>
                    <a:gd name="connsiteX14-29" fmla="*/ 2696 w 10000"/>
                    <a:gd name="connsiteY14-30" fmla="*/ 264 h 10000"/>
                    <a:gd name="connsiteX15-31" fmla="*/ 2730 w 10000"/>
                    <a:gd name="connsiteY15-32" fmla="*/ 293 h 10000"/>
                    <a:gd name="connsiteX16-33" fmla="*/ 2764 w 10000"/>
                    <a:gd name="connsiteY16-34" fmla="*/ 322 h 10000"/>
                    <a:gd name="connsiteX17-35" fmla="*/ 2796 w 10000"/>
                    <a:gd name="connsiteY17-36" fmla="*/ 354 h 10000"/>
                    <a:gd name="connsiteX18-37" fmla="*/ 2826 w 10000"/>
                    <a:gd name="connsiteY18-38" fmla="*/ 385 h 10000"/>
                    <a:gd name="connsiteX19-39" fmla="*/ 2858 w 10000"/>
                    <a:gd name="connsiteY19-40" fmla="*/ 420 h 10000"/>
                    <a:gd name="connsiteX20-41" fmla="*/ 2887 w 10000"/>
                    <a:gd name="connsiteY20-42" fmla="*/ 457 h 10000"/>
                    <a:gd name="connsiteX21-43" fmla="*/ 2913 w 10000"/>
                    <a:gd name="connsiteY21-44" fmla="*/ 492 h 10000"/>
                    <a:gd name="connsiteX22-45" fmla="*/ 2938 w 10000"/>
                    <a:gd name="connsiteY22-46" fmla="*/ 530 h 10000"/>
                    <a:gd name="connsiteX23-47" fmla="*/ 2963 w 10000"/>
                    <a:gd name="connsiteY23-48" fmla="*/ 571 h 10000"/>
                    <a:gd name="connsiteX24-49" fmla="*/ 2986 w 10000"/>
                    <a:gd name="connsiteY24-50" fmla="*/ 610 h 10000"/>
                    <a:gd name="connsiteX25-51" fmla="*/ 3008 w 10000"/>
                    <a:gd name="connsiteY25-52" fmla="*/ 653 h 10000"/>
                    <a:gd name="connsiteX26-53" fmla="*/ 3027 w 10000"/>
                    <a:gd name="connsiteY26-54" fmla="*/ 696 h 10000"/>
                    <a:gd name="connsiteX27-55" fmla="*/ 3045 w 10000"/>
                    <a:gd name="connsiteY27-56" fmla="*/ 741 h 10000"/>
                    <a:gd name="connsiteX28-57" fmla="*/ 3063 w 10000"/>
                    <a:gd name="connsiteY28-58" fmla="*/ 786 h 10000"/>
                    <a:gd name="connsiteX29-59" fmla="*/ 3077 w 10000"/>
                    <a:gd name="connsiteY29-60" fmla="*/ 831 h 10000"/>
                    <a:gd name="connsiteX30-61" fmla="*/ 3090 w 10000"/>
                    <a:gd name="connsiteY30-62" fmla="*/ 879 h 10000"/>
                    <a:gd name="connsiteX31-63" fmla="*/ 3102 w 10000"/>
                    <a:gd name="connsiteY31-64" fmla="*/ 928 h 10000"/>
                    <a:gd name="connsiteX32-65" fmla="*/ 3109 w 10000"/>
                    <a:gd name="connsiteY32-66" fmla="*/ 977 h 10000"/>
                    <a:gd name="connsiteX33-67" fmla="*/ 3118 w 10000"/>
                    <a:gd name="connsiteY33-68" fmla="*/ 1026 h 10000"/>
                    <a:gd name="connsiteX34-69" fmla="*/ 1207 w 10000"/>
                    <a:gd name="connsiteY34-70" fmla="*/ 1026 h 10000"/>
                    <a:gd name="connsiteX35-71" fmla="*/ 1214 w 10000"/>
                    <a:gd name="connsiteY35-72" fmla="*/ 977 h 10000"/>
                    <a:gd name="connsiteX36-73" fmla="*/ 1223 w 10000"/>
                    <a:gd name="connsiteY36-74" fmla="*/ 928 h 10000"/>
                    <a:gd name="connsiteX37-75" fmla="*/ 1233 w 10000"/>
                    <a:gd name="connsiteY37-76" fmla="*/ 879 h 10000"/>
                    <a:gd name="connsiteX38-77" fmla="*/ 1248 w 10000"/>
                    <a:gd name="connsiteY38-78" fmla="*/ 831 h 10000"/>
                    <a:gd name="connsiteX39-79" fmla="*/ 1262 w 10000"/>
                    <a:gd name="connsiteY39-80" fmla="*/ 786 h 10000"/>
                    <a:gd name="connsiteX40-81" fmla="*/ 1280 w 10000"/>
                    <a:gd name="connsiteY40-82" fmla="*/ 741 h 10000"/>
                    <a:gd name="connsiteX41-83" fmla="*/ 1296 w 10000"/>
                    <a:gd name="connsiteY41-84" fmla="*/ 696 h 10000"/>
                    <a:gd name="connsiteX42-85" fmla="*/ 1317 w 10000"/>
                    <a:gd name="connsiteY42-86" fmla="*/ 653 h 10000"/>
                    <a:gd name="connsiteX43-87" fmla="*/ 1337 w 10000"/>
                    <a:gd name="connsiteY43-88" fmla="*/ 610 h 10000"/>
                    <a:gd name="connsiteX44-89" fmla="*/ 1360 w 10000"/>
                    <a:gd name="connsiteY44-90" fmla="*/ 571 h 10000"/>
                    <a:gd name="connsiteX45-91" fmla="*/ 1385 w 10000"/>
                    <a:gd name="connsiteY45-92" fmla="*/ 530 h 10000"/>
                    <a:gd name="connsiteX46-93" fmla="*/ 1411 w 10000"/>
                    <a:gd name="connsiteY46-94" fmla="*/ 492 h 10000"/>
                    <a:gd name="connsiteX47-95" fmla="*/ 1438 w 10000"/>
                    <a:gd name="connsiteY47-96" fmla="*/ 457 h 10000"/>
                    <a:gd name="connsiteX48-97" fmla="*/ 1466 w 10000"/>
                    <a:gd name="connsiteY48-98" fmla="*/ 420 h 10000"/>
                    <a:gd name="connsiteX49-99" fmla="*/ 1497 w 10000"/>
                    <a:gd name="connsiteY49-100" fmla="*/ 385 h 10000"/>
                    <a:gd name="connsiteX50-101" fmla="*/ 1527 w 10000"/>
                    <a:gd name="connsiteY50-102" fmla="*/ 354 h 10000"/>
                    <a:gd name="connsiteX51-103" fmla="*/ 1561 w 10000"/>
                    <a:gd name="connsiteY51-104" fmla="*/ 322 h 10000"/>
                    <a:gd name="connsiteX52-105" fmla="*/ 1593 w 10000"/>
                    <a:gd name="connsiteY52-106" fmla="*/ 293 h 10000"/>
                    <a:gd name="connsiteX53-107" fmla="*/ 1628 w 10000"/>
                    <a:gd name="connsiteY53-108" fmla="*/ 264 h 10000"/>
                    <a:gd name="connsiteX54-109" fmla="*/ 1664 w 10000"/>
                    <a:gd name="connsiteY54-110" fmla="*/ 240 h 10000"/>
                    <a:gd name="connsiteX55-111" fmla="*/ 1701 w 10000"/>
                    <a:gd name="connsiteY55-112" fmla="*/ 213 h 10000"/>
                    <a:gd name="connsiteX56-113" fmla="*/ 1737 w 10000"/>
                    <a:gd name="connsiteY56-114" fmla="*/ 193 h 10000"/>
                    <a:gd name="connsiteX57-115" fmla="*/ 1778 w 10000"/>
                    <a:gd name="connsiteY57-116" fmla="*/ 170 h 10000"/>
                    <a:gd name="connsiteX58-117" fmla="*/ 1817 w 10000"/>
                    <a:gd name="connsiteY58-118" fmla="*/ 152 h 10000"/>
                    <a:gd name="connsiteX59-119" fmla="*/ 1858 w 10000"/>
                    <a:gd name="connsiteY59-120" fmla="*/ 135 h 10000"/>
                    <a:gd name="connsiteX60-121" fmla="*/ 1899 w 10000"/>
                    <a:gd name="connsiteY60-122" fmla="*/ 121 h 10000"/>
                    <a:gd name="connsiteX61-123" fmla="*/ 1940 w 10000"/>
                    <a:gd name="connsiteY61-124" fmla="*/ 109 h 10000"/>
                    <a:gd name="connsiteX62-125" fmla="*/ 1984 w 10000"/>
                    <a:gd name="connsiteY62-126" fmla="*/ 100 h 10000"/>
                    <a:gd name="connsiteX63-127" fmla="*/ 2027 w 10000"/>
                    <a:gd name="connsiteY63-128" fmla="*/ 90 h 10000"/>
                    <a:gd name="connsiteX64-129" fmla="*/ 2073 w 10000"/>
                    <a:gd name="connsiteY64-130" fmla="*/ 86 h 10000"/>
                    <a:gd name="connsiteX65-131" fmla="*/ 2116 w 10000"/>
                    <a:gd name="connsiteY65-132" fmla="*/ 80 h 10000"/>
                    <a:gd name="connsiteX66-133" fmla="*/ 2161 w 10000"/>
                    <a:gd name="connsiteY66-134" fmla="*/ 80 h 10000"/>
                    <a:gd name="connsiteX67-135" fmla="*/ 5830 w 10000"/>
                    <a:gd name="connsiteY67-136" fmla="*/ 2038 h 10000"/>
                    <a:gd name="connsiteX68-137" fmla="*/ 5830 w 10000"/>
                    <a:gd name="connsiteY68-138" fmla="*/ 2038 h 10000"/>
                    <a:gd name="connsiteX69-139" fmla="*/ 5912 w 10000"/>
                    <a:gd name="connsiteY69-140" fmla="*/ 2040 h 10000"/>
                    <a:gd name="connsiteX70-141" fmla="*/ 5992 w 10000"/>
                    <a:gd name="connsiteY70-142" fmla="*/ 2042 h 10000"/>
                    <a:gd name="connsiteX71-143" fmla="*/ 6070 w 10000"/>
                    <a:gd name="connsiteY71-144" fmla="*/ 2050 h 10000"/>
                    <a:gd name="connsiteX72-145" fmla="*/ 6149 w 10000"/>
                    <a:gd name="connsiteY72-146" fmla="*/ 2056 h 10000"/>
                    <a:gd name="connsiteX73-147" fmla="*/ 6227 w 10000"/>
                    <a:gd name="connsiteY73-148" fmla="*/ 2066 h 10000"/>
                    <a:gd name="connsiteX74-149" fmla="*/ 6305 w 10000"/>
                    <a:gd name="connsiteY74-150" fmla="*/ 2081 h 10000"/>
                    <a:gd name="connsiteX75-151" fmla="*/ 6382 w 10000"/>
                    <a:gd name="connsiteY75-152" fmla="*/ 2095 h 10000"/>
                    <a:gd name="connsiteX76-153" fmla="*/ 6460 w 10000"/>
                    <a:gd name="connsiteY76-154" fmla="*/ 2111 h 10000"/>
                    <a:gd name="connsiteX77-155" fmla="*/ 6535 w 10000"/>
                    <a:gd name="connsiteY77-156" fmla="*/ 2130 h 10000"/>
                    <a:gd name="connsiteX78-157" fmla="*/ 6611 w 10000"/>
                    <a:gd name="connsiteY78-158" fmla="*/ 2152 h 10000"/>
                    <a:gd name="connsiteX79-159" fmla="*/ 6686 w 10000"/>
                    <a:gd name="connsiteY79-160" fmla="*/ 2175 h 10000"/>
                    <a:gd name="connsiteX80-161" fmla="*/ 6761 w 10000"/>
                    <a:gd name="connsiteY80-162" fmla="*/ 2199 h 10000"/>
                    <a:gd name="connsiteX81-163" fmla="*/ 6832 w 10000"/>
                    <a:gd name="connsiteY81-164" fmla="*/ 2228 h 10000"/>
                    <a:gd name="connsiteX82-165" fmla="*/ 6905 w 10000"/>
                    <a:gd name="connsiteY82-166" fmla="*/ 2257 h 10000"/>
                    <a:gd name="connsiteX83-167" fmla="*/ 6975 w 10000"/>
                    <a:gd name="connsiteY83-168" fmla="*/ 2288 h 10000"/>
                    <a:gd name="connsiteX84-169" fmla="*/ 7048 w 10000"/>
                    <a:gd name="connsiteY84-170" fmla="*/ 2320 h 10000"/>
                    <a:gd name="connsiteX85-171" fmla="*/ 7115 w 10000"/>
                    <a:gd name="connsiteY85-172" fmla="*/ 2355 h 10000"/>
                    <a:gd name="connsiteX86-173" fmla="*/ 7186 w 10000"/>
                    <a:gd name="connsiteY86-174" fmla="*/ 2394 h 10000"/>
                    <a:gd name="connsiteX87-175" fmla="*/ 7252 w 10000"/>
                    <a:gd name="connsiteY87-176" fmla="*/ 2433 h 10000"/>
                    <a:gd name="connsiteX88-177" fmla="*/ 7320 w 10000"/>
                    <a:gd name="connsiteY88-178" fmla="*/ 2472 h 10000"/>
                    <a:gd name="connsiteX89-179" fmla="*/ 7387 w 10000"/>
                    <a:gd name="connsiteY89-180" fmla="*/ 2515 h 10000"/>
                    <a:gd name="connsiteX90-181" fmla="*/ 7452 w 10000"/>
                    <a:gd name="connsiteY90-182" fmla="*/ 2558 h 10000"/>
                    <a:gd name="connsiteX91-183" fmla="*/ 7514 w 10000"/>
                    <a:gd name="connsiteY91-184" fmla="*/ 2605 h 10000"/>
                    <a:gd name="connsiteX92-185" fmla="*/ 7578 w 10000"/>
                    <a:gd name="connsiteY92-186" fmla="*/ 2654 h 10000"/>
                    <a:gd name="connsiteX93-187" fmla="*/ 7638 w 10000"/>
                    <a:gd name="connsiteY93-188" fmla="*/ 2701 h 10000"/>
                    <a:gd name="connsiteX94-189" fmla="*/ 7701 w 10000"/>
                    <a:gd name="connsiteY94-190" fmla="*/ 2752 h 10000"/>
                    <a:gd name="connsiteX95-191" fmla="*/ 7761 w 10000"/>
                    <a:gd name="connsiteY95-192" fmla="*/ 2806 h 10000"/>
                    <a:gd name="connsiteX96-193" fmla="*/ 7818 w 10000"/>
                    <a:gd name="connsiteY96-194" fmla="*/ 2861 h 10000"/>
                    <a:gd name="connsiteX97-195" fmla="*/ 7877 w 10000"/>
                    <a:gd name="connsiteY97-196" fmla="*/ 2914 h 10000"/>
                    <a:gd name="connsiteX98-197" fmla="*/ 7932 w 10000"/>
                    <a:gd name="connsiteY98-198" fmla="*/ 2972 h 10000"/>
                    <a:gd name="connsiteX99-199" fmla="*/ 7985 w 10000"/>
                    <a:gd name="connsiteY99-200" fmla="*/ 3031 h 10000"/>
                    <a:gd name="connsiteX100-201" fmla="*/ 8039 w 10000"/>
                    <a:gd name="connsiteY100-202" fmla="*/ 3090 h 10000"/>
                    <a:gd name="connsiteX101-203" fmla="*/ 8094 w 10000"/>
                    <a:gd name="connsiteY101-204" fmla="*/ 3152 h 10000"/>
                    <a:gd name="connsiteX102-205" fmla="*/ 8142 w 10000"/>
                    <a:gd name="connsiteY102-206" fmla="*/ 3217 h 10000"/>
                    <a:gd name="connsiteX103-207" fmla="*/ 8194 w 10000"/>
                    <a:gd name="connsiteY103-208" fmla="*/ 3281 h 10000"/>
                    <a:gd name="connsiteX104-209" fmla="*/ 8242 w 10000"/>
                    <a:gd name="connsiteY104-210" fmla="*/ 3348 h 10000"/>
                    <a:gd name="connsiteX105-211" fmla="*/ 8290 w 10000"/>
                    <a:gd name="connsiteY105-212" fmla="*/ 3414 h 10000"/>
                    <a:gd name="connsiteX106-213" fmla="*/ 8334 w 10000"/>
                    <a:gd name="connsiteY106-214" fmla="*/ 3484 h 10000"/>
                    <a:gd name="connsiteX107-215" fmla="*/ 8379 w 10000"/>
                    <a:gd name="connsiteY107-216" fmla="*/ 3553 h 10000"/>
                    <a:gd name="connsiteX108-217" fmla="*/ 8421 w 10000"/>
                    <a:gd name="connsiteY108-218" fmla="*/ 3623 h 10000"/>
                    <a:gd name="connsiteX109-219" fmla="*/ 8462 w 10000"/>
                    <a:gd name="connsiteY109-220" fmla="*/ 3696 h 10000"/>
                    <a:gd name="connsiteX110-221" fmla="*/ 8505 w 10000"/>
                    <a:gd name="connsiteY110-222" fmla="*/ 3770 h 10000"/>
                    <a:gd name="connsiteX111-223" fmla="*/ 8541 w 10000"/>
                    <a:gd name="connsiteY111-224" fmla="*/ 3844 h 10000"/>
                    <a:gd name="connsiteX112-225" fmla="*/ 8578 w 10000"/>
                    <a:gd name="connsiteY112-226" fmla="*/ 3920 h 10000"/>
                    <a:gd name="connsiteX113-227" fmla="*/ 8614 w 10000"/>
                    <a:gd name="connsiteY113-228" fmla="*/ 4000 h 10000"/>
                    <a:gd name="connsiteX114-229" fmla="*/ 8647 w 10000"/>
                    <a:gd name="connsiteY114-230" fmla="*/ 4075 h 10000"/>
                    <a:gd name="connsiteX115-231" fmla="*/ 8679 w 10000"/>
                    <a:gd name="connsiteY115-232" fmla="*/ 4155 h 10000"/>
                    <a:gd name="connsiteX116-233" fmla="*/ 8712 w 10000"/>
                    <a:gd name="connsiteY116-234" fmla="*/ 4235 h 10000"/>
                    <a:gd name="connsiteX117-235" fmla="*/ 8740 w 10000"/>
                    <a:gd name="connsiteY117-236" fmla="*/ 4317 h 10000"/>
                    <a:gd name="connsiteX118-237" fmla="*/ 8767 w 10000"/>
                    <a:gd name="connsiteY118-238" fmla="*/ 4399 h 10000"/>
                    <a:gd name="connsiteX119-239" fmla="*/ 8792 w 10000"/>
                    <a:gd name="connsiteY119-240" fmla="*/ 4481 h 10000"/>
                    <a:gd name="connsiteX120-241" fmla="*/ 8817 w 10000"/>
                    <a:gd name="connsiteY120-242" fmla="*/ 4565 h 10000"/>
                    <a:gd name="connsiteX121-243" fmla="*/ 8836 w 10000"/>
                    <a:gd name="connsiteY121-244" fmla="*/ 4651 h 10000"/>
                    <a:gd name="connsiteX122-245" fmla="*/ 8857 w 10000"/>
                    <a:gd name="connsiteY122-246" fmla="*/ 4737 h 10000"/>
                    <a:gd name="connsiteX123-247" fmla="*/ 8877 w 10000"/>
                    <a:gd name="connsiteY123-248" fmla="*/ 4825 h 10000"/>
                    <a:gd name="connsiteX124-249" fmla="*/ 8893 w 10000"/>
                    <a:gd name="connsiteY124-250" fmla="*/ 4909 h 10000"/>
                    <a:gd name="connsiteX125-251" fmla="*/ 8907 w 10000"/>
                    <a:gd name="connsiteY125-252" fmla="*/ 4997 h 10000"/>
                    <a:gd name="connsiteX126-253" fmla="*/ 8920 w 10000"/>
                    <a:gd name="connsiteY126-254" fmla="*/ 5089 h 10000"/>
                    <a:gd name="connsiteX127-255" fmla="*/ 8930 w 10000"/>
                    <a:gd name="connsiteY127-256" fmla="*/ 5179 h 10000"/>
                    <a:gd name="connsiteX128-257" fmla="*/ 8941 w 10000"/>
                    <a:gd name="connsiteY128-258" fmla="*/ 5269 h 10000"/>
                    <a:gd name="connsiteX129-259" fmla="*/ 8946 w 10000"/>
                    <a:gd name="connsiteY129-260" fmla="*/ 5359 h 10000"/>
                    <a:gd name="connsiteX130-261" fmla="*/ 8954 w 10000"/>
                    <a:gd name="connsiteY130-262" fmla="*/ 5450 h 10000"/>
                    <a:gd name="connsiteX131-263" fmla="*/ 8955 w 10000"/>
                    <a:gd name="connsiteY131-264" fmla="*/ 5542 h 10000"/>
                    <a:gd name="connsiteX132-265" fmla="*/ 8957 w 10000"/>
                    <a:gd name="connsiteY132-266" fmla="*/ 5636 h 10000"/>
                    <a:gd name="connsiteX133-267" fmla="*/ 8955 w 10000"/>
                    <a:gd name="connsiteY133-268" fmla="*/ 5728 h 10000"/>
                    <a:gd name="connsiteX134-269" fmla="*/ 8954 w 10000"/>
                    <a:gd name="connsiteY134-270" fmla="*/ 5820 h 10000"/>
                    <a:gd name="connsiteX135-271" fmla="*/ 8946 w 10000"/>
                    <a:gd name="connsiteY135-272" fmla="*/ 5912 h 10000"/>
                    <a:gd name="connsiteX136-273" fmla="*/ 8941 w 10000"/>
                    <a:gd name="connsiteY136-274" fmla="*/ 6005 h 10000"/>
                    <a:gd name="connsiteX137-275" fmla="*/ 8930 w 10000"/>
                    <a:gd name="connsiteY137-276" fmla="*/ 6095 h 10000"/>
                    <a:gd name="connsiteX138-277" fmla="*/ 8920 w 10000"/>
                    <a:gd name="connsiteY138-278" fmla="*/ 6185 h 10000"/>
                    <a:gd name="connsiteX139-279" fmla="*/ 8907 w 10000"/>
                    <a:gd name="connsiteY139-280" fmla="*/ 6273 h 10000"/>
                    <a:gd name="connsiteX140-281" fmla="*/ 8893 w 10000"/>
                    <a:gd name="connsiteY140-282" fmla="*/ 6361 h 10000"/>
                    <a:gd name="connsiteX141-283" fmla="*/ 8877 w 10000"/>
                    <a:gd name="connsiteY141-284" fmla="*/ 6449 h 10000"/>
                    <a:gd name="connsiteX142-285" fmla="*/ 8857 w 10000"/>
                    <a:gd name="connsiteY142-286" fmla="*/ 6535 h 10000"/>
                    <a:gd name="connsiteX143-287" fmla="*/ 8836 w 10000"/>
                    <a:gd name="connsiteY143-288" fmla="*/ 6619 h 10000"/>
                    <a:gd name="connsiteX144-289" fmla="*/ 8817 w 10000"/>
                    <a:gd name="connsiteY144-290" fmla="*/ 6705 h 10000"/>
                    <a:gd name="connsiteX145-291" fmla="*/ 8792 w 10000"/>
                    <a:gd name="connsiteY145-292" fmla="*/ 6791 h 10000"/>
                    <a:gd name="connsiteX146-293" fmla="*/ 8767 w 10000"/>
                    <a:gd name="connsiteY146-294" fmla="*/ 6871 h 10000"/>
                    <a:gd name="connsiteX147-295" fmla="*/ 8740 w 10000"/>
                    <a:gd name="connsiteY147-296" fmla="*/ 6955 h 10000"/>
                    <a:gd name="connsiteX148-297" fmla="*/ 8712 w 10000"/>
                    <a:gd name="connsiteY148-298" fmla="*/ 7035 h 10000"/>
                    <a:gd name="connsiteX149-299" fmla="*/ 8679 w 10000"/>
                    <a:gd name="connsiteY149-300" fmla="*/ 7117 h 10000"/>
                    <a:gd name="connsiteX150-301" fmla="*/ 8647 w 10000"/>
                    <a:gd name="connsiteY150-302" fmla="*/ 7194 h 10000"/>
                    <a:gd name="connsiteX151-303" fmla="*/ 8614 w 10000"/>
                    <a:gd name="connsiteY151-304" fmla="*/ 7274 h 10000"/>
                    <a:gd name="connsiteX152-305" fmla="*/ 8578 w 10000"/>
                    <a:gd name="connsiteY152-306" fmla="*/ 7350 h 10000"/>
                    <a:gd name="connsiteX153-307" fmla="*/ 8541 w 10000"/>
                    <a:gd name="connsiteY153-308" fmla="*/ 7426 h 10000"/>
                    <a:gd name="connsiteX154-309" fmla="*/ 8505 w 10000"/>
                    <a:gd name="connsiteY154-310" fmla="*/ 7502 h 10000"/>
                    <a:gd name="connsiteX155-311" fmla="*/ 8462 w 10000"/>
                    <a:gd name="connsiteY155-312" fmla="*/ 7575 h 10000"/>
                    <a:gd name="connsiteX156-313" fmla="*/ 8421 w 10000"/>
                    <a:gd name="connsiteY156-314" fmla="*/ 7647 h 10000"/>
                    <a:gd name="connsiteX157-315" fmla="*/ 8379 w 10000"/>
                    <a:gd name="connsiteY157-316" fmla="*/ 7719 h 10000"/>
                    <a:gd name="connsiteX158-317" fmla="*/ 8334 w 10000"/>
                    <a:gd name="connsiteY158-318" fmla="*/ 7790 h 10000"/>
                    <a:gd name="connsiteX159-319" fmla="*/ 8290 w 10000"/>
                    <a:gd name="connsiteY159-320" fmla="*/ 7856 h 10000"/>
                    <a:gd name="connsiteX160-321" fmla="*/ 8242 w 10000"/>
                    <a:gd name="connsiteY160-322" fmla="*/ 7925 h 10000"/>
                    <a:gd name="connsiteX161-323" fmla="*/ 8194 w 10000"/>
                    <a:gd name="connsiteY161-324" fmla="*/ 7989 h 10000"/>
                    <a:gd name="connsiteX162-325" fmla="*/ 8142 w 10000"/>
                    <a:gd name="connsiteY162-326" fmla="*/ 8057 h 10000"/>
                    <a:gd name="connsiteX163-327" fmla="*/ 8094 w 10000"/>
                    <a:gd name="connsiteY163-328" fmla="*/ 8118 h 10000"/>
                    <a:gd name="connsiteX164-329" fmla="*/ 8039 w 10000"/>
                    <a:gd name="connsiteY164-330" fmla="*/ 8179 h 10000"/>
                    <a:gd name="connsiteX165-331" fmla="*/ 7985 w 10000"/>
                    <a:gd name="connsiteY165-332" fmla="*/ 8239 h 10000"/>
                    <a:gd name="connsiteX166-333" fmla="*/ 7932 w 10000"/>
                    <a:gd name="connsiteY166-334" fmla="*/ 8298 h 10000"/>
                    <a:gd name="connsiteX167-335" fmla="*/ 7877 w 10000"/>
                    <a:gd name="connsiteY167-336" fmla="*/ 8356 h 10000"/>
                    <a:gd name="connsiteX168-337" fmla="*/ 7818 w 10000"/>
                    <a:gd name="connsiteY168-338" fmla="*/ 8413 h 10000"/>
                    <a:gd name="connsiteX169-339" fmla="*/ 7761 w 10000"/>
                    <a:gd name="connsiteY169-340" fmla="*/ 8466 h 10000"/>
                    <a:gd name="connsiteX170-341" fmla="*/ 7701 w 10000"/>
                    <a:gd name="connsiteY170-342" fmla="*/ 8519 h 10000"/>
                    <a:gd name="connsiteX171-343" fmla="*/ 7638 w 10000"/>
                    <a:gd name="connsiteY171-344" fmla="*/ 8569 h 10000"/>
                    <a:gd name="connsiteX172-345" fmla="*/ 7578 w 10000"/>
                    <a:gd name="connsiteY172-346" fmla="*/ 8620 h 10000"/>
                    <a:gd name="connsiteX173-347" fmla="*/ 7514 w 10000"/>
                    <a:gd name="connsiteY173-348" fmla="*/ 8667 h 10000"/>
                    <a:gd name="connsiteX174-349" fmla="*/ 7452 w 10000"/>
                    <a:gd name="connsiteY174-350" fmla="*/ 8712 h 10000"/>
                    <a:gd name="connsiteX175-351" fmla="*/ 7387 w 10000"/>
                    <a:gd name="connsiteY175-352" fmla="*/ 8757 h 10000"/>
                    <a:gd name="connsiteX176-353" fmla="*/ 7320 w 10000"/>
                    <a:gd name="connsiteY176-354" fmla="*/ 8800 h 10000"/>
                    <a:gd name="connsiteX177-355" fmla="*/ 7252 w 10000"/>
                    <a:gd name="connsiteY177-356" fmla="*/ 8841 h 10000"/>
                    <a:gd name="connsiteX178-357" fmla="*/ 7186 w 10000"/>
                    <a:gd name="connsiteY178-358" fmla="*/ 8878 h 10000"/>
                    <a:gd name="connsiteX179-359" fmla="*/ 7115 w 10000"/>
                    <a:gd name="connsiteY179-360" fmla="*/ 8917 h 10000"/>
                    <a:gd name="connsiteX180-361" fmla="*/ 7048 w 10000"/>
                    <a:gd name="connsiteY180-362" fmla="*/ 8949 h 10000"/>
                    <a:gd name="connsiteX181-363" fmla="*/ 6975 w 10000"/>
                    <a:gd name="connsiteY181-364" fmla="*/ 8982 h 10000"/>
                    <a:gd name="connsiteX182-365" fmla="*/ 6905 w 10000"/>
                    <a:gd name="connsiteY182-366" fmla="*/ 9015 h 10000"/>
                    <a:gd name="connsiteX183-367" fmla="*/ 6832 w 10000"/>
                    <a:gd name="connsiteY183-368" fmla="*/ 9046 h 10000"/>
                    <a:gd name="connsiteX184-369" fmla="*/ 6761 w 10000"/>
                    <a:gd name="connsiteY184-370" fmla="*/ 9070 h 10000"/>
                    <a:gd name="connsiteX185-371" fmla="*/ 6686 w 10000"/>
                    <a:gd name="connsiteY185-372" fmla="*/ 9097 h 10000"/>
                    <a:gd name="connsiteX186-373" fmla="*/ 6611 w 10000"/>
                    <a:gd name="connsiteY186-374" fmla="*/ 9121 h 10000"/>
                    <a:gd name="connsiteX187-375" fmla="*/ 6535 w 10000"/>
                    <a:gd name="connsiteY187-376" fmla="*/ 9142 h 10000"/>
                    <a:gd name="connsiteX188-377" fmla="*/ 6460 w 10000"/>
                    <a:gd name="connsiteY188-378" fmla="*/ 9162 h 10000"/>
                    <a:gd name="connsiteX189-379" fmla="*/ 6382 w 10000"/>
                    <a:gd name="connsiteY189-380" fmla="*/ 9179 h 10000"/>
                    <a:gd name="connsiteX190-381" fmla="*/ 6305 w 10000"/>
                    <a:gd name="connsiteY190-382" fmla="*/ 9193 h 10000"/>
                    <a:gd name="connsiteX191-383" fmla="*/ 6227 w 10000"/>
                    <a:gd name="connsiteY191-384" fmla="*/ 9203 h 10000"/>
                    <a:gd name="connsiteX192-385" fmla="*/ 6149 w 10000"/>
                    <a:gd name="connsiteY192-386" fmla="*/ 9214 h 10000"/>
                    <a:gd name="connsiteX193-387" fmla="*/ 6070 w 10000"/>
                    <a:gd name="connsiteY193-388" fmla="*/ 9224 h 10000"/>
                    <a:gd name="connsiteX194-389" fmla="*/ 5992 w 10000"/>
                    <a:gd name="connsiteY194-390" fmla="*/ 9228 h 10000"/>
                    <a:gd name="connsiteX195-391" fmla="*/ 5912 w 10000"/>
                    <a:gd name="connsiteY195-392" fmla="*/ 9232 h 10000"/>
                    <a:gd name="connsiteX196-393" fmla="*/ 5830 w 10000"/>
                    <a:gd name="connsiteY196-394" fmla="*/ 9232 h 10000"/>
                    <a:gd name="connsiteX197-395" fmla="*/ 5750 w 10000"/>
                    <a:gd name="connsiteY197-396" fmla="*/ 9232 h 10000"/>
                    <a:gd name="connsiteX198-397" fmla="*/ 5670 w 10000"/>
                    <a:gd name="connsiteY198-398" fmla="*/ 9228 h 10000"/>
                    <a:gd name="connsiteX199-399" fmla="*/ 5588 w 10000"/>
                    <a:gd name="connsiteY199-400" fmla="*/ 9224 h 10000"/>
                    <a:gd name="connsiteX200-401" fmla="*/ 5510 w 10000"/>
                    <a:gd name="connsiteY200-402" fmla="*/ 9214 h 10000"/>
                    <a:gd name="connsiteX201-403" fmla="*/ 5432 w 10000"/>
                    <a:gd name="connsiteY201-404" fmla="*/ 9203 h 10000"/>
                    <a:gd name="connsiteX202-405" fmla="*/ 5353 w 10000"/>
                    <a:gd name="connsiteY202-406" fmla="*/ 9193 h 10000"/>
                    <a:gd name="connsiteX203-407" fmla="*/ 5277 w 10000"/>
                    <a:gd name="connsiteY203-408" fmla="*/ 9179 h 10000"/>
                    <a:gd name="connsiteX204-409" fmla="*/ 5200 w 10000"/>
                    <a:gd name="connsiteY204-410" fmla="*/ 9162 h 10000"/>
                    <a:gd name="connsiteX205-411" fmla="*/ 5124 w 10000"/>
                    <a:gd name="connsiteY205-412" fmla="*/ 9142 h 10000"/>
                    <a:gd name="connsiteX206-413" fmla="*/ 5049 w 10000"/>
                    <a:gd name="connsiteY206-414" fmla="*/ 9121 h 10000"/>
                    <a:gd name="connsiteX207-415" fmla="*/ 4974 w 10000"/>
                    <a:gd name="connsiteY207-416" fmla="*/ 9097 h 10000"/>
                    <a:gd name="connsiteX208-417" fmla="*/ 4901 w 10000"/>
                    <a:gd name="connsiteY208-418" fmla="*/ 9070 h 10000"/>
                    <a:gd name="connsiteX209-419" fmla="*/ 4826 w 10000"/>
                    <a:gd name="connsiteY209-420" fmla="*/ 9046 h 10000"/>
                    <a:gd name="connsiteX210-421" fmla="*/ 4754 w 10000"/>
                    <a:gd name="connsiteY210-422" fmla="*/ 9015 h 10000"/>
                    <a:gd name="connsiteX211-423" fmla="*/ 4684 w 10000"/>
                    <a:gd name="connsiteY211-424" fmla="*/ 8982 h 10000"/>
                    <a:gd name="connsiteX212-425" fmla="*/ 4615 w 10000"/>
                    <a:gd name="connsiteY212-426" fmla="*/ 8949 h 10000"/>
                    <a:gd name="connsiteX213-427" fmla="*/ 4544 w 10000"/>
                    <a:gd name="connsiteY213-428" fmla="*/ 8917 h 10000"/>
                    <a:gd name="connsiteX214-429" fmla="*/ 4476 w 10000"/>
                    <a:gd name="connsiteY214-430" fmla="*/ 8878 h 10000"/>
                    <a:gd name="connsiteX215-431" fmla="*/ 4406 w 10000"/>
                    <a:gd name="connsiteY215-432" fmla="*/ 8841 h 10000"/>
                    <a:gd name="connsiteX216-433" fmla="*/ 4339 w 10000"/>
                    <a:gd name="connsiteY216-434" fmla="*/ 8800 h 10000"/>
                    <a:gd name="connsiteX217-435" fmla="*/ 4275 w 10000"/>
                    <a:gd name="connsiteY217-436" fmla="*/ 8757 h 10000"/>
                    <a:gd name="connsiteX218-437" fmla="*/ 4209 w 10000"/>
                    <a:gd name="connsiteY218-438" fmla="*/ 8712 h 10000"/>
                    <a:gd name="connsiteX219-439" fmla="*/ 4145 w 10000"/>
                    <a:gd name="connsiteY219-440" fmla="*/ 8667 h 10000"/>
                    <a:gd name="connsiteX220-441" fmla="*/ 4083 w 10000"/>
                    <a:gd name="connsiteY220-442" fmla="*/ 8620 h 10000"/>
                    <a:gd name="connsiteX221-443" fmla="*/ 4020 w 10000"/>
                    <a:gd name="connsiteY221-444" fmla="*/ 8569 h 10000"/>
                    <a:gd name="connsiteX222-445" fmla="*/ 3960 w 10000"/>
                    <a:gd name="connsiteY222-446" fmla="*/ 8519 h 10000"/>
                    <a:gd name="connsiteX223-447" fmla="*/ 3901 w 10000"/>
                    <a:gd name="connsiteY223-448" fmla="*/ 8466 h 10000"/>
                    <a:gd name="connsiteX224-449" fmla="*/ 3841 w 10000"/>
                    <a:gd name="connsiteY224-450" fmla="*/ 8413 h 10000"/>
                    <a:gd name="connsiteX225-451" fmla="*/ 3784 w 10000"/>
                    <a:gd name="connsiteY225-452" fmla="*/ 8356 h 10000"/>
                    <a:gd name="connsiteX226-453" fmla="*/ 3727 w 10000"/>
                    <a:gd name="connsiteY226-454" fmla="*/ 8298 h 10000"/>
                    <a:gd name="connsiteX227-455" fmla="*/ 3673 w 10000"/>
                    <a:gd name="connsiteY227-456" fmla="*/ 8239 h 10000"/>
                    <a:gd name="connsiteX228-457" fmla="*/ 3620 w 10000"/>
                    <a:gd name="connsiteY228-458" fmla="*/ 8179 h 10000"/>
                    <a:gd name="connsiteX229-459" fmla="*/ 3566 w 10000"/>
                    <a:gd name="connsiteY229-460" fmla="*/ 8118 h 10000"/>
                    <a:gd name="connsiteX230-461" fmla="*/ 3517 w 10000"/>
                    <a:gd name="connsiteY230-462" fmla="*/ 8057 h 10000"/>
                    <a:gd name="connsiteX231-463" fmla="*/ 3467 w 10000"/>
                    <a:gd name="connsiteY231-464" fmla="*/ 7989 h 10000"/>
                    <a:gd name="connsiteX232-465" fmla="*/ 3417 w 10000"/>
                    <a:gd name="connsiteY232-466" fmla="*/ 7925 h 10000"/>
                    <a:gd name="connsiteX233-467" fmla="*/ 3371 w 10000"/>
                    <a:gd name="connsiteY233-468" fmla="*/ 7856 h 10000"/>
                    <a:gd name="connsiteX234-469" fmla="*/ 3324 w 10000"/>
                    <a:gd name="connsiteY234-470" fmla="*/ 7790 h 10000"/>
                    <a:gd name="connsiteX235-471" fmla="*/ 3282 w 10000"/>
                    <a:gd name="connsiteY235-472" fmla="*/ 7719 h 10000"/>
                    <a:gd name="connsiteX236-473" fmla="*/ 3237 w 10000"/>
                    <a:gd name="connsiteY236-474" fmla="*/ 7647 h 10000"/>
                    <a:gd name="connsiteX237-475" fmla="*/ 3196 w 10000"/>
                    <a:gd name="connsiteY237-476" fmla="*/ 7575 h 10000"/>
                    <a:gd name="connsiteX238-477" fmla="*/ 3157 w 10000"/>
                    <a:gd name="connsiteY238-478" fmla="*/ 7502 h 10000"/>
                    <a:gd name="connsiteX239-479" fmla="*/ 3118 w 10000"/>
                    <a:gd name="connsiteY239-480" fmla="*/ 7426 h 10000"/>
                    <a:gd name="connsiteX240-481" fmla="*/ 3081 w 10000"/>
                    <a:gd name="connsiteY240-482" fmla="*/ 7350 h 10000"/>
                    <a:gd name="connsiteX241-483" fmla="*/ 3045 w 10000"/>
                    <a:gd name="connsiteY241-484" fmla="*/ 7274 h 10000"/>
                    <a:gd name="connsiteX242-485" fmla="*/ 3013 w 10000"/>
                    <a:gd name="connsiteY242-486" fmla="*/ 7194 h 10000"/>
                    <a:gd name="connsiteX243-487" fmla="*/ 2979 w 10000"/>
                    <a:gd name="connsiteY243-488" fmla="*/ 7117 h 10000"/>
                    <a:gd name="connsiteX244-489" fmla="*/ 2951 w 10000"/>
                    <a:gd name="connsiteY244-490" fmla="*/ 7035 h 10000"/>
                    <a:gd name="connsiteX245-491" fmla="*/ 2922 w 10000"/>
                    <a:gd name="connsiteY245-492" fmla="*/ 6955 h 10000"/>
                    <a:gd name="connsiteX246-493" fmla="*/ 2892 w 10000"/>
                    <a:gd name="connsiteY246-494" fmla="*/ 6871 h 10000"/>
                    <a:gd name="connsiteX247-495" fmla="*/ 2869 w 10000"/>
                    <a:gd name="connsiteY247-496" fmla="*/ 6791 h 10000"/>
                    <a:gd name="connsiteX248-497" fmla="*/ 2846 w 10000"/>
                    <a:gd name="connsiteY248-498" fmla="*/ 6705 h 10000"/>
                    <a:gd name="connsiteX249-499" fmla="*/ 2823 w 10000"/>
                    <a:gd name="connsiteY249-500" fmla="*/ 6619 h 10000"/>
                    <a:gd name="connsiteX250-501" fmla="*/ 2801 w 10000"/>
                    <a:gd name="connsiteY250-502" fmla="*/ 6535 h 10000"/>
                    <a:gd name="connsiteX251-503" fmla="*/ 2783 w 10000"/>
                    <a:gd name="connsiteY251-504" fmla="*/ 6449 h 10000"/>
                    <a:gd name="connsiteX252-505" fmla="*/ 2767 w 10000"/>
                    <a:gd name="connsiteY252-506" fmla="*/ 6361 h 10000"/>
                    <a:gd name="connsiteX253-507" fmla="*/ 2753 w 10000"/>
                    <a:gd name="connsiteY253-508" fmla="*/ 6273 h 10000"/>
                    <a:gd name="connsiteX254-509" fmla="*/ 2741 w 10000"/>
                    <a:gd name="connsiteY254-510" fmla="*/ 6185 h 10000"/>
                    <a:gd name="connsiteX255-511" fmla="*/ 2730 w 10000"/>
                    <a:gd name="connsiteY255-512" fmla="*/ 6095 h 10000"/>
                    <a:gd name="connsiteX256-513" fmla="*/ 2719 w 10000"/>
                    <a:gd name="connsiteY256-514" fmla="*/ 6005 h 10000"/>
                    <a:gd name="connsiteX257-515" fmla="*/ 2712 w 10000"/>
                    <a:gd name="connsiteY257-516" fmla="*/ 5912 h 10000"/>
                    <a:gd name="connsiteX258-517" fmla="*/ 2709 w 10000"/>
                    <a:gd name="connsiteY258-518" fmla="*/ 5820 h 10000"/>
                    <a:gd name="connsiteX259-519" fmla="*/ 2705 w 10000"/>
                    <a:gd name="connsiteY259-520" fmla="*/ 5728 h 10000"/>
                    <a:gd name="connsiteX260-521" fmla="*/ 2705 w 10000"/>
                    <a:gd name="connsiteY260-522" fmla="*/ 5636 h 10000"/>
                    <a:gd name="connsiteX261-523" fmla="*/ 2705 w 10000"/>
                    <a:gd name="connsiteY261-524" fmla="*/ 5542 h 10000"/>
                    <a:gd name="connsiteX262-525" fmla="*/ 2709 w 10000"/>
                    <a:gd name="connsiteY262-526" fmla="*/ 5450 h 10000"/>
                    <a:gd name="connsiteX263-527" fmla="*/ 2712 w 10000"/>
                    <a:gd name="connsiteY263-528" fmla="*/ 5359 h 10000"/>
                    <a:gd name="connsiteX264-529" fmla="*/ 2719 w 10000"/>
                    <a:gd name="connsiteY264-530" fmla="*/ 5269 h 10000"/>
                    <a:gd name="connsiteX265-531" fmla="*/ 2730 w 10000"/>
                    <a:gd name="connsiteY265-532" fmla="*/ 5179 h 10000"/>
                    <a:gd name="connsiteX266-533" fmla="*/ 2741 w 10000"/>
                    <a:gd name="connsiteY266-534" fmla="*/ 5089 h 10000"/>
                    <a:gd name="connsiteX267-535" fmla="*/ 2753 w 10000"/>
                    <a:gd name="connsiteY267-536" fmla="*/ 4997 h 10000"/>
                    <a:gd name="connsiteX268-537" fmla="*/ 2767 w 10000"/>
                    <a:gd name="connsiteY268-538" fmla="*/ 4909 h 10000"/>
                    <a:gd name="connsiteX269-539" fmla="*/ 2783 w 10000"/>
                    <a:gd name="connsiteY269-540" fmla="*/ 4825 h 10000"/>
                    <a:gd name="connsiteX270-541" fmla="*/ 2801 w 10000"/>
                    <a:gd name="connsiteY270-542" fmla="*/ 4737 h 10000"/>
                    <a:gd name="connsiteX271-543" fmla="*/ 2823 w 10000"/>
                    <a:gd name="connsiteY271-544" fmla="*/ 4651 h 10000"/>
                    <a:gd name="connsiteX272-545" fmla="*/ 2846 w 10000"/>
                    <a:gd name="connsiteY272-546" fmla="*/ 4565 h 10000"/>
                    <a:gd name="connsiteX273-547" fmla="*/ 2869 w 10000"/>
                    <a:gd name="connsiteY273-548" fmla="*/ 4481 h 10000"/>
                    <a:gd name="connsiteX274-549" fmla="*/ 2892 w 10000"/>
                    <a:gd name="connsiteY274-550" fmla="*/ 4399 h 10000"/>
                    <a:gd name="connsiteX275-551" fmla="*/ 2922 w 10000"/>
                    <a:gd name="connsiteY275-552" fmla="*/ 4317 h 10000"/>
                    <a:gd name="connsiteX276-553" fmla="*/ 2951 w 10000"/>
                    <a:gd name="connsiteY276-554" fmla="*/ 4235 h 10000"/>
                    <a:gd name="connsiteX277-555" fmla="*/ 2979 w 10000"/>
                    <a:gd name="connsiteY277-556" fmla="*/ 4155 h 10000"/>
                    <a:gd name="connsiteX278-557" fmla="*/ 3013 w 10000"/>
                    <a:gd name="connsiteY278-558" fmla="*/ 4075 h 10000"/>
                    <a:gd name="connsiteX279-559" fmla="*/ 3045 w 10000"/>
                    <a:gd name="connsiteY279-560" fmla="*/ 4000 h 10000"/>
                    <a:gd name="connsiteX280-561" fmla="*/ 3081 w 10000"/>
                    <a:gd name="connsiteY280-562" fmla="*/ 3920 h 10000"/>
                    <a:gd name="connsiteX281-563" fmla="*/ 3118 w 10000"/>
                    <a:gd name="connsiteY281-564" fmla="*/ 3844 h 10000"/>
                    <a:gd name="connsiteX282-565" fmla="*/ 3157 w 10000"/>
                    <a:gd name="connsiteY282-566" fmla="*/ 3770 h 10000"/>
                    <a:gd name="connsiteX283-567" fmla="*/ 3196 w 10000"/>
                    <a:gd name="connsiteY283-568" fmla="*/ 3696 h 10000"/>
                    <a:gd name="connsiteX284-569" fmla="*/ 3237 w 10000"/>
                    <a:gd name="connsiteY284-570" fmla="*/ 3623 h 10000"/>
                    <a:gd name="connsiteX285-571" fmla="*/ 3282 w 10000"/>
                    <a:gd name="connsiteY285-572" fmla="*/ 3553 h 10000"/>
                    <a:gd name="connsiteX286-573" fmla="*/ 3324 w 10000"/>
                    <a:gd name="connsiteY286-574" fmla="*/ 3484 h 10000"/>
                    <a:gd name="connsiteX287-575" fmla="*/ 3371 w 10000"/>
                    <a:gd name="connsiteY287-576" fmla="*/ 3414 h 10000"/>
                    <a:gd name="connsiteX288-577" fmla="*/ 3417 w 10000"/>
                    <a:gd name="connsiteY288-578" fmla="*/ 3348 h 10000"/>
                    <a:gd name="connsiteX289-579" fmla="*/ 3467 w 10000"/>
                    <a:gd name="connsiteY289-580" fmla="*/ 3281 h 10000"/>
                    <a:gd name="connsiteX290-581" fmla="*/ 3517 w 10000"/>
                    <a:gd name="connsiteY290-582" fmla="*/ 3217 h 10000"/>
                    <a:gd name="connsiteX291-583" fmla="*/ 3566 w 10000"/>
                    <a:gd name="connsiteY291-584" fmla="*/ 3152 h 10000"/>
                    <a:gd name="connsiteX292-585" fmla="*/ 3620 w 10000"/>
                    <a:gd name="connsiteY292-586" fmla="*/ 3090 h 10000"/>
                    <a:gd name="connsiteX293-587" fmla="*/ 3673 w 10000"/>
                    <a:gd name="connsiteY293-588" fmla="*/ 3031 h 10000"/>
                    <a:gd name="connsiteX294-589" fmla="*/ 3727 w 10000"/>
                    <a:gd name="connsiteY294-590" fmla="*/ 2972 h 10000"/>
                    <a:gd name="connsiteX295-591" fmla="*/ 3784 w 10000"/>
                    <a:gd name="connsiteY295-592" fmla="*/ 2914 h 10000"/>
                    <a:gd name="connsiteX296-593" fmla="*/ 3841 w 10000"/>
                    <a:gd name="connsiteY296-594" fmla="*/ 2861 h 10000"/>
                    <a:gd name="connsiteX297-595" fmla="*/ 3901 w 10000"/>
                    <a:gd name="connsiteY297-596" fmla="*/ 2806 h 10000"/>
                    <a:gd name="connsiteX298-597" fmla="*/ 3960 w 10000"/>
                    <a:gd name="connsiteY298-598" fmla="*/ 2752 h 10000"/>
                    <a:gd name="connsiteX299-599" fmla="*/ 4020 w 10000"/>
                    <a:gd name="connsiteY299-600" fmla="*/ 2701 h 10000"/>
                    <a:gd name="connsiteX300-601" fmla="*/ 4083 w 10000"/>
                    <a:gd name="connsiteY300-602" fmla="*/ 2654 h 10000"/>
                    <a:gd name="connsiteX301-603" fmla="*/ 4145 w 10000"/>
                    <a:gd name="connsiteY301-604" fmla="*/ 2605 h 10000"/>
                    <a:gd name="connsiteX302-605" fmla="*/ 4209 w 10000"/>
                    <a:gd name="connsiteY302-606" fmla="*/ 2558 h 10000"/>
                    <a:gd name="connsiteX303-607" fmla="*/ 4275 w 10000"/>
                    <a:gd name="connsiteY303-608" fmla="*/ 2515 h 10000"/>
                    <a:gd name="connsiteX304-609" fmla="*/ 4339 w 10000"/>
                    <a:gd name="connsiteY304-610" fmla="*/ 2472 h 10000"/>
                    <a:gd name="connsiteX305-611" fmla="*/ 4406 w 10000"/>
                    <a:gd name="connsiteY305-612" fmla="*/ 2433 h 10000"/>
                    <a:gd name="connsiteX306-613" fmla="*/ 4476 w 10000"/>
                    <a:gd name="connsiteY306-614" fmla="*/ 2394 h 10000"/>
                    <a:gd name="connsiteX307-615" fmla="*/ 4544 w 10000"/>
                    <a:gd name="connsiteY307-616" fmla="*/ 2355 h 10000"/>
                    <a:gd name="connsiteX308-617" fmla="*/ 4615 w 10000"/>
                    <a:gd name="connsiteY308-618" fmla="*/ 2320 h 10000"/>
                    <a:gd name="connsiteX309-619" fmla="*/ 4684 w 10000"/>
                    <a:gd name="connsiteY309-620" fmla="*/ 2288 h 10000"/>
                    <a:gd name="connsiteX310-621" fmla="*/ 4754 w 10000"/>
                    <a:gd name="connsiteY310-622" fmla="*/ 2257 h 10000"/>
                    <a:gd name="connsiteX311-623" fmla="*/ 4826 w 10000"/>
                    <a:gd name="connsiteY311-624" fmla="*/ 2228 h 10000"/>
                    <a:gd name="connsiteX312-625" fmla="*/ 4901 w 10000"/>
                    <a:gd name="connsiteY312-626" fmla="*/ 2199 h 10000"/>
                    <a:gd name="connsiteX313-627" fmla="*/ 4974 w 10000"/>
                    <a:gd name="connsiteY313-628" fmla="*/ 2175 h 10000"/>
                    <a:gd name="connsiteX314-629" fmla="*/ 5049 w 10000"/>
                    <a:gd name="connsiteY314-630" fmla="*/ 2152 h 10000"/>
                    <a:gd name="connsiteX315-631" fmla="*/ 5124 w 10000"/>
                    <a:gd name="connsiteY315-632" fmla="*/ 2130 h 10000"/>
                    <a:gd name="connsiteX316-633" fmla="*/ 5200 w 10000"/>
                    <a:gd name="connsiteY316-634" fmla="*/ 2111 h 10000"/>
                    <a:gd name="connsiteX317-635" fmla="*/ 5277 w 10000"/>
                    <a:gd name="connsiteY317-636" fmla="*/ 2095 h 10000"/>
                    <a:gd name="connsiteX318-637" fmla="*/ 5353 w 10000"/>
                    <a:gd name="connsiteY318-638" fmla="*/ 2081 h 10000"/>
                    <a:gd name="connsiteX319-639" fmla="*/ 5432 w 10000"/>
                    <a:gd name="connsiteY319-640" fmla="*/ 2066 h 10000"/>
                    <a:gd name="connsiteX320-641" fmla="*/ 5510 w 10000"/>
                    <a:gd name="connsiteY320-642" fmla="*/ 2056 h 10000"/>
                    <a:gd name="connsiteX321-643" fmla="*/ 5588 w 10000"/>
                    <a:gd name="connsiteY321-644" fmla="*/ 2050 h 10000"/>
                    <a:gd name="connsiteX322-645" fmla="*/ 5670 w 10000"/>
                    <a:gd name="connsiteY322-646" fmla="*/ 2042 h 10000"/>
                    <a:gd name="connsiteX323-647" fmla="*/ 5750 w 10000"/>
                    <a:gd name="connsiteY323-648" fmla="*/ 2040 h 10000"/>
                    <a:gd name="connsiteX324-649" fmla="*/ 5830 w 10000"/>
                    <a:gd name="connsiteY324-650" fmla="*/ 2038 h 10000"/>
                    <a:gd name="connsiteX325-651" fmla="*/ 5432 w 10000"/>
                    <a:gd name="connsiteY325-652" fmla="*/ 3879 h 10000"/>
                    <a:gd name="connsiteX326-653" fmla="*/ 5432 w 10000"/>
                    <a:gd name="connsiteY326-654" fmla="*/ 3879 h 10000"/>
                    <a:gd name="connsiteX327-655" fmla="*/ 5394 w 10000"/>
                    <a:gd name="connsiteY327-656" fmla="*/ 3854 h 10000"/>
                    <a:gd name="connsiteX328-657" fmla="*/ 5355 w 10000"/>
                    <a:gd name="connsiteY328-658" fmla="*/ 3836 h 10000"/>
                    <a:gd name="connsiteX329-659" fmla="*/ 5316 w 10000"/>
                    <a:gd name="connsiteY329-660" fmla="*/ 3819 h 10000"/>
                    <a:gd name="connsiteX330-661" fmla="*/ 5277 w 10000"/>
                    <a:gd name="connsiteY330-662" fmla="*/ 3805 h 10000"/>
                    <a:gd name="connsiteX331-663" fmla="*/ 5236 w 10000"/>
                    <a:gd name="connsiteY331-664" fmla="*/ 3793 h 10000"/>
                    <a:gd name="connsiteX332-665" fmla="*/ 5195 w 10000"/>
                    <a:gd name="connsiteY332-666" fmla="*/ 3785 h 10000"/>
                    <a:gd name="connsiteX333-667" fmla="*/ 5154 w 10000"/>
                    <a:gd name="connsiteY333-668" fmla="*/ 3780 h 10000"/>
                    <a:gd name="connsiteX334-669" fmla="*/ 5109 w 10000"/>
                    <a:gd name="connsiteY334-670" fmla="*/ 3778 h 10000"/>
                    <a:gd name="connsiteX335-671" fmla="*/ 5069 w 10000"/>
                    <a:gd name="connsiteY335-672" fmla="*/ 3778 h 10000"/>
                    <a:gd name="connsiteX336-673" fmla="*/ 5026 w 10000"/>
                    <a:gd name="connsiteY336-674" fmla="*/ 3780 h 10000"/>
                    <a:gd name="connsiteX337-675" fmla="*/ 4981 w 10000"/>
                    <a:gd name="connsiteY337-676" fmla="*/ 3787 h 10000"/>
                    <a:gd name="connsiteX338-677" fmla="*/ 4939 w 10000"/>
                    <a:gd name="connsiteY338-678" fmla="*/ 3797 h 10000"/>
                    <a:gd name="connsiteX339-679" fmla="*/ 4894 w 10000"/>
                    <a:gd name="connsiteY339-680" fmla="*/ 3807 h 10000"/>
                    <a:gd name="connsiteX340-681" fmla="*/ 4851 w 10000"/>
                    <a:gd name="connsiteY340-682" fmla="*/ 3821 h 10000"/>
                    <a:gd name="connsiteX341-683" fmla="*/ 4810 w 10000"/>
                    <a:gd name="connsiteY341-684" fmla="*/ 3838 h 10000"/>
                    <a:gd name="connsiteX342-685" fmla="*/ 4766 w 10000"/>
                    <a:gd name="connsiteY342-686" fmla="*/ 3856 h 10000"/>
                    <a:gd name="connsiteX343-687" fmla="*/ 4723 w 10000"/>
                    <a:gd name="connsiteY343-688" fmla="*/ 3881 h 10000"/>
                    <a:gd name="connsiteX344-689" fmla="*/ 4682 w 10000"/>
                    <a:gd name="connsiteY344-690" fmla="*/ 3903 h 10000"/>
                    <a:gd name="connsiteX345-691" fmla="*/ 4641 w 10000"/>
                    <a:gd name="connsiteY345-692" fmla="*/ 3930 h 10000"/>
                    <a:gd name="connsiteX346-693" fmla="*/ 4599 w 10000"/>
                    <a:gd name="connsiteY346-694" fmla="*/ 3959 h 10000"/>
                    <a:gd name="connsiteX347-695" fmla="*/ 4558 w 10000"/>
                    <a:gd name="connsiteY347-696" fmla="*/ 3989 h 10000"/>
                    <a:gd name="connsiteX348-697" fmla="*/ 4519 w 10000"/>
                    <a:gd name="connsiteY348-698" fmla="*/ 4026 h 10000"/>
                    <a:gd name="connsiteX349-699" fmla="*/ 4479 w 10000"/>
                    <a:gd name="connsiteY349-700" fmla="*/ 4061 h 10000"/>
                    <a:gd name="connsiteX350-701" fmla="*/ 4440 w 10000"/>
                    <a:gd name="connsiteY350-702" fmla="*/ 4100 h 10000"/>
                    <a:gd name="connsiteX351-703" fmla="*/ 4403 w 10000"/>
                    <a:gd name="connsiteY351-704" fmla="*/ 4139 h 10000"/>
                    <a:gd name="connsiteX352-705" fmla="*/ 4367 w 10000"/>
                    <a:gd name="connsiteY352-706" fmla="*/ 4182 h 10000"/>
                    <a:gd name="connsiteX353-707" fmla="*/ 4330 w 10000"/>
                    <a:gd name="connsiteY353-708" fmla="*/ 4227 h 10000"/>
                    <a:gd name="connsiteX354-709" fmla="*/ 4298 w 10000"/>
                    <a:gd name="connsiteY354-710" fmla="*/ 4272 h 10000"/>
                    <a:gd name="connsiteX355-711" fmla="*/ 4264 w 10000"/>
                    <a:gd name="connsiteY355-712" fmla="*/ 4323 h 10000"/>
                    <a:gd name="connsiteX356-713" fmla="*/ 4234 w 10000"/>
                    <a:gd name="connsiteY356-714" fmla="*/ 4372 h 10000"/>
                    <a:gd name="connsiteX357-715" fmla="*/ 4204 w 10000"/>
                    <a:gd name="connsiteY357-716" fmla="*/ 4428 h 10000"/>
                    <a:gd name="connsiteX358-717" fmla="*/ 4173 w 10000"/>
                    <a:gd name="connsiteY358-718" fmla="*/ 4481 h 10000"/>
                    <a:gd name="connsiteX359-719" fmla="*/ 4147 w 10000"/>
                    <a:gd name="connsiteY359-720" fmla="*/ 4536 h 10000"/>
                    <a:gd name="connsiteX360-721" fmla="*/ 4122 w 10000"/>
                    <a:gd name="connsiteY360-722" fmla="*/ 4593 h 10000"/>
                    <a:gd name="connsiteX361-723" fmla="*/ 4099 w 10000"/>
                    <a:gd name="connsiteY361-724" fmla="*/ 4651 h 10000"/>
                    <a:gd name="connsiteX362-725" fmla="*/ 4079 w 10000"/>
                    <a:gd name="connsiteY362-726" fmla="*/ 4708 h 10000"/>
                    <a:gd name="connsiteX363-727" fmla="*/ 4059 w 10000"/>
                    <a:gd name="connsiteY363-728" fmla="*/ 4766 h 10000"/>
                    <a:gd name="connsiteX364-729" fmla="*/ 4045 w 10000"/>
                    <a:gd name="connsiteY364-730" fmla="*/ 4825 h 10000"/>
                    <a:gd name="connsiteX365-731" fmla="*/ 4031 w 10000"/>
                    <a:gd name="connsiteY365-732" fmla="*/ 4882 h 10000"/>
                    <a:gd name="connsiteX366-733" fmla="*/ 4019 w 10000"/>
                    <a:gd name="connsiteY366-734" fmla="*/ 4938 h 10000"/>
                    <a:gd name="connsiteX367-735" fmla="*/ 4011 w 10000"/>
                    <a:gd name="connsiteY367-736" fmla="*/ 4995 h 10000"/>
                    <a:gd name="connsiteX368-737" fmla="*/ 4002 w 10000"/>
                    <a:gd name="connsiteY368-738" fmla="*/ 5052 h 10000"/>
                    <a:gd name="connsiteX369-739" fmla="*/ 3995 w 10000"/>
                    <a:gd name="connsiteY369-740" fmla="*/ 5110 h 10000"/>
                    <a:gd name="connsiteX370-741" fmla="*/ 3994 w 10000"/>
                    <a:gd name="connsiteY370-742" fmla="*/ 5167 h 10000"/>
                    <a:gd name="connsiteX371-743" fmla="*/ 3992 w 10000"/>
                    <a:gd name="connsiteY371-744" fmla="*/ 5222 h 10000"/>
                    <a:gd name="connsiteX372-745" fmla="*/ 3994 w 10000"/>
                    <a:gd name="connsiteY372-746" fmla="*/ 5275 h 10000"/>
                    <a:gd name="connsiteX373-747" fmla="*/ 3995 w 10000"/>
                    <a:gd name="connsiteY373-748" fmla="*/ 5331 h 10000"/>
                    <a:gd name="connsiteX374-749" fmla="*/ 4001 w 10000"/>
                    <a:gd name="connsiteY374-750" fmla="*/ 5384 h 10000"/>
                    <a:gd name="connsiteX375-751" fmla="*/ 4008 w 10000"/>
                    <a:gd name="connsiteY375-752" fmla="*/ 5435 h 10000"/>
                    <a:gd name="connsiteX376-753" fmla="*/ 4017 w 10000"/>
                    <a:gd name="connsiteY376-754" fmla="*/ 5488 h 10000"/>
                    <a:gd name="connsiteX377-755" fmla="*/ 4027 w 10000"/>
                    <a:gd name="connsiteY377-756" fmla="*/ 5538 h 10000"/>
                    <a:gd name="connsiteX378-757" fmla="*/ 4042 w 10000"/>
                    <a:gd name="connsiteY378-758" fmla="*/ 5585 h 10000"/>
                    <a:gd name="connsiteX379-759" fmla="*/ 4056 w 10000"/>
                    <a:gd name="connsiteY379-760" fmla="*/ 5632 h 10000"/>
                    <a:gd name="connsiteX380-761" fmla="*/ 4072 w 10000"/>
                    <a:gd name="connsiteY380-762" fmla="*/ 5681 h 10000"/>
                    <a:gd name="connsiteX381-763" fmla="*/ 4091 w 10000"/>
                    <a:gd name="connsiteY381-764" fmla="*/ 5724 h 10000"/>
                    <a:gd name="connsiteX382-765" fmla="*/ 4111 w 10000"/>
                    <a:gd name="connsiteY382-766" fmla="*/ 5765 h 10000"/>
                    <a:gd name="connsiteX383-767" fmla="*/ 4134 w 10000"/>
                    <a:gd name="connsiteY383-768" fmla="*/ 5808 h 10000"/>
                    <a:gd name="connsiteX384-769" fmla="*/ 4159 w 10000"/>
                    <a:gd name="connsiteY384-770" fmla="*/ 5847 h 10000"/>
                    <a:gd name="connsiteX385-771" fmla="*/ 4186 w 10000"/>
                    <a:gd name="connsiteY385-772" fmla="*/ 5886 h 10000"/>
                    <a:gd name="connsiteX386-773" fmla="*/ 4214 w 10000"/>
                    <a:gd name="connsiteY386-774" fmla="*/ 5918 h 10000"/>
                    <a:gd name="connsiteX387-775" fmla="*/ 4246 w 10000"/>
                    <a:gd name="connsiteY387-776" fmla="*/ 5951 h 10000"/>
                    <a:gd name="connsiteX388-777" fmla="*/ 4278 w 10000"/>
                    <a:gd name="connsiteY388-778" fmla="*/ 5982 h 10000"/>
                    <a:gd name="connsiteX389-779" fmla="*/ 4312 w 10000"/>
                    <a:gd name="connsiteY389-780" fmla="*/ 6011 h 10000"/>
                    <a:gd name="connsiteX390-781" fmla="*/ 4350 w 10000"/>
                    <a:gd name="connsiteY390-782" fmla="*/ 6037 h 10000"/>
                    <a:gd name="connsiteX391-783" fmla="*/ 4387 w 10000"/>
                    <a:gd name="connsiteY391-784" fmla="*/ 6058 h 10000"/>
                    <a:gd name="connsiteX392-785" fmla="*/ 4422 w 10000"/>
                    <a:gd name="connsiteY392-786" fmla="*/ 6078 h 10000"/>
                    <a:gd name="connsiteX393-787" fmla="*/ 4455 w 10000"/>
                    <a:gd name="connsiteY393-788" fmla="*/ 6093 h 10000"/>
                    <a:gd name="connsiteX394-789" fmla="*/ 4490 w 10000"/>
                    <a:gd name="connsiteY394-790" fmla="*/ 6101 h 10000"/>
                    <a:gd name="connsiteX395-791" fmla="*/ 4520 w 10000"/>
                    <a:gd name="connsiteY395-792" fmla="*/ 6107 h 10000"/>
                    <a:gd name="connsiteX396-793" fmla="*/ 4554 w 10000"/>
                    <a:gd name="connsiteY396-794" fmla="*/ 6107 h 10000"/>
                    <a:gd name="connsiteX397-795" fmla="*/ 4583 w 10000"/>
                    <a:gd name="connsiteY397-796" fmla="*/ 6103 h 10000"/>
                    <a:gd name="connsiteX398-797" fmla="*/ 4615 w 10000"/>
                    <a:gd name="connsiteY398-798" fmla="*/ 6099 h 10000"/>
                    <a:gd name="connsiteX399-799" fmla="*/ 4643 w 10000"/>
                    <a:gd name="connsiteY399-800" fmla="*/ 6088 h 10000"/>
                    <a:gd name="connsiteX400-801" fmla="*/ 4672 w 10000"/>
                    <a:gd name="connsiteY400-802" fmla="*/ 6074 h 10000"/>
                    <a:gd name="connsiteX401-803" fmla="*/ 4698 w 10000"/>
                    <a:gd name="connsiteY401-804" fmla="*/ 6058 h 10000"/>
                    <a:gd name="connsiteX402-805" fmla="*/ 4727 w 10000"/>
                    <a:gd name="connsiteY402-806" fmla="*/ 6039 h 10000"/>
                    <a:gd name="connsiteX403-807" fmla="*/ 4754 w 10000"/>
                    <a:gd name="connsiteY403-808" fmla="*/ 6015 h 10000"/>
                    <a:gd name="connsiteX404-809" fmla="*/ 4782 w 10000"/>
                    <a:gd name="connsiteY404-810" fmla="*/ 5992 h 10000"/>
                    <a:gd name="connsiteX405-811" fmla="*/ 4805 w 10000"/>
                    <a:gd name="connsiteY405-812" fmla="*/ 5964 h 10000"/>
                    <a:gd name="connsiteX406-813" fmla="*/ 4834 w 10000"/>
                    <a:gd name="connsiteY406-814" fmla="*/ 5933 h 10000"/>
                    <a:gd name="connsiteX407-815" fmla="*/ 4859 w 10000"/>
                    <a:gd name="connsiteY407-816" fmla="*/ 5896 h 10000"/>
                    <a:gd name="connsiteX408-817" fmla="*/ 4882 w 10000"/>
                    <a:gd name="connsiteY408-818" fmla="*/ 5861 h 10000"/>
                    <a:gd name="connsiteX409-819" fmla="*/ 4931 w 10000"/>
                    <a:gd name="connsiteY409-820" fmla="*/ 5783 h 10000"/>
                    <a:gd name="connsiteX410-821" fmla="*/ 4981 w 10000"/>
                    <a:gd name="connsiteY410-822" fmla="*/ 5697 h 10000"/>
                    <a:gd name="connsiteX411-823" fmla="*/ 5033 w 10000"/>
                    <a:gd name="connsiteY411-824" fmla="*/ 5605 h 10000"/>
                    <a:gd name="connsiteX412-825" fmla="*/ 5083 w 10000"/>
                    <a:gd name="connsiteY412-826" fmla="*/ 5505 h 10000"/>
                    <a:gd name="connsiteX413-827" fmla="*/ 5134 w 10000"/>
                    <a:gd name="connsiteY413-828" fmla="*/ 5400 h 10000"/>
                    <a:gd name="connsiteX414-829" fmla="*/ 5241 w 10000"/>
                    <a:gd name="connsiteY414-830" fmla="*/ 5181 h 10000"/>
                    <a:gd name="connsiteX415-831" fmla="*/ 5353 w 10000"/>
                    <a:gd name="connsiteY415-832" fmla="*/ 4964 h 10000"/>
                    <a:gd name="connsiteX416-833" fmla="*/ 5405 w 10000"/>
                    <a:gd name="connsiteY416-834" fmla="*/ 4862 h 10000"/>
                    <a:gd name="connsiteX417-835" fmla="*/ 5497 w 10000"/>
                    <a:gd name="connsiteY417-836" fmla="*/ 4667 h 10000"/>
                    <a:gd name="connsiteX418-837" fmla="*/ 5537 w 10000"/>
                    <a:gd name="connsiteY418-838" fmla="*/ 4577 h 10000"/>
                    <a:gd name="connsiteX419-839" fmla="*/ 5572 w 10000"/>
                    <a:gd name="connsiteY419-840" fmla="*/ 4489 h 10000"/>
                    <a:gd name="connsiteX420-841" fmla="*/ 5585 w 10000"/>
                    <a:gd name="connsiteY420-842" fmla="*/ 4446 h 10000"/>
                    <a:gd name="connsiteX421-843" fmla="*/ 5597 w 10000"/>
                    <a:gd name="connsiteY421-844" fmla="*/ 4405 h 10000"/>
                    <a:gd name="connsiteX422-845" fmla="*/ 5608 w 10000"/>
                    <a:gd name="connsiteY422-846" fmla="*/ 4366 h 10000"/>
                    <a:gd name="connsiteX423-847" fmla="*/ 5617 w 10000"/>
                    <a:gd name="connsiteY423-848" fmla="*/ 4325 h 10000"/>
                    <a:gd name="connsiteX424-849" fmla="*/ 5622 w 10000"/>
                    <a:gd name="connsiteY424-850" fmla="*/ 4286 h 10000"/>
                    <a:gd name="connsiteX425-851" fmla="*/ 5624 w 10000"/>
                    <a:gd name="connsiteY425-852" fmla="*/ 4249 h 10000"/>
                    <a:gd name="connsiteX426-853" fmla="*/ 5626 w 10000"/>
                    <a:gd name="connsiteY426-854" fmla="*/ 4213 h 10000"/>
                    <a:gd name="connsiteX427-855" fmla="*/ 5624 w 10000"/>
                    <a:gd name="connsiteY427-856" fmla="*/ 4178 h 10000"/>
                    <a:gd name="connsiteX428-857" fmla="*/ 5618 w 10000"/>
                    <a:gd name="connsiteY428-858" fmla="*/ 4141 h 10000"/>
                    <a:gd name="connsiteX429-859" fmla="*/ 5611 w 10000"/>
                    <a:gd name="connsiteY429-860" fmla="*/ 4108 h 10000"/>
                    <a:gd name="connsiteX430-861" fmla="*/ 5601 w 10000"/>
                    <a:gd name="connsiteY430-862" fmla="*/ 4075 h 10000"/>
                    <a:gd name="connsiteX431-863" fmla="*/ 5586 w 10000"/>
                    <a:gd name="connsiteY431-864" fmla="*/ 4045 h 10000"/>
                    <a:gd name="connsiteX432-865" fmla="*/ 5570 w 10000"/>
                    <a:gd name="connsiteY432-866" fmla="*/ 4014 h 10000"/>
                    <a:gd name="connsiteX433-867" fmla="*/ 5549 w 10000"/>
                    <a:gd name="connsiteY433-868" fmla="*/ 3985 h 10000"/>
                    <a:gd name="connsiteX434-869" fmla="*/ 5526 w 10000"/>
                    <a:gd name="connsiteY434-870" fmla="*/ 3957 h 10000"/>
                    <a:gd name="connsiteX435-871" fmla="*/ 5497 w 10000"/>
                    <a:gd name="connsiteY435-872" fmla="*/ 3930 h 10000"/>
                    <a:gd name="connsiteX436-873" fmla="*/ 5467 w 10000"/>
                    <a:gd name="connsiteY436-874" fmla="*/ 3903 h 10000"/>
                    <a:gd name="connsiteX437-875" fmla="*/ 5432 w 10000"/>
                    <a:gd name="connsiteY437-876" fmla="*/ 3879 h 10000"/>
                    <a:gd name="connsiteX438-877" fmla="*/ 7341 w 10000"/>
                    <a:gd name="connsiteY438-878" fmla="*/ 3897 h 10000"/>
                    <a:gd name="connsiteX439-879" fmla="*/ 7341 w 10000"/>
                    <a:gd name="connsiteY439-880" fmla="*/ 3897 h 10000"/>
                    <a:gd name="connsiteX440-881" fmla="*/ 7266 w 10000"/>
                    <a:gd name="connsiteY440-882" fmla="*/ 3815 h 10000"/>
                    <a:gd name="connsiteX441-883" fmla="*/ 7188 w 10000"/>
                    <a:gd name="connsiteY441-884" fmla="*/ 3740 h 10000"/>
                    <a:gd name="connsiteX442-885" fmla="*/ 7108 w 10000"/>
                    <a:gd name="connsiteY442-886" fmla="*/ 3666 h 10000"/>
                    <a:gd name="connsiteX443-887" fmla="*/ 7024 w 10000"/>
                    <a:gd name="connsiteY443-888" fmla="*/ 3598 h 10000"/>
                    <a:gd name="connsiteX444-889" fmla="*/ 6982 w 10000"/>
                    <a:gd name="connsiteY444-890" fmla="*/ 3563 h 10000"/>
                    <a:gd name="connsiteX445-891" fmla="*/ 6939 w 10000"/>
                    <a:gd name="connsiteY445-892" fmla="*/ 3533 h 10000"/>
                    <a:gd name="connsiteX446-893" fmla="*/ 6893 w 10000"/>
                    <a:gd name="connsiteY446-894" fmla="*/ 3504 h 10000"/>
                    <a:gd name="connsiteX447-895" fmla="*/ 6848 w 10000"/>
                    <a:gd name="connsiteY447-896" fmla="*/ 3473 h 10000"/>
                    <a:gd name="connsiteX448-897" fmla="*/ 6802 w 10000"/>
                    <a:gd name="connsiteY448-898" fmla="*/ 3447 h 10000"/>
                    <a:gd name="connsiteX449-899" fmla="*/ 6756 w 10000"/>
                    <a:gd name="connsiteY449-900" fmla="*/ 3422 h 10000"/>
                    <a:gd name="connsiteX450-901" fmla="*/ 6709 w 10000"/>
                    <a:gd name="connsiteY450-902" fmla="*/ 3395 h 10000"/>
                    <a:gd name="connsiteX451-903" fmla="*/ 6661 w 10000"/>
                    <a:gd name="connsiteY451-904" fmla="*/ 3371 h 10000"/>
                    <a:gd name="connsiteX452-905" fmla="*/ 6613 w 10000"/>
                    <a:gd name="connsiteY452-906" fmla="*/ 3348 h 10000"/>
                    <a:gd name="connsiteX453-907" fmla="*/ 6563 w 10000"/>
                    <a:gd name="connsiteY453-908" fmla="*/ 3326 h 10000"/>
                    <a:gd name="connsiteX454-909" fmla="*/ 6515 w 10000"/>
                    <a:gd name="connsiteY454-910" fmla="*/ 3307 h 10000"/>
                    <a:gd name="connsiteX455-911" fmla="*/ 6466 w 10000"/>
                    <a:gd name="connsiteY455-912" fmla="*/ 3289 h 10000"/>
                    <a:gd name="connsiteX456-913" fmla="*/ 6416 w 10000"/>
                    <a:gd name="connsiteY456-914" fmla="*/ 3273 h 10000"/>
                    <a:gd name="connsiteX457-915" fmla="*/ 6364 w 10000"/>
                    <a:gd name="connsiteY457-916" fmla="*/ 3254 h 10000"/>
                    <a:gd name="connsiteX458-917" fmla="*/ 6313 w 10000"/>
                    <a:gd name="connsiteY458-918" fmla="*/ 3240 h 10000"/>
                    <a:gd name="connsiteX459-919" fmla="*/ 6261 w 10000"/>
                    <a:gd name="connsiteY459-920" fmla="*/ 3230 h 10000"/>
                    <a:gd name="connsiteX460-921" fmla="*/ 6209 w 10000"/>
                    <a:gd name="connsiteY460-922" fmla="*/ 3217 h 10000"/>
                    <a:gd name="connsiteX461-923" fmla="*/ 6156 w 10000"/>
                    <a:gd name="connsiteY461-924" fmla="*/ 3207 h 10000"/>
                    <a:gd name="connsiteX462-925" fmla="*/ 6101 w 10000"/>
                    <a:gd name="connsiteY462-926" fmla="*/ 3199 h 10000"/>
                    <a:gd name="connsiteX463-927" fmla="*/ 6047 w 10000"/>
                    <a:gd name="connsiteY463-928" fmla="*/ 3191 h 10000"/>
                    <a:gd name="connsiteX464-929" fmla="*/ 5994 w 10000"/>
                    <a:gd name="connsiteY464-930" fmla="*/ 3187 h 10000"/>
                    <a:gd name="connsiteX465-931" fmla="*/ 5941 w 10000"/>
                    <a:gd name="connsiteY465-932" fmla="*/ 3180 h 10000"/>
                    <a:gd name="connsiteX466-933" fmla="*/ 5885 w 10000"/>
                    <a:gd name="connsiteY466-934" fmla="*/ 3178 h 10000"/>
                    <a:gd name="connsiteX467-935" fmla="*/ 5830 w 10000"/>
                    <a:gd name="connsiteY467-936" fmla="*/ 3178 h 10000"/>
                    <a:gd name="connsiteX468-937" fmla="*/ 5775 w 10000"/>
                    <a:gd name="connsiteY468-938" fmla="*/ 3178 h 10000"/>
                    <a:gd name="connsiteX469-939" fmla="*/ 5720 w 10000"/>
                    <a:gd name="connsiteY469-940" fmla="*/ 3180 h 10000"/>
                    <a:gd name="connsiteX470-941" fmla="*/ 5665 w 10000"/>
                    <a:gd name="connsiteY470-942" fmla="*/ 3187 h 10000"/>
                    <a:gd name="connsiteX471-943" fmla="*/ 5611 w 10000"/>
                    <a:gd name="connsiteY471-944" fmla="*/ 3191 h 10000"/>
                    <a:gd name="connsiteX472-945" fmla="*/ 5558 w 10000"/>
                    <a:gd name="connsiteY472-946" fmla="*/ 3199 h 10000"/>
                    <a:gd name="connsiteX473-947" fmla="*/ 5505 w 10000"/>
                    <a:gd name="connsiteY473-948" fmla="*/ 3207 h 10000"/>
                    <a:gd name="connsiteX474-949" fmla="*/ 5453 w 10000"/>
                    <a:gd name="connsiteY474-950" fmla="*/ 3217 h 10000"/>
                    <a:gd name="connsiteX475-951" fmla="*/ 5400 w 10000"/>
                    <a:gd name="connsiteY475-952" fmla="*/ 3230 h 10000"/>
                    <a:gd name="connsiteX476-953" fmla="*/ 5348 w 10000"/>
                    <a:gd name="connsiteY476-954" fmla="*/ 3240 h 10000"/>
                    <a:gd name="connsiteX477-955" fmla="*/ 5296 w 10000"/>
                    <a:gd name="connsiteY477-956" fmla="*/ 3254 h 10000"/>
                    <a:gd name="connsiteX478-957" fmla="*/ 5246 w 10000"/>
                    <a:gd name="connsiteY478-958" fmla="*/ 3273 h 10000"/>
                    <a:gd name="connsiteX479-959" fmla="*/ 5195 w 10000"/>
                    <a:gd name="connsiteY479-960" fmla="*/ 3289 h 10000"/>
                    <a:gd name="connsiteX480-961" fmla="*/ 5145 w 10000"/>
                    <a:gd name="connsiteY480-962" fmla="*/ 3307 h 10000"/>
                    <a:gd name="connsiteX481-963" fmla="*/ 5095 w 10000"/>
                    <a:gd name="connsiteY481-964" fmla="*/ 3326 h 10000"/>
                    <a:gd name="connsiteX482-965" fmla="*/ 5047 w 10000"/>
                    <a:gd name="connsiteY482-966" fmla="*/ 3348 h 10000"/>
                    <a:gd name="connsiteX483-967" fmla="*/ 4997 w 10000"/>
                    <a:gd name="connsiteY483-968" fmla="*/ 3371 h 10000"/>
                    <a:gd name="connsiteX484-969" fmla="*/ 4951 w 10000"/>
                    <a:gd name="connsiteY484-970" fmla="*/ 3395 h 10000"/>
                    <a:gd name="connsiteX485-971" fmla="*/ 4903 w 10000"/>
                    <a:gd name="connsiteY485-972" fmla="*/ 3422 h 10000"/>
                    <a:gd name="connsiteX486-973" fmla="*/ 4859 w 10000"/>
                    <a:gd name="connsiteY486-974" fmla="*/ 3447 h 10000"/>
                    <a:gd name="connsiteX487-975" fmla="*/ 4812 w 10000"/>
                    <a:gd name="connsiteY487-976" fmla="*/ 3473 h 10000"/>
                    <a:gd name="connsiteX488-977" fmla="*/ 4766 w 10000"/>
                    <a:gd name="connsiteY488-978" fmla="*/ 3504 h 10000"/>
                    <a:gd name="connsiteX489-979" fmla="*/ 4723 w 10000"/>
                    <a:gd name="connsiteY489-980" fmla="*/ 3533 h 10000"/>
                    <a:gd name="connsiteX490-981" fmla="*/ 4679 w 10000"/>
                    <a:gd name="connsiteY490-982" fmla="*/ 3563 h 10000"/>
                    <a:gd name="connsiteX491-983" fmla="*/ 4636 w 10000"/>
                    <a:gd name="connsiteY491-984" fmla="*/ 3598 h 10000"/>
                    <a:gd name="connsiteX492-985" fmla="*/ 4552 w 10000"/>
                    <a:gd name="connsiteY492-986" fmla="*/ 3666 h 10000"/>
                    <a:gd name="connsiteX493-987" fmla="*/ 4471 w 10000"/>
                    <a:gd name="connsiteY493-988" fmla="*/ 3740 h 10000"/>
                    <a:gd name="connsiteX494-989" fmla="*/ 4394 w 10000"/>
                    <a:gd name="connsiteY494-990" fmla="*/ 3815 h 10000"/>
                    <a:gd name="connsiteX495-991" fmla="*/ 4321 w 10000"/>
                    <a:gd name="connsiteY495-992" fmla="*/ 3897 h 10000"/>
                    <a:gd name="connsiteX496-993" fmla="*/ 4248 w 10000"/>
                    <a:gd name="connsiteY496-994" fmla="*/ 3983 h 10000"/>
                    <a:gd name="connsiteX497-995" fmla="*/ 4182 w 10000"/>
                    <a:gd name="connsiteY497-996" fmla="*/ 4073 h 10000"/>
                    <a:gd name="connsiteX498-997" fmla="*/ 4118 w 10000"/>
                    <a:gd name="connsiteY498-998" fmla="*/ 4165 h 10000"/>
                    <a:gd name="connsiteX499-999" fmla="*/ 4058 w 10000"/>
                    <a:gd name="connsiteY499-1000" fmla="*/ 4262 h 10000"/>
                    <a:gd name="connsiteX500-1001" fmla="*/ 4031 w 10000"/>
                    <a:gd name="connsiteY500-1002" fmla="*/ 4311 h 10000"/>
                    <a:gd name="connsiteX501-1003" fmla="*/ 4004 w 10000"/>
                    <a:gd name="connsiteY501-1004" fmla="*/ 4360 h 10000"/>
                    <a:gd name="connsiteX502-1005" fmla="*/ 3978 w 10000"/>
                    <a:gd name="connsiteY502-1006" fmla="*/ 4413 h 10000"/>
                    <a:gd name="connsiteX503-1007" fmla="*/ 3953 w 10000"/>
                    <a:gd name="connsiteY503-1008" fmla="*/ 4464 h 10000"/>
                    <a:gd name="connsiteX504-1009" fmla="*/ 3928 w 10000"/>
                    <a:gd name="connsiteY504-1010" fmla="*/ 4518 h 10000"/>
                    <a:gd name="connsiteX505-1011" fmla="*/ 3905 w 10000"/>
                    <a:gd name="connsiteY505-1012" fmla="*/ 4569 h 10000"/>
                    <a:gd name="connsiteX506-1013" fmla="*/ 3883 w 10000"/>
                    <a:gd name="connsiteY506-1014" fmla="*/ 4624 h 10000"/>
                    <a:gd name="connsiteX507-1015" fmla="*/ 3862 w 10000"/>
                    <a:gd name="connsiteY507-1016" fmla="*/ 4680 h 10000"/>
                    <a:gd name="connsiteX508-1017" fmla="*/ 3842 w 10000"/>
                    <a:gd name="connsiteY508-1018" fmla="*/ 4735 h 10000"/>
                    <a:gd name="connsiteX509-1019" fmla="*/ 3825 w 10000"/>
                    <a:gd name="connsiteY509-1020" fmla="*/ 4790 h 10000"/>
                    <a:gd name="connsiteX510-1021" fmla="*/ 3807 w 10000"/>
                    <a:gd name="connsiteY510-1022" fmla="*/ 4847 h 10000"/>
                    <a:gd name="connsiteX511-1023" fmla="*/ 3789 w 10000"/>
                    <a:gd name="connsiteY511-1024" fmla="*/ 4905 h 10000"/>
                    <a:gd name="connsiteX512-1025" fmla="*/ 3775 w 10000"/>
                    <a:gd name="connsiteY512-1026" fmla="*/ 4962 h 10000"/>
                    <a:gd name="connsiteX513-1027" fmla="*/ 3760 w 10000"/>
                    <a:gd name="connsiteY513-1028" fmla="*/ 5022 h 10000"/>
                    <a:gd name="connsiteX514-1029" fmla="*/ 3748 w 10000"/>
                    <a:gd name="connsiteY514-1030" fmla="*/ 5081 h 10000"/>
                    <a:gd name="connsiteX515-1031" fmla="*/ 3737 w 10000"/>
                    <a:gd name="connsiteY515-1032" fmla="*/ 5140 h 10000"/>
                    <a:gd name="connsiteX516-1033" fmla="*/ 3727 w 10000"/>
                    <a:gd name="connsiteY516-1034" fmla="*/ 5200 h 10000"/>
                    <a:gd name="connsiteX517-1035" fmla="*/ 3720 w 10000"/>
                    <a:gd name="connsiteY517-1036" fmla="*/ 5261 h 10000"/>
                    <a:gd name="connsiteX518-1037" fmla="*/ 3711 w 10000"/>
                    <a:gd name="connsiteY518-1038" fmla="*/ 5325 h 10000"/>
                    <a:gd name="connsiteX519-1039" fmla="*/ 3705 w 10000"/>
                    <a:gd name="connsiteY519-1040" fmla="*/ 5386 h 10000"/>
                    <a:gd name="connsiteX520-1041" fmla="*/ 3700 w 10000"/>
                    <a:gd name="connsiteY520-1042" fmla="*/ 5447 h 10000"/>
                    <a:gd name="connsiteX521-1043" fmla="*/ 3696 w 10000"/>
                    <a:gd name="connsiteY521-1044" fmla="*/ 5509 h 10000"/>
                    <a:gd name="connsiteX522-1045" fmla="*/ 3695 w 10000"/>
                    <a:gd name="connsiteY522-1046" fmla="*/ 5572 h 10000"/>
                    <a:gd name="connsiteX523-1047" fmla="*/ 3695 w 10000"/>
                    <a:gd name="connsiteY523-1048" fmla="*/ 5636 h 10000"/>
                    <a:gd name="connsiteX524-1049" fmla="*/ 3695 w 10000"/>
                    <a:gd name="connsiteY524-1050" fmla="*/ 5699 h 10000"/>
                    <a:gd name="connsiteX525-1051" fmla="*/ 3696 w 10000"/>
                    <a:gd name="connsiteY525-1052" fmla="*/ 5761 h 10000"/>
                    <a:gd name="connsiteX526-1053" fmla="*/ 3700 w 10000"/>
                    <a:gd name="connsiteY526-1054" fmla="*/ 5826 h 10000"/>
                    <a:gd name="connsiteX527-1055" fmla="*/ 3705 w 10000"/>
                    <a:gd name="connsiteY527-1056" fmla="*/ 5888 h 10000"/>
                    <a:gd name="connsiteX528-1057" fmla="*/ 3711 w 10000"/>
                    <a:gd name="connsiteY528-1058" fmla="*/ 5949 h 10000"/>
                    <a:gd name="connsiteX529-1059" fmla="*/ 3720 w 10000"/>
                    <a:gd name="connsiteY529-1060" fmla="*/ 6011 h 10000"/>
                    <a:gd name="connsiteX530-1061" fmla="*/ 3727 w 10000"/>
                    <a:gd name="connsiteY530-1062" fmla="*/ 6070 h 10000"/>
                    <a:gd name="connsiteX531-1063" fmla="*/ 3737 w 10000"/>
                    <a:gd name="connsiteY531-1064" fmla="*/ 6131 h 10000"/>
                    <a:gd name="connsiteX532-1065" fmla="*/ 3748 w 10000"/>
                    <a:gd name="connsiteY532-1066" fmla="*/ 6191 h 10000"/>
                    <a:gd name="connsiteX533-1067" fmla="*/ 3760 w 10000"/>
                    <a:gd name="connsiteY533-1068" fmla="*/ 6250 h 10000"/>
                    <a:gd name="connsiteX534-1069" fmla="*/ 3775 w 10000"/>
                    <a:gd name="connsiteY534-1070" fmla="*/ 6308 h 10000"/>
                    <a:gd name="connsiteX535-1071" fmla="*/ 3789 w 10000"/>
                    <a:gd name="connsiteY535-1072" fmla="*/ 6367 h 10000"/>
                    <a:gd name="connsiteX536-1073" fmla="*/ 3807 w 10000"/>
                    <a:gd name="connsiteY536-1074" fmla="*/ 6424 h 10000"/>
                    <a:gd name="connsiteX537-1075" fmla="*/ 3825 w 10000"/>
                    <a:gd name="connsiteY537-1076" fmla="*/ 6482 h 10000"/>
                    <a:gd name="connsiteX538-1077" fmla="*/ 3842 w 10000"/>
                    <a:gd name="connsiteY538-1078" fmla="*/ 6537 h 10000"/>
                    <a:gd name="connsiteX539-1079" fmla="*/ 3862 w 10000"/>
                    <a:gd name="connsiteY539-1080" fmla="*/ 6594 h 10000"/>
                    <a:gd name="connsiteX540-1081" fmla="*/ 3883 w 10000"/>
                    <a:gd name="connsiteY540-1082" fmla="*/ 6648 h 10000"/>
                    <a:gd name="connsiteX541-1083" fmla="*/ 3905 w 10000"/>
                    <a:gd name="connsiteY541-1084" fmla="*/ 6701 h 10000"/>
                    <a:gd name="connsiteX542-1085" fmla="*/ 3928 w 10000"/>
                    <a:gd name="connsiteY542-1086" fmla="*/ 6754 h 10000"/>
                    <a:gd name="connsiteX543-1087" fmla="*/ 3953 w 10000"/>
                    <a:gd name="connsiteY543-1088" fmla="*/ 6807 h 10000"/>
                    <a:gd name="connsiteX544-1089" fmla="*/ 3978 w 10000"/>
                    <a:gd name="connsiteY544-1090" fmla="*/ 6861 h 10000"/>
                    <a:gd name="connsiteX545-1091" fmla="*/ 4004 w 10000"/>
                    <a:gd name="connsiteY545-1092" fmla="*/ 6910 h 10000"/>
                    <a:gd name="connsiteX546-1093" fmla="*/ 4031 w 10000"/>
                    <a:gd name="connsiteY546-1094" fmla="*/ 6959 h 10000"/>
                    <a:gd name="connsiteX547-1095" fmla="*/ 4058 w 10000"/>
                    <a:gd name="connsiteY547-1096" fmla="*/ 7010 h 10000"/>
                    <a:gd name="connsiteX548-1097" fmla="*/ 4118 w 10000"/>
                    <a:gd name="connsiteY548-1098" fmla="*/ 7106 h 10000"/>
                    <a:gd name="connsiteX549-1099" fmla="*/ 4182 w 10000"/>
                    <a:gd name="connsiteY549-1100" fmla="*/ 7200 h 10000"/>
                    <a:gd name="connsiteX550-1101" fmla="*/ 4248 w 10000"/>
                    <a:gd name="connsiteY550-1102" fmla="*/ 7289 h 10000"/>
                    <a:gd name="connsiteX551-1103" fmla="*/ 4321 w 10000"/>
                    <a:gd name="connsiteY551-1104" fmla="*/ 7373 h 10000"/>
                    <a:gd name="connsiteX552-1105" fmla="*/ 4394 w 10000"/>
                    <a:gd name="connsiteY552-1106" fmla="*/ 7454 h 10000"/>
                    <a:gd name="connsiteX553-1107" fmla="*/ 4471 w 10000"/>
                    <a:gd name="connsiteY553-1108" fmla="*/ 7532 h 10000"/>
                    <a:gd name="connsiteX554-1109" fmla="*/ 4552 w 10000"/>
                    <a:gd name="connsiteY554-1110" fmla="*/ 7606 h 10000"/>
                    <a:gd name="connsiteX555-1111" fmla="*/ 4636 w 10000"/>
                    <a:gd name="connsiteY555-1112" fmla="*/ 7674 h 10000"/>
                    <a:gd name="connsiteX556-1113" fmla="*/ 4679 w 10000"/>
                    <a:gd name="connsiteY556-1114" fmla="*/ 7706 h 10000"/>
                    <a:gd name="connsiteX557-1115" fmla="*/ 4723 w 10000"/>
                    <a:gd name="connsiteY557-1116" fmla="*/ 7737 h 10000"/>
                    <a:gd name="connsiteX558-1117" fmla="*/ 4766 w 10000"/>
                    <a:gd name="connsiteY558-1118" fmla="*/ 7768 h 10000"/>
                    <a:gd name="connsiteX559-1119" fmla="*/ 4812 w 10000"/>
                    <a:gd name="connsiteY559-1120" fmla="*/ 7796 h 10000"/>
                    <a:gd name="connsiteX560-1121" fmla="*/ 4859 w 10000"/>
                    <a:gd name="connsiteY560-1122" fmla="*/ 7825 h 10000"/>
                    <a:gd name="connsiteX561-1123" fmla="*/ 4903 w 10000"/>
                    <a:gd name="connsiteY561-1124" fmla="*/ 7852 h 10000"/>
                    <a:gd name="connsiteX562-1125" fmla="*/ 4951 w 10000"/>
                    <a:gd name="connsiteY562-1126" fmla="*/ 7878 h 10000"/>
                    <a:gd name="connsiteX563-1127" fmla="*/ 4997 w 10000"/>
                    <a:gd name="connsiteY563-1128" fmla="*/ 7901 h 10000"/>
                    <a:gd name="connsiteX564-1129" fmla="*/ 5047 w 10000"/>
                    <a:gd name="connsiteY564-1130" fmla="*/ 7923 h 10000"/>
                    <a:gd name="connsiteX565-1131" fmla="*/ 5095 w 10000"/>
                    <a:gd name="connsiteY565-1132" fmla="*/ 7944 h 10000"/>
                    <a:gd name="connsiteX566-1133" fmla="*/ 5145 w 10000"/>
                    <a:gd name="connsiteY566-1134" fmla="*/ 7964 h 10000"/>
                    <a:gd name="connsiteX567-1135" fmla="*/ 5195 w 10000"/>
                    <a:gd name="connsiteY567-1136" fmla="*/ 7985 h 10000"/>
                    <a:gd name="connsiteX568-1137" fmla="*/ 5246 w 10000"/>
                    <a:gd name="connsiteY568-1138" fmla="*/ 8001 h 10000"/>
                    <a:gd name="connsiteX569-1139" fmla="*/ 5296 w 10000"/>
                    <a:gd name="connsiteY569-1140" fmla="*/ 8016 h 10000"/>
                    <a:gd name="connsiteX570-1141" fmla="*/ 5348 w 10000"/>
                    <a:gd name="connsiteY570-1142" fmla="*/ 8032 h 10000"/>
                    <a:gd name="connsiteX571-1143" fmla="*/ 5400 w 10000"/>
                    <a:gd name="connsiteY571-1144" fmla="*/ 8044 h 10000"/>
                    <a:gd name="connsiteX572-1145" fmla="*/ 5453 w 10000"/>
                    <a:gd name="connsiteY572-1146" fmla="*/ 8057 h 10000"/>
                    <a:gd name="connsiteX573-1147" fmla="*/ 5505 w 10000"/>
                    <a:gd name="connsiteY573-1148" fmla="*/ 8065 h 10000"/>
                    <a:gd name="connsiteX574-1149" fmla="*/ 5558 w 10000"/>
                    <a:gd name="connsiteY574-1150" fmla="*/ 8075 h 10000"/>
                    <a:gd name="connsiteX575-1151" fmla="*/ 5611 w 10000"/>
                    <a:gd name="connsiteY575-1152" fmla="*/ 8081 h 10000"/>
                    <a:gd name="connsiteX576-1153" fmla="*/ 5665 w 10000"/>
                    <a:gd name="connsiteY576-1154" fmla="*/ 8087 h 10000"/>
                    <a:gd name="connsiteX577-1155" fmla="*/ 5720 w 10000"/>
                    <a:gd name="connsiteY577-1156" fmla="*/ 8091 h 10000"/>
                    <a:gd name="connsiteX578-1157" fmla="*/ 5775 w 10000"/>
                    <a:gd name="connsiteY578-1158" fmla="*/ 8093 h 10000"/>
                    <a:gd name="connsiteX579-1159" fmla="*/ 5830 w 10000"/>
                    <a:gd name="connsiteY579-1160" fmla="*/ 8093 h 10000"/>
                    <a:gd name="connsiteX580-1161" fmla="*/ 5885 w 10000"/>
                    <a:gd name="connsiteY580-1162" fmla="*/ 8093 h 10000"/>
                    <a:gd name="connsiteX581-1163" fmla="*/ 5941 w 10000"/>
                    <a:gd name="connsiteY581-1164" fmla="*/ 8091 h 10000"/>
                    <a:gd name="connsiteX582-1165" fmla="*/ 5994 w 10000"/>
                    <a:gd name="connsiteY582-1166" fmla="*/ 8087 h 10000"/>
                    <a:gd name="connsiteX583-1167" fmla="*/ 6047 w 10000"/>
                    <a:gd name="connsiteY583-1168" fmla="*/ 8081 h 10000"/>
                    <a:gd name="connsiteX584-1169" fmla="*/ 6101 w 10000"/>
                    <a:gd name="connsiteY584-1170" fmla="*/ 8075 h 10000"/>
                    <a:gd name="connsiteX585-1171" fmla="*/ 6156 w 10000"/>
                    <a:gd name="connsiteY585-1172" fmla="*/ 8065 h 10000"/>
                    <a:gd name="connsiteX586-1173" fmla="*/ 6209 w 10000"/>
                    <a:gd name="connsiteY586-1174" fmla="*/ 8057 h 10000"/>
                    <a:gd name="connsiteX587-1175" fmla="*/ 6261 w 10000"/>
                    <a:gd name="connsiteY587-1176" fmla="*/ 8044 h 10000"/>
                    <a:gd name="connsiteX588-1177" fmla="*/ 6313 w 10000"/>
                    <a:gd name="connsiteY588-1178" fmla="*/ 8032 h 10000"/>
                    <a:gd name="connsiteX589-1179" fmla="*/ 6364 w 10000"/>
                    <a:gd name="connsiteY589-1180" fmla="*/ 8016 h 10000"/>
                    <a:gd name="connsiteX590-1181" fmla="*/ 6416 w 10000"/>
                    <a:gd name="connsiteY590-1182" fmla="*/ 8001 h 10000"/>
                    <a:gd name="connsiteX591-1183" fmla="*/ 6466 w 10000"/>
                    <a:gd name="connsiteY591-1184" fmla="*/ 7985 h 10000"/>
                    <a:gd name="connsiteX592-1185" fmla="*/ 6515 w 10000"/>
                    <a:gd name="connsiteY592-1186" fmla="*/ 7964 h 10000"/>
                    <a:gd name="connsiteX593-1187" fmla="*/ 6563 w 10000"/>
                    <a:gd name="connsiteY593-1188" fmla="*/ 7944 h 10000"/>
                    <a:gd name="connsiteX594-1189" fmla="*/ 6613 w 10000"/>
                    <a:gd name="connsiteY594-1190" fmla="*/ 7923 h 10000"/>
                    <a:gd name="connsiteX595-1191" fmla="*/ 6661 w 10000"/>
                    <a:gd name="connsiteY595-1192" fmla="*/ 7901 h 10000"/>
                    <a:gd name="connsiteX596-1193" fmla="*/ 6709 w 10000"/>
                    <a:gd name="connsiteY596-1194" fmla="*/ 7878 h 10000"/>
                    <a:gd name="connsiteX597-1195" fmla="*/ 6756 w 10000"/>
                    <a:gd name="connsiteY597-1196" fmla="*/ 7852 h 10000"/>
                    <a:gd name="connsiteX598-1197" fmla="*/ 6802 w 10000"/>
                    <a:gd name="connsiteY598-1198" fmla="*/ 7825 h 10000"/>
                    <a:gd name="connsiteX599-1199" fmla="*/ 6848 w 10000"/>
                    <a:gd name="connsiteY599-1200" fmla="*/ 7796 h 10000"/>
                    <a:gd name="connsiteX600-1201" fmla="*/ 6893 w 10000"/>
                    <a:gd name="connsiteY600-1202" fmla="*/ 7768 h 10000"/>
                    <a:gd name="connsiteX601-1203" fmla="*/ 6939 w 10000"/>
                    <a:gd name="connsiteY601-1204" fmla="*/ 7737 h 10000"/>
                    <a:gd name="connsiteX602-1205" fmla="*/ 6982 w 10000"/>
                    <a:gd name="connsiteY602-1206" fmla="*/ 7706 h 10000"/>
                    <a:gd name="connsiteX603-1207" fmla="*/ 7024 w 10000"/>
                    <a:gd name="connsiteY603-1208" fmla="*/ 7674 h 10000"/>
                    <a:gd name="connsiteX604-1209" fmla="*/ 7108 w 10000"/>
                    <a:gd name="connsiteY604-1210" fmla="*/ 7606 h 10000"/>
                    <a:gd name="connsiteX605-1211" fmla="*/ 7188 w 10000"/>
                    <a:gd name="connsiteY605-1212" fmla="*/ 7532 h 10000"/>
                    <a:gd name="connsiteX606-1213" fmla="*/ 7266 w 10000"/>
                    <a:gd name="connsiteY606-1214" fmla="*/ 7454 h 10000"/>
                    <a:gd name="connsiteX607-1215" fmla="*/ 7341 w 10000"/>
                    <a:gd name="connsiteY607-1216" fmla="*/ 7373 h 10000"/>
                    <a:gd name="connsiteX608-1217" fmla="*/ 7411 w 10000"/>
                    <a:gd name="connsiteY608-1218" fmla="*/ 7289 h 10000"/>
                    <a:gd name="connsiteX609-1219" fmla="*/ 7478 w 10000"/>
                    <a:gd name="connsiteY609-1220" fmla="*/ 7200 h 10000"/>
                    <a:gd name="connsiteX610-1221" fmla="*/ 6017 w 10000"/>
                    <a:gd name="connsiteY610-1222" fmla="*/ 7855 h 10000"/>
                    <a:gd name="connsiteX611-1223" fmla="*/ 7601 w 10000"/>
                    <a:gd name="connsiteY611-1224" fmla="*/ 7010 h 10000"/>
                    <a:gd name="connsiteX612-1225" fmla="*/ 7628 w 10000"/>
                    <a:gd name="connsiteY612-1226" fmla="*/ 6959 h 10000"/>
                    <a:gd name="connsiteX613-1227" fmla="*/ 7658 w 10000"/>
                    <a:gd name="connsiteY613-1228" fmla="*/ 6910 h 10000"/>
                    <a:gd name="connsiteX614-1229" fmla="*/ 7683 w 10000"/>
                    <a:gd name="connsiteY614-1230" fmla="*/ 6861 h 10000"/>
                    <a:gd name="connsiteX615-1231" fmla="*/ 7710 w 10000"/>
                    <a:gd name="connsiteY615-1232" fmla="*/ 6807 h 10000"/>
                    <a:gd name="connsiteX616-1233" fmla="*/ 7731 w 10000"/>
                    <a:gd name="connsiteY616-1234" fmla="*/ 6754 h 10000"/>
                    <a:gd name="connsiteX617-1235" fmla="*/ 7754 w 10000"/>
                    <a:gd name="connsiteY617-1236" fmla="*/ 6701 h 10000"/>
                    <a:gd name="connsiteX618-1237" fmla="*/ 7777 w 10000"/>
                    <a:gd name="connsiteY618-1238" fmla="*/ 6648 h 10000"/>
                    <a:gd name="connsiteX619-1239" fmla="*/ 7799 w 10000"/>
                    <a:gd name="connsiteY619-1240" fmla="*/ 6594 h 10000"/>
                    <a:gd name="connsiteX620-1241" fmla="*/ 7818 w 10000"/>
                    <a:gd name="connsiteY620-1242" fmla="*/ 6537 h 10000"/>
                    <a:gd name="connsiteX621-1243" fmla="*/ 7838 w 10000"/>
                    <a:gd name="connsiteY621-1244" fmla="*/ 6482 h 10000"/>
                    <a:gd name="connsiteX622-1245" fmla="*/ 7854 w 10000"/>
                    <a:gd name="connsiteY622-1246" fmla="*/ 6424 h 10000"/>
                    <a:gd name="connsiteX623-1247" fmla="*/ 7870 w 10000"/>
                    <a:gd name="connsiteY623-1248" fmla="*/ 6367 h 10000"/>
                    <a:gd name="connsiteX624-1249" fmla="*/ 7884 w 10000"/>
                    <a:gd name="connsiteY624-1250" fmla="*/ 6308 h 10000"/>
                    <a:gd name="connsiteX625-1251" fmla="*/ 7898 w 10000"/>
                    <a:gd name="connsiteY625-1252" fmla="*/ 6250 h 10000"/>
                    <a:gd name="connsiteX626-1253" fmla="*/ 7911 w 10000"/>
                    <a:gd name="connsiteY626-1254" fmla="*/ 6191 h 10000"/>
                    <a:gd name="connsiteX627-1255" fmla="*/ 7921 w 10000"/>
                    <a:gd name="connsiteY627-1256" fmla="*/ 6131 h 10000"/>
                    <a:gd name="connsiteX628-1257" fmla="*/ 7932 w 10000"/>
                    <a:gd name="connsiteY628-1258" fmla="*/ 6070 h 10000"/>
                    <a:gd name="connsiteX629-1259" fmla="*/ 7941 w 10000"/>
                    <a:gd name="connsiteY629-1260" fmla="*/ 6011 h 10000"/>
                    <a:gd name="connsiteX630-1261" fmla="*/ 7948 w 10000"/>
                    <a:gd name="connsiteY630-1262" fmla="*/ 5949 h 10000"/>
                    <a:gd name="connsiteX631-1263" fmla="*/ 7955 w 10000"/>
                    <a:gd name="connsiteY631-1264" fmla="*/ 5888 h 10000"/>
                    <a:gd name="connsiteX632-1265" fmla="*/ 7959 w 10000"/>
                    <a:gd name="connsiteY632-1266" fmla="*/ 5826 h 10000"/>
                    <a:gd name="connsiteX633-1267" fmla="*/ 7962 w 10000"/>
                    <a:gd name="connsiteY633-1268" fmla="*/ 5761 h 10000"/>
                    <a:gd name="connsiteX634-1269" fmla="*/ 7966 w 10000"/>
                    <a:gd name="connsiteY634-1270" fmla="*/ 5699 h 10000"/>
                    <a:gd name="connsiteX635-1271" fmla="*/ 7966 w 10000"/>
                    <a:gd name="connsiteY635-1272" fmla="*/ 5636 h 10000"/>
                    <a:gd name="connsiteX636-1273" fmla="*/ 7966 w 10000"/>
                    <a:gd name="connsiteY636-1274" fmla="*/ 5572 h 10000"/>
                    <a:gd name="connsiteX637-1275" fmla="*/ 7962 w 10000"/>
                    <a:gd name="connsiteY637-1276" fmla="*/ 5509 h 10000"/>
                    <a:gd name="connsiteX638-1277" fmla="*/ 7959 w 10000"/>
                    <a:gd name="connsiteY638-1278" fmla="*/ 5447 h 10000"/>
                    <a:gd name="connsiteX639-1279" fmla="*/ 7955 w 10000"/>
                    <a:gd name="connsiteY639-1280" fmla="*/ 5386 h 10000"/>
                    <a:gd name="connsiteX640-1281" fmla="*/ 7948 w 10000"/>
                    <a:gd name="connsiteY640-1282" fmla="*/ 5325 h 10000"/>
                    <a:gd name="connsiteX641-1283" fmla="*/ 7941 w 10000"/>
                    <a:gd name="connsiteY641-1284" fmla="*/ 5261 h 10000"/>
                    <a:gd name="connsiteX642-1285" fmla="*/ 7932 w 10000"/>
                    <a:gd name="connsiteY642-1286" fmla="*/ 5200 h 10000"/>
                    <a:gd name="connsiteX643-1287" fmla="*/ 7921 w 10000"/>
                    <a:gd name="connsiteY643-1288" fmla="*/ 5140 h 10000"/>
                    <a:gd name="connsiteX644-1289" fmla="*/ 7911 w 10000"/>
                    <a:gd name="connsiteY644-1290" fmla="*/ 5081 h 10000"/>
                    <a:gd name="connsiteX645-1291" fmla="*/ 7898 w 10000"/>
                    <a:gd name="connsiteY645-1292" fmla="*/ 5022 h 10000"/>
                    <a:gd name="connsiteX646-1293" fmla="*/ 7884 w 10000"/>
                    <a:gd name="connsiteY646-1294" fmla="*/ 4962 h 10000"/>
                    <a:gd name="connsiteX647-1295" fmla="*/ 7870 w 10000"/>
                    <a:gd name="connsiteY647-1296" fmla="*/ 4905 h 10000"/>
                    <a:gd name="connsiteX648-1297" fmla="*/ 7854 w 10000"/>
                    <a:gd name="connsiteY648-1298" fmla="*/ 4847 h 10000"/>
                    <a:gd name="connsiteX649-1299" fmla="*/ 7838 w 10000"/>
                    <a:gd name="connsiteY649-1300" fmla="*/ 4790 h 10000"/>
                    <a:gd name="connsiteX650-1301" fmla="*/ 7818 w 10000"/>
                    <a:gd name="connsiteY650-1302" fmla="*/ 4735 h 10000"/>
                    <a:gd name="connsiteX651-1303" fmla="*/ 7799 w 10000"/>
                    <a:gd name="connsiteY651-1304" fmla="*/ 4680 h 10000"/>
                    <a:gd name="connsiteX652-1305" fmla="*/ 7777 w 10000"/>
                    <a:gd name="connsiteY652-1306" fmla="*/ 4624 h 10000"/>
                    <a:gd name="connsiteX653-1307" fmla="*/ 7754 w 10000"/>
                    <a:gd name="connsiteY653-1308" fmla="*/ 4569 h 10000"/>
                    <a:gd name="connsiteX654-1309" fmla="*/ 7731 w 10000"/>
                    <a:gd name="connsiteY654-1310" fmla="*/ 4518 h 10000"/>
                    <a:gd name="connsiteX655-1311" fmla="*/ 7710 w 10000"/>
                    <a:gd name="connsiteY655-1312" fmla="*/ 4464 h 10000"/>
                    <a:gd name="connsiteX656-1313" fmla="*/ 7683 w 10000"/>
                    <a:gd name="connsiteY656-1314" fmla="*/ 4413 h 10000"/>
                    <a:gd name="connsiteX657-1315" fmla="*/ 7658 w 10000"/>
                    <a:gd name="connsiteY657-1316" fmla="*/ 4360 h 10000"/>
                    <a:gd name="connsiteX658-1317" fmla="*/ 7628 w 10000"/>
                    <a:gd name="connsiteY658-1318" fmla="*/ 4311 h 10000"/>
                    <a:gd name="connsiteX659-1319" fmla="*/ 7601 w 10000"/>
                    <a:gd name="connsiteY659-1320" fmla="*/ 4262 h 10000"/>
                    <a:gd name="connsiteX660-1321" fmla="*/ 7542 w 10000"/>
                    <a:gd name="connsiteY660-1322" fmla="*/ 4165 h 10000"/>
                    <a:gd name="connsiteX661-1323" fmla="*/ 7478 w 10000"/>
                    <a:gd name="connsiteY661-1324" fmla="*/ 4073 h 10000"/>
                    <a:gd name="connsiteX662-1325" fmla="*/ 7411 w 10000"/>
                    <a:gd name="connsiteY662-1326" fmla="*/ 3983 h 10000"/>
                    <a:gd name="connsiteX663-1327" fmla="*/ 7341 w 10000"/>
                    <a:gd name="connsiteY663-1328" fmla="*/ 3897 h 10000"/>
                    <a:gd name="connsiteX664-1329" fmla="*/ 4205 w 10000"/>
                    <a:gd name="connsiteY664-1330" fmla="*/ 0 h 10000"/>
                    <a:gd name="connsiteX665-1331" fmla="*/ 3515 w 10000"/>
                    <a:gd name="connsiteY665-1332" fmla="*/ 1509 h 10000"/>
                    <a:gd name="connsiteX666-1333" fmla="*/ 1180 w 10000"/>
                    <a:gd name="connsiteY666-1334" fmla="*/ 1509 h 10000"/>
                    <a:gd name="connsiteX667-1335" fmla="*/ 1119 w 10000"/>
                    <a:gd name="connsiteY667-1336" fmla="*/ 1509 h 10000"/>
                    <a:gd name="connsiteX668-1337" fmla="*/ 1061 w 10000"/>
                    <a:gd name="connsiteY668-1338" fmla="*/ 1513 h 10000"/>
                    <a:gd name="connsiteX669-1339" fmla="*/ 1000 w 10000"/>
                    <a:gd name="connsiteY669-1340" fmla="*/ 1524 h 10000"/>
                    <a:gd name="connsiteX670-1341" fmla="*/ 943 w 10000"/>
                    <a:gd name="connsiteY670-1342" fmla="*/ 1536 h 10000"/>
                    <a:gd name="connsiteX671-1343" fmla="*/ 886 w 10000"/>
                    <a:gd name="connsiteY671-1344" fmla="*/ 1552 h 10000"/>
                    <a:gd name="connsiteX672-1345" fmla="*/ 831 w 10000"/>
                    <a:gd name="connsiteY672-1346" fmla="*/ 1569 h 10000"/>
                    <a:gd name="connsiteX673-1347" fmla="*/ 774 w 10000"/>
                    <a:gd name="connsiteY673-1348" fmla="*/ 1591 h 10000"/>
                    <a:gd name="connsiteX674-1349" fmla="*/ 721 w 10000"/>
                    <a:gd name="connsiteY674-1350" fmla="*/ 1616 h 10000"/>
                    <a:gd name="connsiteX675-1351" fmla="*/ 669 w 10000"/>
                    <a:gd name="connsiteY675-1352" fmla="*/ 1642 h 10000"/>
                    <a:gd name="connsiteX676-1353" fmla="*/ 618 w 10000"/>
                    <a:gd name="connsiteY676-1354" fmla="*/ 1673 h 10000"/>
                    <a:gd name="connsiteX677-1355" fmla="*/ 571 w 10000"/>
                    <a:gd name="connsiteY677-1356" fmla="*/ 1704 h 10000"/>
                    <a:gd name="connsiteX678-1357" fmla="*/ 521 w 10000"/>
                    <a:gd name="connsiteY678-1358" fmla="*/ 1741 h 10000"/>
                    <a:gd name="connsiteX679-1359" fmla="*/ 475 w 10000"/>
                    <a:gd name="connsiteY679-1360" fmla="*/ 1778 h 10000"/>
                    <a:gd name="connsiteX680-1361" fmla="*/ 431 w 10000"/>
                    <a:gd name="connsiteY680-1362" fmla="*/ 1819 h 10000"/>
                    <a:gd name="connsiteX681-1363" fmla="*/ 388 w 10000"/>
                    <a:gd name="connsiteY681-1364" fmla="*/ 1862 h 10000"/>
                    <a:gd name="connsiteX682-1365" fmla="*/ 347 w 10000"/>
                    <a:gd name="connsiteY682-1366" fmla="*/ 1907 h 10000"/>
                    <a:gd name="connsiteX683-1367" fmla="*/ 308 w 10000"/>
                    <a:gd name="connsiteY683-1368" fmla="*/ 1954 h 10000"/>
                    <a:gd name="connsiteX684-1369" fmla="*/ 271 w 10000"/>
                    <a:gd name="connsiteY684-1370" fmla="*/ 2005 h 10000"/>
                    <a:gd name="connsiteX685-1371" fmla="*/ 235 w 10000"/>
                    <a:gd name="connsiteY685-1372" fmla="*/ 2054 h 10000"/>
                    <a:gd name="connsiteX686-1373" fmla="*/ 203 w 10000"/>
                    <a:gd name="connsiteY686-1374" fmla="*/ 2109 h 10000"/>
                    <a:gd name="connsiteX687-1375" fmla="*/ 173 w 10000"/>
                    <a:gd name="connsiteY687-1376" fmla="*/ 2163 h 10000"/>
                    <a:gd name="connsiteX688-1377" fmla="*/ 142 w 10000"/>
                    <a:gd name="connsiteY688-1378" fmla="*/ 2220 h 10000"/>
                    <a:gd name="connsiteX689-1379" fmla="*/ 117 w 10000"/>
                    <a:gd name="connsiteY689-1380" fmla="*/ 2277 h 10000"/>
                    <a:gd name="connsiteX690-1381" fmla="*/ 93 w 10000"/>
                    <a:gd name="connsiteY690-1382" fmla="*/ 2339 h 10000"/>
                    <a:gd name="connsiteX691-1383" fmla="*/ 73 w 10000"/>
                    <a:gd name="connsiteY691-1384" fmla="*/ 2398 h 10000"/>
                    <a:gd name="connsiteX692-1385" fmla="*/ 53 w 10000"/>
                    <a:gd name="connsiteY692-1386" fmla="*/ 2464 h 10000"/>
                    <a:gd name="connsiteX693-1387" fmla="*/ 37 w 10000"/>
                    <a:gd name="connsiteY693-1388" fmla="*/ 2527 h 10000"/>
                    <a:gd name="connsiteX694-1389" fmla="*/ 25 w 10000"/>
                    <a:gd name="connsiteY694-1390" fmla="*/ 2591 h 10000"/>
                    <a:gd name="connsiteX695-1391" fmla="*/ 14 w 10000"/>
                    <a:gd name="connsiteY695-1392" fmla="*/ 2660 h 10000"/>
                    <a:gd name="connsiteX696-1393" fmla="*/ 7 w 10000"/>
                    <a:gd name="connsiteY696-1394" fmla="*/ 2728 h 10000"/>
                    <a:gd name="connsiteX697-1395" fmla="*/ 2 w 10000"/>
                    <a:gd name="connsiteY697-1396" fmla="*/ 2795 h 10000"/>
                    <a:gd name="connsiteX698-1397" fmla="*/ 0 w 10000"/>
                    <a:gd name="connsiteY698-1398" fmla="*/ 2865 h 10000"/>
                    <a:gd name="connsiteX699-1399" fmla="*/ 0 w 10000"/>
                    <a:gd name="connsiteY699-1400" fmla="*/ 8646 h 10000"/>
                    <a:gd name="connsiteX700-1401" fmla="*/ 2 w 10000"/>
                    <a:gd name="connsiteY700-1402" fmla="*/ 8714 h 10000"/>
                    <a:gd name="connsiteX701-1403" fmla="*/ 7 w 10000"/>
                    <a:gd name="connsiteY701-1404" fmla="*/ 8784 h 10000"/>
                    <a:gd name="connsiteX702-1405" fmla="*/ 14 w 10000"/>
                    <a:gd name="connsiteY702-1406" fmla="*/ 8849 h 10000"/>
                    <a:gd name="connsiteX703-1407" fmla="*/ 25 w 10000"/>
                    <a:gd name="connsiteY703-1408" fmla="*/ 8917 h 10000"/>
                    <a:gd name="connsiteX704-1409" fmla="*/ 37 w 10000"/>
                    <a:gd name="connsiteY704-1410" fmla="*/ 8982 h 10000"/>
                    <a:gd name="connsiteX705-1411" fmla="*/ 53 w 10000"/>
                    <a:gd name="connsiteY705-1412" fmla="*/ 9048 h 10000"/>
                    <a:gd name="connsiteX706-1413" fmla="*/ 73 w 10000"/>
                    <a:gd name="connsiteY706-1414" fmla="*/ 9109 h 10000"/>
                    <a:gd name="connsiteX707-1415" fmla="*/ 93 w 10000"/>
                    <a:gd name="connsiteY707-1416" fmla="*/ 9171 h 10000"/>
                    <a:gd name="connsiteX708-1417" fmla="*/ 117 w 10000"/>
                    <a:gd name="connsiteY708-1418" fmla="*/ 9230 h 10000"/>
                    <a:gd name="connsiteX709-1419" fmla="*/ 142 w 10000"/>
                    <a:gd name="connsiteY709-1420" fmla="*/ 9289 h 10000"/>
                    <a:gd name="connsiteX710-1421" fmla="*/ 173 w 10000"/>
                    <a:gd name="connsiteY710-1422" fmla="*/ 9347 h 10000"/>
                    <a:gd name="connsiteX711-1423" fmla="*/ 203 w 10000"/>
                    <a:gd name="connsiteY711-1424" fmla="*/ 9402 h 10000"/>
                    <a:gd name="connsiteX712-1425" fmla="*/ 235 w 10000"/>
                    <a:gd name="connsiteY712-1426" fmla="*/ 9453 h 10000"/>
                    <a:gd name="connsiteX713-1427" fmla="*/ 271 w 10000"/>
                    <a:gd name="connsiteY713-1428" fmla="*/ 9506 h 10000"/>
                    <a:gd name="connsiteX714-1429" fmla="*/ 308 w 10000"/>
                    <a:gd name="connsiteY714-1430" fmla="*/ 9556 h 10000"/>
                    <a:gd name="connsiteX715-1431" fmla="*/ 347 w 10000"/>
                    <a:gd name="connsiteY715-1432" fmla="*/ 9603 h 10000"/>
                    <a:gd name="connsiteX716-1433" fmla="*/ 388 w 10000"/>
                    <a:gd name="connsiteY716-1434" fmla="*/ 9650 h 10000"/>
                    <a:gd name="connsiteX717-1435" fmla="*/ 431 w 10000"/>
                    <a:gd name="connsiteY717-1436" fmla="*/ 9691 h 10000"/>
                    <a:gd name="connsiteX718-1437" fmla="*/ 475 w 10000"/>
                    <a:gd name="connsiteY718-1438" fmla="*/ 9732 h 10000"/>
                    <a:gd name="connsiteX719-1439" fmla="*/ 521 w 10000"/>
                    <a:gd name="connsiteY719-1440" fmla="*/ 9769 h 10000"/>
                    <a:gd name="connsiteX720-1441" fmla="*/ 571 w 10000"/>
                    <a:gd name="connsiteY720-1442" fmla="*/ 9803 h 10000"/>
                    <a:gd name="connsiteX721-1443" fmla="*/ 618 w 10000"/>
                    <a:gd name="connsiteY721-1444" fmla="*/ 9836 h 10000"/>
                    <a:gd name="connsiteX722-1445" fmla="*/ 669 w 10000"/>
                    <a:gd name="connsiteY722-1446" fmla="*/ 9867 h 10000"/>
                    <a:gd name="connsiteX723-1447" fmla="*/ 721 w 10000"/>
                    <a:gd name="connsiteY723-1448" fmla="*/ 9894 h 10000"/>
                    <a:gd name="connsiteX724-1449" fmla="*/ 774 w 10000"/>
                    <a:gd name="connsiteY724-1450" fmla="*/ 9918 h 10000"/>
                    <a:gd name="connsiteX725-1451" fmla="*/ 831 w 10000"/>
                    <a:gd name="connsiteY725-1452" fmla="*/ 9939 h 10000"/>
                    <a:gd name="connsiteX726-1453" fmla="*/ 886 w 10000"/>
                    <a:gd name="connsiteY726-1454" fmla="*/ 9957 h 10000"/>
                    <a:gd name="connsiteX727-1455" fmla="*/ 943 w 10000"/>
                    <a:gd name="connsiteY727-1456" fmla="*/ 9975 h 10000"/>
                    <a:gd name="connsiteX728-1457" fmla="*/ 1000 w 10000"/>
                    <a:gd name="connsiteY728-1458" fmla="*/ 9986 h 10000"/>
                    <a:gd name="connsiteX729-1459" fmla="*/ 1061 w 10000"/>
                    <a:gd name="connsiteY729-1460" fmla="*/ 9994 h 10000"/>
                    <a:gd name="connsiteX730-1461" fmla="*/ 1119 w 10000"/>
                    <a:gd name="connsiteY730-1462" fmla="*/ 10000 h 10000"/>
                    <a:gd name="connsiteX731-1463" fmla="*/ 1180 w 10000"/>
                    <a:gd name="connsiteY731-1464" fmla="*/ 10000 h 10000"/>
                    <a:gd name="connsiteX732-1465" fmla="*/ 8820 w 10000"/>
                    <a:gd name="connsiteY732-1466" fmla="*/ 10000 h 10000"/>
                    <a:gd name="connsiteX733-1467" fmla="*/ 8882 w 10000"/>
                    <a:gd name="connsiteY733-1468" fmla="*/ 10000 h 10000"/>
                    <a:gd name="connsiteX734-1469" fmla="*/ 8941 w 10000"/>
                    <a:gd name="connsiteY734-1470" fmla="*/ 9994 h 10000"/>
                    <a:gd name="connsiteX735-1471" fmla="*/ 9000 w 10000"/>
                    <a:gd name="connsiteY735-1472" fmla="*/ 9986 h 10000"/>
                    <a:gd name="connsiteX736-1473" fmla="*/ 9059 w 10000"/>
                    <a:gd name="connsiteY736-1474" fmla="*/ 9975 h 10000"/>
                    <a:gd name="connsiteX737-1475" fmla="*/ 9114 w 10000"/>
                    <a:gd name="connsiteY737-1476" fmla="*/ 9957 h 10000"/>
                    <a:gd name="connsiteX738-1477" fmla="*/ 9172 w 10000"/>
                    <a:gd name="connsiteY738-1478" fmla="*/ 9939 h 10000"/>
                    <a:gd name="connsiteX739-1479" fmla="*/ 9226 w 10000"/>
                    <a:gd name="connsiteY739-1480" fmla="*/ 9918 h 10000"/>
                    <a:gd name="connsiteX740-1481" fmla="*/ 9279 w 10000"/>
                    <a:gd name="connsiteY740-1482" fmla="*/ 9894 h 10000"/>
                    <a:gd name="connsiteX741-1483" fmla="*/ 9331 w 10000"/>
                    <a:gd name="connsiteY741-1484" fmla="*/ 9867 h 10000"/>
                    <a:gd name="connsiteX742-1485" fmla="*/ 9382 w 10000"/>
                    <a:gd name="connsiteY742-1486" fmla="*/ 9836 h 10000"/>
                    <a:gd name="connsiteX743-1487" fmla="*/ 9432 w 10000"/>
                    <a:gd name="connsiteY743-1488" fmla="*/ 9803 h 10000"/>
                    <a:gd name="connsiteX744-1489" fmla="*/ 9480 w 10000"/>
                    <a:gd name="connsiteY744-1490" fmla="*/ 9769 h 10000"/>
                    <a:gd name="connsiteX745-1491" fmla="*/ 9525 w 10000"/>
                    <a:gd name="connsiteY745-1492" fmla="*/ 9732 h 10000"/>
                    <a:gd name="connsiteX746-1493" fmla="*/ 9571 w 10000"/>
                    <a:gd name="connsiteY746-1494" fmla="*/ 9691 h 10000"/>
                    <a:gd name="connsiteX747-1495" fmla="*/ 9612 w 10000"/>
                    <a:gd name="connsiteY747-1496" fmla="*/ 9650 h 10000"/>
                    <a:gd name="connsiteX748-1497" fmla="*/ 9653 w 10000"/>
                    <a:gd name="connsiteY748-1498" fmla="*/ 9603 h 10000"/>
                    <a:gd name="connsiteX749-1499" fmla="*/ 9692 w 10000"/>
                    <a:gd name="connsiteY749-1500" fmla="*/ 9556 h 10000"/>
                    <a:gd name="connsiteX750-1501" fmla="*/ 9729 w 10000"/>
                    <a:gd name="connsiteY750-1502" fmla="*/ 9506 h 10000"/>
                    <a:gd name="connsiteX751-1503" fmla="*/ 9765 w 10000"/>
                    <a:gd name="connsiteY751-1504" fmla="*/ 9453 h 10000"/>
                    <a:gd name="connsiteX752-1505" fmla="*/ 9797 w 10000"/>
                    <a:gd name="connsiteY752-1506" fmla="*/ 9402 h 10000"/>
                    <a:gd name="connsiteX753-1507" fmla="*/ 9829 w 10000"/>
                    <a:gd name="connsiteY753-1508" fmla="*/ 9347 h 10000"/>
                    <a:gd name="connsiteX754-1509" fmla="*/ 9858 w 10000"/>
                    <a:gd name="connsiteY754-1510" fmla="*/ 9289 h 10000"/>
                    <a:gd name="connsiteX755-1511" fmla="*/ 9883 w 10000"/>
                    <a:gd name="connsiteY755-1512" fmla="*/ 9230 h 10000"/>
                    <a:gd name="connsiteX756-1513" fmla="*/ 9907 w 10000"/>
                    <a:gd name="connsiteY756-1514" fmla="*/ 9171 h 10000"/>
                    <a:gd name="connsiteX757-1515" fmla="*/ 9927 w 10000"/>
                    <a:gd name="connsiteY757-1516" fmla="*/ 9109 h 10000"/>
                    <a:gd name="connsiteX758-1517" fmla="*/ 9947 w 10000"/>
                    <a:gd name="connsiteY758-1518" fmla="*/ 9048 h 10000"/>
                    <a:gd name="connsiteX759-1519" fmla="*/ 9963 w 10000"/>
                    <a:gd name="connsiteY759-1520" fmla="*/ 8982 h 10000"/>
                    <a:gd name="connsiteX760-1521" fmla="*/ 9975 w 10000"/>
                    <a:gd name="connsiteY760-1522" fmla="*/ 8917 h 10000"/>
                    <a:gd name="connsiteX761-1523" fmla="*/ 9986 w 10000"/>
                    <a:gd name="connsiteY761-1524" fmla="*/ 8849 h 10000"/>
                    <a:gd name="connsiteX762-1525" fmla="*/ 9995 w 10000"/>
                    <a:gd name="connsiteY762-1526" fmla="*/ 8784 h 10000"/>
                    <a:gd name="connsiteX763-1527" fmla="*/ 9998 w 10000"/>
                    <a:gd name="connsiteY763-1528" fmla="*/ 8714 h 10000"/>
                    <a:gd name="connsiteX764-1529" fmla="*/ 10000 w 10000"/>
                    <a:gd name="connsiteY764-1530" fmla="*/ 8646 h 10000"/>
                    <a:gd name="connsiteX765-1531" fmla="*/ 10000 w 10000"/>
                    <a:gd name="connsiteY765-1532" fmla="*/ 2865 h 10000"/>
                    <a:gd name="connsiteX766-1533" fmla="*/ 9998 w 10000"/>
                    <a:gd name="connsiteY766-1534" fmla="*/ 2795 h 10000"/>
                    <a:gd name="connsiteX767-1535" fmla="*/ 9995 w 10000"/>
                    <a:gd name="connsiteY767-1536" fmla="*/ 2728 h 10000"/>
                    <a:gd name="connsiteX768-1537" fmla="*/ 9986 w 10000"/>
                    <a:gd name="connsiteY768-1538" fmla="*/ 2660 h 10000"/>
                    <a:gd name="connsiteX769-1539" fmla="*/ 9975 w 10000"/>
                    <a:gd name="connsiteY769-1540" fmla="*/ 2591 h 10000"/>
                    <a:gd name="connsiteX770-1541" fmla="*/ 9963 w 10000"/>
                    <a:gd name="connsiteY770-1542" fmla="*/ 2527 h 10000"/>
                    <a:gd name="connsiteX771-1543" fmla="*/ 9947 w 10000"/>
                    <a:gd name="connsiteY771-1544" fmla="*/ 2464 h 10000"/>
                    <a:gd name="connsiteX772-1545" fmla="*/ 9927 w 10000"/>
                    <a:gd name="connsiteY772-1546" fmla="*/ 2398 h 10000"/>
                    <a:gd name="connsiteX773-1547" fmla="*/ 9907 w 10000"/>
                    <a:gd name="connsiteY773-1548" fmla="*/ 2339 h 10000"/>
                    <a:gd name="connsiteX774-1549" fmla="*/ 9883 w 10000"/>
                    <a:gd name="connsiteY774-1550" fmla="*/ 2277 h 10000"/>
                    <a:gd name="connsiteX775-1551" fmla="*/ 9858 w 10000"/>
                    <a:gd name="connsiteY775-1552" fmla="*/ 2220 h 10000"/>
                    <a:gd name="connsiteX776-1553" fmla="*/ 9829 w 10000"/>
                    <a:gd name="connsiteY776-1554" fmla="*/ 2163 h 10000"/>
                    <a:gd name="connsiteX777-1555" fmla="*/ 9797 w 10000"/>
                    <a:gd name="connsiteY777-1556" fmla="*/ 2109 h 10000"/>
                    <a:gd name="connsiteX778-1557" fmla="*/ 9765 w 10000"/>
                    <a:gd name="connsiteY778-1558" fmla="*/ 2054 h 10000"/>
                    <a:gd name="connsiteX779-1559" fmla="*/ 9729 w 10000"/>
                    <a:gd name="connsiteY779-1560" fmla="*/ 2005 h 10000"/>
                    <a:gd name="connsiteX780-1561" fmla="*/ 9692 w 10000"/>
                    <a:gd name="connsiteY780-1562" fmla="*/ 1954 h 10000"/>
                    <a:gd name="connsiteX781-1563" fmla="*/ 9653 w 10000"/>
                    <a:gd name="connsiteY781-1564" fmla="*/ 1907 h 10000"/>
                    <a:gd name="connsiteX782-1565" fmla="*/ 9612 w 10000"/>
                    <a:gd name="connsiteY782-1566" fmla="*/ 1862 h 10000"/>
                    <a:gd name="connsiteX783-1567" fmla="*/ 9571 w 10000"/>
                    <a:gd name="connsiteY783-1568" fmla="*/ 1819 h 10000"/>
                    <a:gd name="connsiteX784-1569" fmla="*/ 9525 w 10000"/>
                    <a:gd name="connsiteY784-1570" fmla="*/ 1778 h 10000"/>
                    <a:gd name="connsiteX785-1571" fmla="*/ 9480 w 10000"/>
                    <a:gd name="connsiteY785-1572" fmla="*/ 1741 h 10000"/>
                    <a:gd name="connsiteX786-1573" fmla="*/ 9432 w 10000"/>
                    <a:gd name="connsiteY786-1574" fmla="*/ 1704 h 10000"/>
                    <a:gd name="connsiteX787-1575" fmla="*/ 9382 w 10000"/>
                    <a:gd name="connsiteY787-1576" fmla="*/ 1673 h 10000"/>
                    <a:gd name="connsiteX788-1577" fmla="*/ 9331 w 10000"/>
                    <a:gd name="connsiteY788-1578" fmla="*/ 1642 h 10000"/>
                    <a:gd name="connsiteX789-1579" fmla="*/ 9279 w 10000"/>
                    <a:gd name="connsiteY789-1580" fmla="*/ 1616 h 10000"/>
                    <a:gd name="connsiteX790-1581" fmla="*/ 9226 w 10000"/>
                    <a:gd name="connsiteY790-1582" fmla="*/ 1591 h 10000"/>
                    <a:gd name="connsiteX791-1583" fmla="*/ 9172 w 10000"/>
                    <a:gd name="connsiteY791-1584" fmla="*/ 1569 h 10000"/>
                    <a:gd name="connsiteX792-1585" fmla="*/ 9114 w 10000"/>
                    <a:gd name="connsiteY792-1586" fmla="*/ 1552 h 10000"/>
                    <a:gd name="connsiteX793-1587" fmla="*/ 9059 w 10000"/>
                    <a:gd name="connsiteY793-1588" fmla="*/ 1536 h 10000"/>
                    <a:gd name="connsiteX794-1589" fmla="*/ 9000 w 10000"/>
                    <a:gd name="connsiteY794-1590" fmla="*/ 1524 h 10000"/>
                    <a:gd name="connsiteX795-1591" fmla="*/ 8941 w 10000"/>
                    <a:gd name="connsiteY795-1592" fmla="*/ 1513 h 10000"/>
                    <a:gd name="connsiteX796-1593" fmla="*/ 8882 w 10000"/>
                    <a:gd name="connsiteY796-1594" fmla="*/ 1509 h 10000"/>
                    <a:gd name="connsiteX797-1595" fmla="*/ 8820 w 10000"/>
                    <a:gd name="connsiteY797-1596" fmla="*/ 1509 h 10000"/>
                    <a:gd name="connsiteX798-1597" fmla="*/ 8446 w 10000"/>
                    <a:gd name="connsiteY798-1598" fmla="*/ 1509 h 10000"/>
                    <a:gd name="connsiteX799-1599" fmla="*/ 7653 w 10000"/>
                    <a:gd name="connsiteY799-1600" fmla="*/ 0 h 10000"/>
                    <a:gd name="connsiteX800-1601" fmla="*/ 4205 w 10000"/>
                    <a:gd name="connsiteY800-1602" fmla="*/ 0 h 10000"/>
                    <a:gd name="connsiteX0-1603" fmla="*/ 2161 w 10000"/>
                    <a:gd name="connsiteY0-1604" fmla="*/ 80 h 10000"/>
                    <a:gd name="connsiteX1-1605" fmla="*/ 2161 w 10000"/>
                    <a:gd name="connsiteY1-1606" fmla="*/ 80 h 10000"/>
                    <a:gd name="connsiteX2-1607" fmla="*/ 2207 w 10000"/>
                    <a:gd name="connsiteY2-1608" fmla="*/ 80 h 10000"/>
                    <a:gd name="connsiteX3-1609" fmla="*/ 2253 w 10000"/>
                    <a:gd name="connsiteY3-1610" fmla="*/ 86 h 10000"/>
                    <a:gd name="connsiteX4-1611" fmla="*/ 2296 w 10000"/>
                    <a:gd name="connsiteY4-1612" fmla="*/ 90 h 10000"/>
                    <a:gd name="connsiteX5-1613" fmla="*/ 2338 w 10000"/>
                    <a:gd name="connsiteY5-1614" fmla="*/ 100 h 10000"/>
                    <a:gd name="connsiteX6-1615" fmla="*/ 2383 w 10000"/>
                    <a:gd name="connsiteY6-1616" fmla="*/ 109 h 10000"/>
                    <a:gd name="connsiteX7-1617" fmla="*/ 2426 w 10000"/>
                    <a:gd name="connsiteY7-1618" fmla="*/ 121 h 10000"/>
                    <a:gd name="connsiteX8-1619" fmla="*/ 2467 w 10000"/>
                    <a:gd name="connsiteY8-1620" fmla="*/ 135 h 10000"/>
                    <a:gd name="connsiteX9-1621" fmla="*/ 2506 w 10000"/>
                    <a:gd name="connsiteY9-1622" fmla="*/ 152 h 10000"/>
                    <a:gd name="connsiteX10-1623" fmla="*/ 2545 w 10000"/>
                    <a:gd name="connsiteY10-1624" fmla="*/ 170 h 10000"/>
                    <a:gd name="connsiteX11-1625" fmla="*/ 2584 w 10000"/>
                    <a:gd name="connsiteY11-1626" fmla="*/ 193 h 10000"/>
                    <a:gd name="connsiteX12-1627" fmla="*/ 2621 w 10000"/>
                    <a:gd name="connsiteY12-1628" fmla="*/ 213 h 10000"/>
                    <a:gd name="connsiteX13-1629" fmla="*/ 2659 w 10000"/>
                    <a:gd name="connsiteY13-1630" fmla="*/ 240 h 10000"/>
                    <a:gd name="connsiteX14-1631" fmla="*/ 2696 w 10000"/>
                    <a:gd name="connsiteY14-1632" fmla="*/ 264 h 10000"/>
                    <a:gd name="connsiteX15-1633" fmla="*/ 2730 w 10000"/>
                    <a:gd name="connsiteY15-1634" fmla="*/ 293 h 10000"/>
                    <a:gd name="connsiteX16-1635" fmla="*/ 2764 w 10000"/>
                    <a:gd name="connsiteY16-1636" fmla="*/ 322 h 10000"/>
                    <a:gd name="connsiteX17-1637" fmla="*/ 2796 w 10000"/>
                    <a:gd name="connsiteY17-1638" fmla="*/ 354 h 10000"/>
                    <a:gd name="connsiteX18-1639" fmla="*/ 2826 w 10000"/>
                    <a:gd name="connsiteY18-1640" fmla="*/ 385 h 10000"/>
                    <a:gd name="connsiteX19-1641" fmla="*/ 2858 w 10000"/>
                    <a:gd name="connsiteY19-1642" fmla="*/ 420 h 10000"/>
                    <a:gd name="connsiteX20-1643" fmla="*/ 2887 w 10000"/>
                    <a:gd name="connsiteY20-1644" fmla="*/ 457 h 10000"/>
                    <a:gd name="connsiteX21-1645" fmla="*/ 2913 w 10000"/>
                    <a:gd name="connsiteY21-1646" fmla="*/ 492 h 10000"/>
                    <a:gd name="connsiteX22-1647" fmla="*/ 2938 w 10000"/>
                    <a:gd name="connsiteY22-1648" fmla="*/ 530 h 10000"/>
                    <a:gd name="connsiteX23-1649" fmla="*/ 2963 w 10000"/>
                    <a:gd name="connsiteY23-1650" fmla="*/ 571 h 10000"/>
                    <a:gd name="connsiteX24-1651" fmla="*/ 2986 w 10000"/>
                    <a:gd name="connsiteY24-1652" fmla="*/ 610 h 10000"/>
                    <a:gd name="connsiteX25-1653" fmla="*/ 3008 w 10000"/>
                    <a:gd name="connsiteY25-1654" fmla="*/ 653 h 10000"/>
                    <a:gd name="connsiteX26-1655" fmla="*/ 3027 w 10000"/>
                    <a:gd name="connsiteY26-1656" fmla="*/ 696 h 10000"/>
                    <a:gd name="connsiteX27-1657" fmla="*/ 3045 w 10000"/>
                    <a:gd name="connsiteY27-1658" fmla="*/ 741 h 10000"/>
                    <a:gd name="connsiteX28-1659" fmla="*/ 3063 w 10000"/>
                    <a:gd name="connsiteY28-1660" fmla="*/ 786 h 10000"/>
                    <a:gd name="connsiteX29-1661" fmla="*/ 3077 w 10000"/>
                    <a:gd name="connsiteY29-1662" fmla="*/ 831 h 10000"/>
                    <a:gd name="connsiteX30-1663" fmla="*/ 3090 w 10000"/>
                    <a:gd name="connsiteY30-1664" fmla="*/ 879 h 10000"/>
                    <a:gd name="connsiteX31-1665" fmla="*/ 3102 w 10000"/>
                    <a:gd name="connsiteY31-1666" fmla="*/ 928 h 10000"/>
                    <a:gd name="connsiteX32-1667" fmla="*/ 3109 w 10000"/>
                    <a:gd name="connsiteY32-1668" fmla="*/ 977 h 10000"/>
                    <a:gd name="connsiteX33-1669" fmla="*/ 3118 w 10000"/>
                    <a:gd name="connsiteY33-1670" fmla="*/ 1026 h 10000"/>
                    <a:gd name="connsiteX34-1671" fmla="*/ 1207 w 10000"/>
                    <a:gd name="connsiteY34-1672" fmla="*/ 1026 h 10000"/>
                    <a:gd name="connsiteX35-1673" fmla="*/ 1214 w 10000"/>
                    <a:gd name="connsiteY35-1674" fmla="*/ 977 h 10000"/>
                    <a:gd name="connsiteX36-1675" fmla="*/ 1223 w 10000"/>
                    <a:gd name="connsiteY36-1676" fmla="*/ 928 h 10000"/>
                    <a:gd name="connsiteX37-1677" fmla="*/ 1233 w 10000"/>
                    <a:gd name="connsiteY37-1678" fmla="*/ 879 h 10000"/>
                    <a:gd name="connsiteX38-1679" fmla="*/ 1248 w 10000"/>
                    <a:gd name="connsiteY38-1680" fmla="*/ 831 h 10000"/>
                    <a:gd name="connsiteX39-1681" fmla="*/ 1262 w 10000"/>
                    <a:gd name="connsiteY39-1682" fmla="*/ 786 h 10000"/>
                    <a:gd name="connsiteX40-1683" fmla="*/ 1280 w 10000"/>
                    <a:gd name="connsiteY40-1684" fmla="*/ 741 h 10000"/>
                    <a:gd name="connsiteX41-1685" fmla="*/ 1296 w 10000"/>
                    <a:gd name="connsiteY41-1686" fmla="*/ 696 h 10000"/>
                    <a:gd name="connsiteX42-1687" fmla="*/ 1317 w 10000"/>
                    <a:gd name="connsiteY42-1688" fmla="*/ 653 h 10000"/>
                    <a:gd name="connsiteX43-1689" fmla="*/ 1337 w 10000"/>
                    <a:gd name="connsiteY43-1690" fmla="*/ 610 h 10000"/>
                    <a:gd name="connsiteX44-1691" fmla="*/ 1360 w 10000"/>
                    <a:gd name="connsiteY44-1692" fmla="*/ 571 h 10000"/>
                    <a:gd name="connsiteX45-1693" fmla="*/ 1385 w 10000"/>
                    <a:gd name="connsiteY45-1694" fmla="*/ 530 h 10000"/>
                    <a:gd name="connsiteX46-1695" fmla="*/ 1411 w 10000"/>
                    <a:gd name="connsiteY46-1696" fmla="*/ 492 h 10000"/>
                    <a:gd name="connsiteX47-1697" fmla="*/ 1438 w 10000"/>
                    <a:gd name="connsiteY47-1698" fmla="*/ 457 h 10000"/>
                    <a:gd name="connsiteX48-1699" fmla="*/ 1466 w 10000"/>
                    <a:gd name="connsiteY48-1700" fmla="*/ 420 h 10000"/>
                    <a:gd name="connsiteX49-1701" fmla="*/ 1497 w 10000"/>
                    <a:gd name="connsiteY49-1702" fmla="*/ 385 h 10000"/>
                    <a:gd name="connsiteX50-1703" fmla="*/ 1527 w 10000"/>
                    <a:gd name="connsiteY50-1704" fmla="*/ 354 h 10000"/>
                    <a:gd name="connsiteX51-1705" fmla="*/ 1561 w 10000"/>
                    <a:gd name="connsiteY51-1706" fmla="*/ 322 h 10000"/>
                    <a:gd name="connsiteX52-1707" fmla="*/ 1593 w 10000"/>
                    <a:gd name="connsiteY52-1708" fmla="*/ 293 h 10000"/>
                    <a:gd name="connsiteX53-1709" fmla="*/ 1628 w 10000"/>
                    <a:gd name="connsiteY53-1710" fmla="*/ 264 h 10000"/>
                    <a:gd name="connsiteX54-1711" fmla="*/ 1664 w 10000"/>
                    <a:gd name="connsiteY54-1712" fmla="*/ 240 h 10000"/>
                    <a:gd name="connsiteX55-1713" fmla="*/ 1701 w 10000"/>
                    <a:gd name="connsiteY55-1714" fmla="*/ 213 h 10000"/>
                    <a:gd name="connsiteX56-1715" fmla="*/ 1737 w 10000"/>
                    <a:gd name="connsiteY56-1716" fmla="*/ 193 h 10000"/>
                    <a:gd name="connsiteX57-1717" fmla="*/ 1778 w 10000"/>
                    <a:gd name="connsiteY57-1718" fmla="*/ 170 h 10000"/>
                    <a:gd name="connsiteX58-1719" fmla="*/ 1817 w 10000"/>
                    <a:gd name="connsiteY58-1720" fmla="*/ 152 h 10000"/>
                    <a:gd name="connsiteX59-1721" fmla="*/ 1858 w 10000"/>
                    <a:gd name="connsiteY59-1722" fmla="*/ 135 h 10000"/>
                    <a:gd name="connsiteX60-1723" fmla="*/ 1899 w 10000"/>
                    <a:gd name="connsiteY60-1724" fmla="*/ 121 h 10000"/>
                    <a:gd name="connsiteX61-1725" fmla="*/ 1940 w 10000"/>
                    <a:gd name="connsiteY61-1726" fmla="*/ 109 h 10000"/>
                    <a:gd name="connsiteX62-1727" fmla="*/ 1984 w 10000"/>
                    <a:gd name="connsiteY62-1728" fmla="*/ 100 h 10000"/>
                    <a:gd name="connsiteX63-1729" fmla="*/ 2027 w 10000"/>
                    <a:gd name="connsiteY63-1730" fmla="*/ 90 h 10000"/>
                    <a:gd name="connsiteX64-1731" fmla="*/ 2073 w 10000"/>
                    <a:gd name="connsiteY64-1732" fmla="*/ 86 h 10000"/>
                    <a:gd name="connsiteX65-1733" fmla="*/ 2116 w 10000"/>
                    <a:gd name="connsiteY65-1734" fmla="*/ 80 h 10000"/>
                    <a:gd name="connsiteX66-1735" fmla="*/ 2161 w 10000"/>
                    <a:gd name="connsiteY66-1736" fmla="*/ 80 h 10000"/>
                    <a:gd name="connsiteX67-1737" fmla="*/ 5830 w 10000"/>
                    <a:gd name="connsiteY67-1738" fmla="*/ 2038 h 10000"/>
                    <a:gd name="connsiteX68-1739" fmla="*/ 5830 w 10000"/>
                    <a:gd name="connsiteY68-1740" fmla="*/ 2038 h 10000"/>
                    <a:gd name="connsiteX69-1741" fmla="*/ 5912 w 10000"/>
                    <a:gd name="connsiteY69-1742" fmla="*/ 2040 h 10000"/>
                    <a:gd name="connsiteX70-1743" fmla="*/ 5992 w 10000"/>
                    <a:gd name="connsiteY70-1744" fmla="*/ 2042 h 10000"/>
                    <a:gd name="connsiteX71-1745" fmla="*/ 6070 w 10000"/>
                    <a:gd name="connsiteY71-1746" fmla="*/ 2050 h 10000"/>
                    <a:gd name="connsiteX72-1747" fmla="*/ 6149 w 10000"/>
                    <a:gd name="connsiteY72-1748" fmla="*/ 2056 h 10000"/>
                    <a:gd name="connsiteX73-1749" fmla="*/ 6227 w 10000"/>
                    <a:gd name="connsiteY73-1750" fmla="*/ 2066 h 10000"/>
                    <a:gd name="connsiteX74-1751" fmla="*/ 6305 w 10000"/>
                    <a:gd name="connsiteY74-1752" fmla="*/ 2081 h 10000"/>
                    <a:gd name="connsiteX75-1753" fmla="*/ 6382 w 10000"/>
                    <a:gd name="connsiteY75-1754" fmla="*/ 2095 h 10000"/>
                    <a:gd name="connsiteX76-1755" fmla="*/ 6460 w 10000"/>
                    <a:gd name="connsiteY76-1756" fmla="*/ 2111 h 10000"/>
                    <a:gd name="connsiteX77-1757" fmla="*/ 6535 w 10000"/>
                    <a:gd name="connsiteY77-1758" fmla="*/ 2130 h 10000"/>
                    <a:gd name="connsiteX78-1759" fmla="*/ 6611 w 10000"/>
                    <a:gd name="connsiteY78-1760" fmla="*/ 2152 h 10000"/>
                    <a:gd name="connsiteX79-1761" fmla="*/ 6686 w 10000"/>
                    <a:gd name="connsiteY79-1762" fmla="*/ 2175 h 10000"/>
                    <a:gd name="connsiteX80-1763" fmla="*/ 6761 w 10000"/>
                    <a:gd name="connsiteY80-1764" fmla="*/ 2199 h 10000"/>
                    <a:gd name="connsiteX81-1765" fmla="*/ 6832 w 10000"/>
                    <a:gd name="connsiteY81-1766" fmla="*/ 2228 h 10000"/>
                    <a:gd name="connsiteX82-1767" fmla="*/ 6905 w 10000"/>
                    <a:gd name="connsiteY82-1768" fmla="*/ 2257 h 10000"/>
                    <a:gd name="connsiteX83-1769" fmla="*/ 6975 w 10000"/>
                    <a:gd name="connsiteY83-1770" fmla="*/ 2288 h 10000"/>
                    <a:gd name="connsiteX84-1771" fmla="*/ 7048 w 10000"/>
                    <a:gd name="connsiteY84-1772" fmla="*/ 2320 h 10000"/>
                    <a:gd name="connsiteX85-1773" fmla="*/ 7115 w 10000"/>
                    <a:gd name="connsiteY85-1774" fmla="*/ 2355 h 10000"/>
                    <a:gd name="connsiteX86-1775" fmla="*/ 7186 w 10000"/>
                    <a:gd name="connsiteY86-1776" fmla="*/ 2394 h 10000"/>
                    <a:gd name="connsiteX87-1777" fmla="*/ 7252 w 10000"/>
                    <a:gd name="connsiteY87-1778" fmla="*/ 2433 h 10000"/>
                    <a:gd name="connsiteX88-1779" fmla="*/ 7320 w 10000"/>
                    <a:gd name="connsiteY88-1780" fmla="*/ 2472 h 10000"/>
                    <a:gd name="connsiteX89-1781" fmla="*/ 7387 w 10000"/>
                    <a:gd name="connsiteY89-1782" fmla="*/ 2515 h 10000"/>
                    <a:gd name="connsiteX90-1783" fmla="*/ 7452 w 10000"/>
                    <a:gd name="connsiteY90-1784" fmla="*/ 2558 h 10000"/>
                    <a:gd name="connsiteX91-1785" fmla="*/ 7514 w 10000"/>
                    <a:gd name="connsiteY91-1786" fmla="*/ 2605 h 10000"/>
                    <a:gd name="connsiteX92-1787" fmla="*/ 7578 w 10000"/>
                    <a:gd name="connsiteY92-1788" fmla="*/ 2654 h 10000"/>
                    <a:gd name="connsiteX93-1789" fmla="*/ 7638 w 10000"/>
                    <a:gd name="connsiteY93-1790" fmla="*/ 2701 h 10000"/>
                    <a:gd name="connsiteX94-1791" fmla="*/ 7701 w 10000"/>
                    <a:gd name="connsiteY94-1792" fmla="*/ 2752 h 10000"/>
                    <a:gd name="connsiteX95-1793" fmla="*/ 7761 w 10000"/>
                    <a:gd name="connsiteY95-1794" fmla="*/ 2806 h 10000"/>
                    <a:gd name="connsiteX96-1795" fmla="*/ 7818 w 10000"/>
                    <a:gd name="connsiteY96-1796" fmla="*/ 2861 h 10000"/>
                    <a:gd name="connsiteX97-1797" fmla="*/ 7877 w 10000"/>
                    <a:gd name="connsiteY97-1798" fmla="*/ 2914 h 10000"/>
                    <a:gd name="connsiteX98-1799" fmla="*/ 7932 w 10000"/>
                    <a:gd name="connsiteY98-1800" fmla="*/ 2972 h 10000"/>
                    <a:gd name="connsiteX99-1801" fmla="*/ 7985 w 10000"/>
                    <a:gd name="connsiteY99-1802" fmla="*/ 3031 h 10000"/>
                    <a:gd name="connsiteX100-1803" fmla="*/ 8039 w 10000"/>
                    <a:gd name="connsiteY100-1804" fmla="*/ 3090 h 10000"/>
                    <a:gd name="connsiteX101-1805" fmla="*/ 8094 w 10000"/>
                    <a:gd name="connsiteY101-1806" fmla="*/ 3152 h 10000"/>
                    <a:gd name="connsiteX102-1807" fmla="*/ 8142 w 10000"/>
                    <a:gd name="connsiteY102-1808" fmla="*/ 3217 h 10000"/>
                    <a:gd name="connsiteX103-1809" fmla="*/ 8194 w 10000"/>
                    <a:gd name="connsiteY103-1810" fmla="*/ 3281 h 10000"/>
                    <a:gd name="connsiteX104-1811" fmla="*/ 8242 w 10000"/>
                    <a:gd name="connsiteY104-1812" fmla="*/ 3348 h 10000"/>
                    <a:gd name="connsiteX105-1813" fmla="*/ 8290 w 10000"/>
                    <a:gd name="connsiteY105-1814" fmla="*/ 3414 h 10000"/>
                    <a:gd name="connsiteX106-1815" fmla="*/ 8334 w 10000"/>
                    <a:gd name="connsiteY106-1816" fmla="*/ 3484 h 10000"/>
                    <a:gd name="connsiteX107-1817" fmla="*/ 8379 w 10000"/>
                    <a:gd name="connsiteY107-1818" fmla="*/ 3553 h 10000"/>
                    <a:gd name="connsiteX108-1819" fmla="*/ 8421 w 10000"/>
                    <a:gd name="connsiteY108-1820" fmla="*/ 3623 h 10000"/>
                    <a:gd name="connsiteX109-1821" fmla="*/ 8462 w 10000"/>
                    <a:gd name="connsiteY109-1822" fmla="*/ 3696 h 10000"/>
                    <a:gd name="connsiteX110-1823" fmla="*/ 8505 w 10000"/>
                    <a:gd name="connsiteY110-1824" fmla="*/ 3770 h 10000"/>
                    <a:gd name="connsiteX111-1825" fmla="*/ 8541 w 10000"/>
                    <a:gd name="connsiteY111-1826" fmla="*/ 3844 h 10000"/>
                    <a:gd name="connsiteX112-1827" fmla="*/ 8578 w 10000"/>
                    <a:gd name="connsiteY112-1828" fmla="*/ 3920 h 10000"/>
                    <a:gd name="connsiteX113-1829" fmla="*/ 8614 w 10000"/>
                    <a:gd name="connsiteY113-1830" fmla="*/ 4000 h 10000"/>
                    <a:gd name="connsiteX114-1831" fmla="*/ 8647 w 10000"/>
                    <a:gd name="connsiteY114-1832" fmla="*/ 4075 h 10000"/>
                    <a:gd name="connsiteX115-1833" fmla="*/ 8679 w 10000"/>
                    <a:gd name="connsiteY115-1834" fmla="*/ 4155 h 10000"/>
                    <a:gd name="connsiteX116-1835" fmla="*/ 8712 w 10000"/>
                    <a:gd name="connsiteY116-1836" fmla="*/ 4235 h 10000"/>
                    <a:gd name="connsiteX117-1837" fmla="*/ 8740 w 10000"/>
                    <a:gd name="connsiteY117-1838" fmla="*/ 4317 h 10000"/>
                    <a:gd name="connsiteX118-1839" fmla="*/ 8767 w 10000"/>
                    <a:gd name="connsiteY118-1840" fmla="*/ 4399 h 10000"/>
                    <a:gd name="connsiteX119-1841" fmla="*/ 8792 w 10000"/>
                    <a:gd name="connsiteY119-1842" fmla="*/ 4481 h 10000"/>
                    <a:gd name="connsiteX120-1843" fmla="*/ 8817 w 10000"/>
                    <a:gd name="connsiteY120-1844" fmla="*/ 4565 h 10000"/>
                    <a:gd name="connsiteX121-1845" fmla="*/ 8836 w 10000"/>
                    <a:gd name="connsiteY121-1846" fmla="*/ 4651 h 10000"/>
                    <a:gd name="connsiteX122-1847" fmla="*/ 8857 w 10000"/>
                    <a:gd name="connsiteY122-1848" fmla="*/ 4737 h 10000"/>
                    <a:gd name="connsiteX123-1849" fmla="*/ 8877 w 10000"/>
                    <a:gd name="connsiteY123-1850" fmla="*/ 4825 h 10000"/>
                    <a:gd name="connsiteX124-1851" fmla="*/ 8893 w 10000"/>
                    <a:gd name="connsiteY124-1852" fmla="*/ 4909 h 10000"/>
                    <a:gd name="connsiteX125-1853" fmla="*/ 8907 w 10000"/>
                    <a:gd name="connsiteY125-1854" fmla="*/ 4997 h 10000"/>
                    <a:gd name="connsiteX126-1855" fmla="*/ 8920 w 10000"/>
                    <a:gd name="connsiteY126-1856" fmla="*/ 5089 h 10000"/>
                    <a:gd name="connsiteX127-1857" fmla="*/ 8930 w 10000"/>
                    <a:gd name="connsiteY127-1858" fmla="*/ 5179 h 10000"/>
                    <a:gd name="connsiteX128-1859" fmla="*/ 8941 w 10000"/>
                    <a:gd name="connsiteY128-1860" fmla="*/ 5269 h 10000"/>
                    <a:gd name="connsiteX129-1861" fmla="*/ 8946 w 10000"/>
                    <a:gd name="connsiteY129-1862" fmla="*/ 5359 h 10000"/>
                    <a:gd name="connsiteX130-1863" fmla="*/ 8954 w 10000"/>
                    <a:gd name="connsiteY130-1864" fmla="*/ 5450 h 10000"/>
                    <a:gd name="connsiteX131-1865" fmla="*/ 8955 w 10000"/>
                    <a:gd name="connsiteY131-1866" fmla="*/ 5542 h 10000"/>
                    <a:gd name="connsiteX132-1867" fmla="*/ 8957 w 10000"/>
                    <a:gd name="connsiteY132-1868" fmla="*/ 5636 h 10000"/>
                    <a:gd name="connsiteX133-1869" fmla="*/ 8955 w 10000"/>
                    <a:gd name="connsiteY133-1870" fmla="*/ 5728 h 10000"/>
                    <a:gd name="connsiteX134-1871" fmla="*/ 8954 w 10000"/>
                    <a:gd name="connsiteY134-1872" fmla="*/ 5820 h 10000"/>
                    <a:gd name="connsiteX135-1873" fmla="*/ 8946 w 10000"/>
                    <a:gd name="connsiteY135-1874" fmla="*/ 5912 h 10000"/>
                    <a:gd name="connsiteX136-1875" fmla="*/ 8941 w 10000"/>
                    <a:gd name="connsiteY136-1876" fmla="*/ 6005 h 10000"/>
                    <a:gd name="connsiteX137-1877" fmla="*/ 8930 w 10000"/>
                    <a:gd name="connsiteY137-1878" fmla="*/ 6095 h 10000"/>
                    <a:gd name="connsiteX138-1879" fmla="*/ 8920 w 10000"/>
                    <a:gd name="connsiteY138-1880" fmla="*/ 6185 h 10000"/>
                    <a:gd name="connsiteX139-1881" fmla="*/ 8907 w 10000"/>
                    <a:gd name="connsiteY139-1882" fmla="*/ 6273 h 10000"/>
                    <a:gd name="connsiteX140-1883" fmla="*/ 8893 w 10000"/>
                    <a:gd name="connsiteY140-1884" fmla="*/ 6361 h 10000"/>
                    <a:gd name="connsiteX141-1885" fmla="*/ 8877 w 10000"/>
                    <a:gd name="connsiteY141-1886" fmla="*/ 6449 h 10000"/>
                    <a:gd name="connsiteX142-1887" fmla="*/ 8857 w 10000"/>
                    <a:gd name="connsiteY142-1888" fmla="*/ 6535 h 10000"/>
                    <a:gd name="connsiteX143-1889" fmla="*/ 8836 w 10000"/>
                    <a:gd name="connsiteY143-1890" fmla="*/ 6619 h 10000"/>
                    <a:gd name="connsiteX144-1891" fmla="*/ 8817 w 10000"/>
                    <a:gd name="connsiteY144-1892" fmla="*/ 6705 h 10000"/>
                    <a:gd name="connsiteX145-1893" fmla="*/ 8792 w 10000"/>
                    <a:gd name="connsiteY145-1894" fmla="*/ 6791 h 10000"/>
                    <a:gd name="connsiteX146-1895" fmla="*/ 8767 w 10000"/>
                    <a:gd name="connsiteY146-1896" fmla="*/ 6871 h 10000"/>
                    <a:gd name="connsiteX147-1897" fmla="*/ 8740 w 10000"/>
                    <a:gd name="connsiteY147-1898" fmla="*/ 6955 h 10000"/>
                    <a:gd name="connsiteX148-1899" fmla="*/ 8712 w 10000"/>
                    <a:gd name="connsiteY148-1900" fmla="*/ 7035 h 10000"/>
                    <a:gd name="connsiteX149-1901" fmla="*/ 8679 w 10000"/>
                    <a:gd name="connsiteY149-1902" fmla="*/ 7117 h 10000"/>
                    <a:gd name="connsiteX150-1903" fmla="*/ 8647 w 10000"/>
                    <a:gd name="connsiteY150-1904" fmla="*/ 7194 h 10000"/>
                    <a:gd name="connsiteX151-1905" fmla="*/ 8614 w 10000"/>
                    <a:gd name="connsiteY151-1906" fmla="*/ 7274 h 10000"/>
                    <a:gd name="connsiteX152-1907" fmla="*/ 8578 w 10000"/>
                    <a:gd name="connsiteY152-1908" fmla="*/ 7350 h 10000"/>
                    <a:gd name="connsiteX153-1909" fmla="*/ 8541 w 10000"/>
                    <a:gd name="connsiteY153-1910" fmla="*/ 7426 h 10000"/>
                    <a:gd name="connsiteX154-1911" fmla="*/ 8505 w 10000"/>
                    <a:gd name="connsiteY154-1912" fmla="*/ 7502 h 10000"/>
                    <a:gd name="connsiteX155-1913" fmla="*/ 8462 w 10000"/>
                    <a:gd name="connsiteY155-1914" fmla="*/ 7575 h 10000"/>
                    <a:gd name="connsiteX156-1915" fmla="*/ 8421 w 10000"/>
                    <a:gd name="connsiteY156-1916" fmla="*/ 7647 h 10000"/>
                    <a:gd name="connsiteX157-1917" fmla="*/ 8379 w 10000"/>
                    <a:gd name="connsiteY157-1918" fmla="*/ 7719 h 10000"/>
                    <a:gd name="connsiteX158-1919" fmla="*/ 8334 w 10000"/>
                    <a:gd name="connsiteY158-1920" fmla="*/ 7790 h 10000"/>
                    <a:gd name="connsiteX159-1921" fmla="*/ 8290 w 10000"/>
                    <a:gd name="connsiteY159-1922" fmla="*/ 7856 h 10000"/>
                    <a:gd name="connsiteX160-1923" fmla="*/ 8242 w 10000"/>
                    <a:gd name="connsiteY160-1924" fmla="*/ 7925 h 10000"/>
                    <a:gd name="connsiteX161-1925" fmla="*/ 8194 w 10000"/>
                    <a:gd name="connsiteY161-1926" fmla="*/ 7989 h 10000"/>
                    <a:gd name="connsiteX162-1927" fmla="*/ 8142 w 10000"/>
                    <a:gd name="connsiteY162-1928" fmla="*/ 8057 h 10000"/>
                    <a:gd name="connsiteX163-1929" fmla="*/ 8094 w 10000"/>
                    <a:gd name="connsiteY163-1930" fmla="*/ 8118 h 10000"/>
                    <a:gd name="connsiteX164-1931" fmla="*/ 8039 w 10000"/>
                    <a:gd name="connsiteY164-1932" fmla="*/ 8179 h 10000"/>
                    <a:gd name="connsiteX165-1933" fmla="*/ 7985 w 10000"/>
                    <a:gd name="connsiteY165-1934" fmla="*/ 8239 h 10000"/>
                    <a:gd name="connsiteX166-1935" fmla="*/ 7932 w 10000"/>
                    <a:gd name="connsiteY166-1936" fmla="*/ 8298 h 10000"/>
                    <a:gd name="connsiteX167-1937" fmla="*/ 7877 w 10000"/>
                    <a:gd name="connsiteY167-1938" fmla="*/ 8356 h 10000"/>
                    <a:gd name="connsiteX168-1939" fmla="*/ 7818 w 10000"/>
                    <a:gd name="connsiteY168-1940" fmla="*/ 8413 h 10000"/>
                    <a:gd name="connsiteX169-1941" fmla="*/ 7761 w 10000"/>
                    <a:gd name="connsiteY169-1942" fmla="*/ 8466 h 10000"/>
                    <a:gd name="connsiteX170-1943" fmla="*/ 7701 w 10000"/>
                    <a:gd name="connsiteY170-1944" fmla="*/ 8519 h 10000"/>
                    <a:gd name="connsiteX171-1945" fmla="*/ 7638 w 10000"/>
                    <a:gd name="connsiteY171-1946" fmla="*/ 8569 h 10000"/>
                    <a:gd name="connsiteX172-1947" fmla="*/ 7578 w 10000"/>
                    <a:gd name="connsiteY172-1948" fmla="*/ 8620 h 10000"/>
                    <a:gd name="connsiteX173-1949" fmla="*/ 7514 w 10000"/>
                    <a:gd name="connsiteY173-1950" fmla="*/ 8667 h 10000"/>
                    <a:gd name="connsiteX174-1951" fmla="*/ 7452 w 10000"/>
                    <a:gd name="connsiteY174-1952" fmla="*/ 8712 h 10000"/>
                    <a:gd name="connsiteX175-1953" fmla="*/ 7387 w 10000"/>
                    <a:gd name="connsiteY175-1954" fmla="*/ 8757 h 10000"/>
                    <a:gd name="connsiteX176-1955" fmla="*/ 7320 w 10000"/>
                    <a:gd name="connsiteY176-1956" fmla="*/ 8800 h 10000"/>
                    <a:gd name="connsiteX177-1957" fmla="*/ 7252 w 10000"/>
                    <a:gd name="connsiteY177-1958" fmla="*/ 8841 h 10000"/>
                    <a:gd name="connsiteX178-1959" fmla="*/ 7186 w 10000"/>
                    <a:gd name="connsiteY178-1960" fmla="*/ 8878 h 10000"/>
                    <a:gd name="connsiteX179-1961" fmla="*/ 7115 w 10000"/>
                    <a:gd name="connsiteY179-1962" fmla="*/ 8917 h 10000"/>
                    <a:gd name="connsiteX180-1963" fmla="*/ 7048 w 10000"/>
                    <a:gd name="connsiteY180-1964" fmla="*/ 8949 h 10000"/>
                    <a:gd name="connsiteX181-1965" fmla="*/ 6975 w 10000"/>
                    <a:gd name="connsiteY181-1966" fmla="*/ 8982 h 10000"/>
                    <a:gd name="connsiteX182-1967" fmla="*/ 6905 w 10000"/>
                    <a:gd name="connsiteY182-1968" fmla="*/ 9015 h 10000"/>
                    <a:gd name="connsiteX183-1969" fmla="*/ 6832 w 10000"/>
                    <a:gd name="connsiteY183-1970" fmla="*/ 9046 h 10000"/>
                    <a:gd name="connsiteX184-1971" fmla="*/ 6761 w 10000"/>
                    <a:gd name="connsiteY184-1972" fmla="*/ 9070 h 10000"/>
                    <a:gd name="connsiteX185-1973" fmla="*/ 6686 w 10000"/>
                    <a:gd name="connsiteY185-1974" fmla="*/ 9097 h 10000"/>
                    <a:gd name="connsiteX186-1975" fmla="*/ 6611 w 10000"/>
                    <a:gd name="connsiteY186-1976" fmla="*/ 9121 h 10000"/>
                    <a:gd name="connsiteX187-1977" fmla="*/ 6535 w 10000"/>
                    <a:gd name="connsiteY187-1978" fmla="*/ 9142 h 10000"/>
                    <a:gd name="connsiteX188-1979" fmla="*/ 6460 w 10000"/>
                    <a:gd name="connsiteY188-1980" fmla="*/ 9162 h 10000"/>
                    <a:gd name="connsiteX189-1981" fmla="*/ 6382 w 10000"/>
                    <a:gd name="connsiteY189-1982" fmla="*/ 9179 h 10000"/>
                    <a:gd name="connsiteX190-1983" fmla="*/ 6305 w 10000"/>
                    <a:gd name="connsiteY190-1984" fmla="*/ 9193 h 10000"/>
                    <a:gd name="connsiteX191-1985" fmla="*/ 6227 w 10000"/>
                    <a:gd name="connsiteY191-1986" fmla="*/ 9203 h 10000"/>
                    <a:gd name="connsiteX192-1987" fmla="*/ 6149 w 10000"/>
                    <a:gd name="connsiteY192-1988" fmla="*/ 9214 h 10000"/>
                    <a:gd name="connsiteX193-1989" fmla="*/ 6070 w 10000"/>
                    <a:gd name="connsiteY193-1990" fmla="*/ 9224 h 10000"/>
                    <a:gd name="connsiteX194-1991" fmla="*/ 5992 w 10000"/>
                    <a:gd name="connsiteY194-1992" fmla="*/ 9228 h 10000"/>
                    <a:gd name="connsiteX195-1993" fmla="*/ 5912 w 10000"/>
                    <a:gd name="connsiteY195-1994" fmla="*/ 9232 h 10000"/>
                    <a:gd name="connsiteX196-1995" fmla="*/ 5830 w 10000"/>
                    <a:gd name="connsiteY196-1996" fmla="*/ 9232 h 10000"/>
                    <a:gd name="connsiteX197-1997" fmla="*/ 5750 w 10000"/>
                    <a:gd name="connsiteY197-1998" fmla="*/ 9232 h 10000"/>
                    <a:gd name="connsiteX198-1999" fmla="*/ 5670 w 10000"/>
                    <a:gd name="connsiteY198-2000" fmla="*/ 9228 h 10000"/>
                    <a:gd name="connsiteX199-2001" fmla="*/ 5588 w 10000"/>
                    <a:gd name="connsiteY199-2002" fmla="*/ 9224 h 10000"/>
                    <a:gd name="connsiteX200-2003" fmla="*/ 5510 w 10000"/>
                    <a:gd name="connsiteY200-2004" fmla="*/ 9214 h 10000"/>
                    <a:gd name="connsiteX201-2005" fmla="*/ 5432 w 10000"/>
                    <a:gd name="connsiteY201-2006" fmla="*/ 9203 h 10000"/>
                    <a:gd name="connsiteX202-2007" fmla="*/ 5353 w 10000"/>
                    <a:gd name="connsiteY202-2008" fmla="*/ 9193 h 10000"/>
                    <a:gd name="connsiteX203-2009" fmla="*/ 5277 w 10000"/>
                    <a:gd name="connsiteY203-2010" fmla="*/ 9179 h 10000"/>
                    <a:gd name="connsiteX204-2011" fmla="*/ 5200 w 10000"/>
                    <a:gd name="connsiteY204-2012" fmla="*/ 9162 h 10000"/>
                    <a:gd name="connsiteX205-2013" fmla="*/ 5124 w 10000"/>
                    <a:gd name="connsiteY205-2014" fmla="*/ 9142 h 10000"/>
                    <a:gd name="connsiteX206-2015" fmla="*/ 5049 w 10000"/>
                    <a:gd name="connsiteY206-2016" fmla="*/ 9121 h 10000"/>
                    <a:gd name="connsiteX207-2017" fmla="*/ 4974 w 10000"/>
                    <a:gd name="connsiteY207-2018" fmla="*/ 9097 h 10000"/>
                    <a:gd name="connsiteX208-2019" fmla="*/ 4901 w 10000"/>
                    <a:gd name="connsiteY208-2020" fmla="*/ 9070 h 10000"/>
                    <a:gd name="connsiteX209-2021" fmla="*/ 4826 w 10000"/>
                    <a:gd name="connsiteY209-2022" fmla="*/ 9046 h 10000"/>
                    <a:gd name="connsiteX210-2023" fmla="*/ 4754 w 10000"/>
                    <a:gd name="connsiteY210-2024" fmla="*/ 9015 h 10000"/>
                    <a:gd name="connsiteX211-2025" fmla="*/ 4684 w 10000"/>
                    <a:gd name="connsiteY211-2026" fmla="*/ 8982 h 10000"/>
                    <a:gd name="connsiteX212-2027" fmla="*/ 4615 w 10000"/>
                    <a:gd name="connsiteY212-2028" fmla="*/ 8949 h 10000"/>
                    <a:gd name="connsiteX213-2029" fmla="*/ 4544 w 10000"/>
                    <a:gd name="connsiteY213-2030" fmla="*/ 8917 h 10000"/>
                    <a:gd name="connsiteX214-2031" fmla="*/ 4476 w 10000"/>
                    <a:gd name="connsiteY214-2032" fmla="*/ 8878 h 10000"/>
                    <a:gd name="connsiteX215-2033" fmla="*/ 4406 w 10000"/>
                    <a:gd name="connsiteY215-2034" fmla="*/ 8841 h 10000"/>
                    <a:gd name="connsiteX216-2035" fmla="*/ 4339 w 10000"/>
                    <a:gd name="connsiteY216-2036" fmla="*/ 8800 h 10000"/>
                    <a:gd name="connsiteX217-2037" fmla="*/ 4275 w 10000"/>
                    <a:gd name="connsiteY217-2038" fmla="*/ 8757 h 10000"/>
                    <a:gd name="connsiteX218-2039" fmla="*/ 4209 w 10000"/>
                    <a:gd name="connsiteY218-2040" fmla="*/ 8712 h 10000"/>
                    <a:gd name="connsiteX219-2041" fmla="*/ 4145 w 10000"/>
                    <a:gd name="connsiteY219-2042" fmla="*/ 8667 h 10000"/>
                    <a:gd name="connsiteX220-2043" fmla="*/ 4083 w 10000"/>
                    <a:gd name="connsiteY220-2044" fmla="*/ 8620 h 10000"/>
                    <a:gd name="connsiteX221-2045" fmla="*/ 4020 w 10000"/>
                    <a:gd name="connsiteY221-2046" fmla="*/ 8569 h 10000"/>
                    <a:gd name="connsiteX222-2047" fmla="*/ 3960 w 10000"/>
                    <a:gd name="connsiteY222-2048" fmla="*/ 8519 h 10000"/>
                    <a:gd name="connsiteX223-2049" fmla="*/ 3901 w 10000"/>
                    <a:gd name="connsiteY223-2050" fmla="*/ 8466 h 10000"/>
                    <a:gd name="connsiteX224-2051" fmla="*/ 3841 w 10000"/>
                    <a:gd name="connsiteY224-2052" fmla="*/ 8413 h 10000"/>
                    <a:gd name="connsiteX225-2053" fmla="*/ 3784 w 10000"/>
                    <a:gd name="connsiteY225-2054" fmla="*/ 8356 h 10000"/>
                    <a:gd name="connsiteX226-2055" fmla="*/ 3727 w 10000"/>
                    <a:gd name="connsiteY226-2056" fmla="*/ 8298 h 10000"/>
                    <a:gd name="connsiteX227-2057" fmla="*/ 3673 w 10000"/>
                    <a:gd name="connsiteY227-2058" fmla="*/ 8239 h 10000"/>
                    <a:gd name="connsiteX228-2059" fmla="*/ 3620 w 10000"/>
                    <a:gd name="connsiteY228-2060" fmla="*/ 8179 h 10000"/>
                    <a:gd name="connsiteX229-2061" fmla="*/ 3566 w 10000"/>
                    <a:gd name="connsiteY229-2062" fmla="*/ 8118 h 10000"/>
                    <a:gd name="connsiteX230-2063" fmla="*/ 3517 w 10000"/>
                    <a:gd name="connsiteY230-2064" fmla="*/ 8057 h 10000"/>
                    <a:gd name="connsiteX231-2065" fmla="*/ 3467 w 10000"/>
                    <a:gd name="connsiteY231-2066" fmla="*/ 7989 h 10000"/>
                    <a:gd name="connsiteX232-2067" fmla="*/ 3417 w 10000"/>
                    <a:gd name="connsiteY232-2068" fmla="*/ 7925 h 10000"/>
                    <a:gd name="connsiteX233-2069" fmla="*/ 3371 w 10000"/>
                    <a:gd name="connsiteY233-2070" fmla="*/ 7856 h 10000"/>
                    <a:gd name="connsiteX234-2071" fmla="*/ 3324 w 10000"/>
                    <a:gd name="connsiteY234-2072" fmla="*/ 7790 h 10000"/>
                    <a:gd name="connsiteX235-2073" fmla="*/ 3282 w 10000"/>
                    <a:gd name="connsiteY235-2074" fmla="*/ 7719 h 10000"/>
                    <a:gd name="connsiteX236-2075" fmla="*/ 3237 w 10000"/>
                    <a:gd name="connsiteY236-2076" fmla="*/ 7647 h 10000"/>
                    <a:gd name="connsiteX237-2077" fmla="*/ 3196 w 10000"/>
                    <a:gd name="connsiteY237-2078" fmla="*/ 7575 h 10000"/>
                    <a:gd name="connsiteX238-2079" fmla="*/ 3157 w 10000"/>
                    <a:gd name="connsiteY238-2080" fmla="*/ 7502 h 10000"/>
                    <a:gd name="connsiteX239-2081" fmla="*/ 3118 w 10000"/>
                    <a:gd name="connsiteY239-2082" fmla="*/ 7426 h 10000"/>
                    <a:gd name="connsiteX240-2083" fmla="*/ 3081 w 10000"/>
                    <a:gd name="connsiteY240-2084" fmla="*/ 7350 h 10000"/>
                    <a:gd name="connsiteX241-2085" fmla="*/ 3045 w 10000"/>
                    <a:gd name="connsiteY241-2086" fmla="*/ 7274 h 10000"/>
                    <a:gd name="connsiteX242-2087" fmla="*/ 3013 w 10000"/>
                    <a:gd name="connsiteY242-2088" fmla="*/ 7194 h 10000"/>
                    <a:gd name="connsiteX243-2089" fmla="*/ 2979 w 10000"/>
                    <a:gd name="connsiteY243-2090" fmla="*/ 7117 h 10000"/>
                    <a:gd name="connsiteX244-2091" fmla="*/ 2951 w 10000"/>
                    <a:gd name="connsiteY244-2092" fmla="*/ 7035 h 10000"/>
                    <a:gd name="connsiteX245-2093" fmla="*/ 2922 w 10000"/>
                    <a:gd name="connsiteY245-2094" fmla="*/ 6955 h 10000"/>
                    <a:gd name="connsiteX246-2095" fmla="*/ 2892 w 10000"/>
                    <a:gd name="connsiteY246-2096" fmla="*/ 6871 h 10000"/>
                    <a:gd name="connsiteX247-2097" fmla="*/ 2869 w 10000"/>
                    <a:gd name="connsiteY247-2098" fmla="*/ 6791 h 10000"/>
                    <a:gd name="connsiteX248-2099" fmla="*/ 2846 w 10000"/>
                    <a:gd name="connsiteY248-2100" fmla="*/ 6705 h 10000"/>
                    <a:gd name="connsiteX249-2101" fmla="*/ 2823 w 10000"/>
                    <a:gd name="connsiteY249-2102" fmla="*/ 6619 h 10000"/>
                    <a:gd name="connsiteX250-2103" fmla="*/ 2801 w 10000"/>
                    <a:gd name="connsiteY250-2104" fmla="*/ 6535 h 10000"/>
                    <a:gd name="connsiteX251-2105" fmla="*/ 2783 w 10000"/>
                    <a:gd name="connsiteY251-2106" fmla="*/ 6449 h 10000"/>
                    <a:gd name="connsiteX252-2107" fmla="*/ 2767 w 10000"/>
                    <a:gd name="connsiteY252-2108" fmla="*/ 6361 h 10000"/>
                    <a:gd name="connsiteX253-2109" fmla="*/ 2753 w 10000"/>
                    <a:gd name="connsiteY253-2110" fmla="*/ 6273 h 10000"/>
                    <a:gd name="connsiteX254-2111" fmla="*/ 2741 w 10000"/>
                    <a:gd name="connsiteY254-2112" fmla="*/ 6185 h 10000"/>
                    <a:gd name="connsiteX255-2113" fmla="*/ 2730 w 10000"/>
                    <a:gd name="connsiteY255-2114" fmla="*/ 6095 h 10000"/>
                    <a:gd name="connsiteX256-2115" fmla="*/ 2719 w 10000"/>
                    <a:gd name="connsiteY256-2116" fmla="*/ 6005 h 10000"/>
                    <a:gd name="connsiteX257-2117" fmla="*/ 2712 w 10000"/>
                    <a:gd name="connsiteY257-2118" fmla="*/ 5912 h 10000"/>
                    <a:gd name="connsiteX258-2119" fmla="*/ 2709 w 10000"/>
                    <a:gd name="connsiteY258-2120" fmla="*/ 5820 h 10000"/>
                    <a:gd name="connsiteX259-2121" fmla="*/ 2705 w 10000"/>
                    <a:gd name="connsiteY259-2122" fmla="*/ 5728 h 10000"/>
                    <a:gd name="connsiteX260-2123" fmla="*/ 2705 w 10000"/>
                    <a:gd name="connsiteY260-2124" fmla="*/ 5636 h 10000"/>
                    <a:gd name="connsiteX261-2125" fmla="*/ 2705 w 10000"/>
                    <a:gd name="connsiteY261-2126" fmla="*/ 5542 h 10000"/>
                    <a:gd name="connsiteX262-2127" fmla="*/ 2709 w 10000"/>
                    <a:gd name="connsiteY262-2128" fmla="*/ 5450 h 10000"/>
                    <a:gd name="connsiteX263-2129" fmla="*/ 2712 w 10000"/>
                    <a:gd name="connsiteY263-2130" fmla="*/ 5359 h 10000"/>
                    <a:gd name="connsiteX264-2131" fmla="*/ 2719 w 10000"/>
                    <a:gd name="connsiteY264-2132" fmla="*/ 5269 h 10000"/>
                    <a:gd name="connsiteX265-2133" fmla="*/ 2730 w 10000"/>
                    <a:gd name="connsiteY265-2134" fmla="*/ 5179 h 10000"/>
                    <a:gd name="connsiteX266-2135" fmla="*/ 2741 w 10000"/>
                    <a:gd name="connsiteY266-2136" fmla="*/ 5089 h 10000"/>
                    <a:gd name="connsiteX267-2137" fmla="*/ 2753 w 10000"/>
                    <a:gd name="connsiteY267-2138" fmla="*/ 4997 h 10000"/>
                    <a:gd name="connsiteX268-2139" fmla="*/ 2767 w 10000"/>
                    <a:gd name="connsiteY268-2140" fmla="*/ 4909 h 10000"/>
                    <a:gd name="connsiteX269-2141" fmla="*/ 2783 w 10000"/>
                    <a:gd name="connsiteY269-2142" fmla="*/ 4825 h 10000"/>
                    <a:gd name="connsiteX270-2143" fmla="*/ 2801 w 10000"/>
                    <a:gd name="connsiteY270-2144" fmla="*/ 4737 h 10000"/>
                    <a:gd name="connsiteX271-2145" fmla="*/ 2823 w 10000"/>
                    <a:gd name="connsiteY271-2146" fmla="*/ 4651 h 10000"/>
                    <a:gd name="connsiteX272-2147" fmla="*/ 2846 w 10000"/>
                    <a:gd name="connsiteY272-2148" fmla="*/ 4565 h 10000"/>
                    <a:gd name="connsiteX273-2149" fmla="*/ 2869 w 10000"/>
                    <a:gd name="connsiteY273-2150" fmla="*/ 4481 h 10000"/>
                    <a:gd name="connsiteX274-2151" fmla="*/ 2892 w 10000"/>
                    <a:gd name="connsiteY274-2152" fmla="*/ 4399 h 10000"/>
                    <a:gd name="connsiteX275-2153" fmla="*/ 2922 w 10000"/>
                    <a:gd name="connsiteY275-2154" fmla="*/ 4317 h 10000"/>
                    <a:gd name="connsiteX276-2155" fmla="*/ 2951 w 10000"/>
                    <a:gd name="connsiteY276-2156" fmla="*/ 4235 h 10000"/>
                    <a:gd name="connsiteX277-2157" fmla="*/ 2979 w 10000"/>
                    <a:gd name="connsiteY277-2158" fmla="*/ 4155 h 10000"/>
                    <a:gd name="connsiteX278-2159" fmla="*/ 3013 w 10000"/>
                    <a:gd name="connsiteY278-2160" fmla="*/ 4075 h 10000"/>
                    <a:gd name="connsiteX279-2161" fmla="*/ 3045 w 10000"/>
                    <a:gd name="connsiteY279-2162" fmla="*/ 4000 h 10000"/>
                    <a:gd name="connsiteX280-2163" fmla="*/ 3081 w 10000"/>
                    <a:gd name="connsiteY280-2164" fmla="*/ 3920 h 10000"/>
                    <a:gd name="connsiteX281-2165" fmla="*/ 3118 w 10000"/>
                    <a:gd name="connsiteY281-2166" fmla="*/ 3844 h 10000"/>
                    <a:gd name="connsiteX282-2167" fmla="*/ 3157 w 10000"/>
                    <a:gd name="connsiteY282-2168" fmla="*/ 3770 h 10000"/>
                    <a:gd name="connsiteX283-2169" fmla="*/ 3196 w 10000"/>
                    <a:gd name="connsiteY283-2170" fmla="*/ 3696 h 10000"/>
                    <a:gd name="connsiteX284-2171" fmla="*/ 3237 w 10000"/>
                    <a:gd name="connsiteY284-2172" fmla="*/ 3623 h 10000"/>
                    <a:gd name="connsiteX285-2173" fmla="*/ 3282 w 10000"/>
                    <a:gd name="connsiteY285-2174" fmla="*/ 3553 h 10000"/>
                    <a:gd name="connsiteX286-2175" fmla="*/ 3324 w 10000"/>
                    <a:gd name="connsiteY286-2176" fmla="*/ 3484 h 10000"/>
                    <a:gd name="connsiteX287-2177" fmla="*/ 3371 w 10000"/>
                    <a:gd name="connsiteY287-2178" fmla="*/ 3414 h 10000"/>
                    <a:gd name="connsiteX288-2179" fmla="*/ 3417 w 10000"/>
                    <a:gd name="connsiteY288-2180" fmla="*/ 3348 h 10000"/>
                    <a:gd name="connsiteX289-2181" fmla="*/ 3467 w 10000"/>
                    <a:gd name="connsiteY289-2182" fmla="*/ 3281 h 10000"/>
                    <a:gd name="connsiteX290-2183" fmla="*/ 3517 w 10000"/>
                    <a:gd name="connsiteY290-2184" fmla="*/ 3217 h 10000"/>
                    <a:gd name="connsiteX291-2185" fmla="*/ 3566 w 10000"/>
                    <a:gd name="connsiteY291-2186" fmla="*/ 3152 h 10000"/>
                    <a:gd name="connsiteX292-2187" fmla="*/ 3620 w 10000"/>
                    <a:gd name="connsiteY292-2188" fmla="*/ 3090 h 10000"/>
                    <a:gd name="connsiteX293-2189" fmla="*/ 3673 w 10000"/>
                    <a:gd name="connsiteY293-2190" fmla="*/ 3031 h 10000"/>
                    <a:gd name="connsiteX294-2191" fmla="*/ 3727 w 10000"/>
                    <a:gd name="connsiteY294-2192" fmla="*/ 2972 h 10000"/>
                    <a:gd name="connsiteX295-2193" fmla="*/ 3784 w 10000"/>
                    <a:gd name="connsiteY295-2194" fmla="*/ 2914 h 10000"/>
                    <a:gd name="connsiteX296-2195" fmla="*/ 3841 w 10000"/>
                    <a:gd name="connsiteY296-2196" fmla="*/ 2861 h 10000"/>
                    <a:gd name="connsiteX297-2197" fmla="*/ 3901 w 10000"/>
                    <a:gd name="connsiteY297-2198" fmla="*/ 2806 h 10000"/>
                    <a:gd name="connsiteX298-2199" fmla="*/ 3960 w 10000"/>
                    <a:gd name="connsiteY298-2200" fmla="*/ 2752 h 10000"/>
                    <a:gd name="connsiteX299-2201" fmla="*/ 4020 w 10000"/>
                    <a:gd name="connsiteY299-2202" fmla="*/ 2701 h 10000"/>
                    <a:gd name="connsiteX300-2203" fmla="*/ 4083 w 10000"/>
                    <a:gd name="connsiteY300-2204" fmla="*/ 2654 h 10000"/>
                    <a:gd name="connsiteX301-2205" fmla="*/ 4145 w 10000"/>
                    <a:gd name="connsiteY301-2206" fmla="*/ 2605 h 10000"/>
                    <a:gd name="connsiteX302-2207" fmla="*/ 4209 w 10000"/>
                    <a:gd name="connsiteY302-2208" fmla="*/ 2558 h 10000"/>
                    <a:gd name="connsiteX303-2209" fmla="*/ 4275 w 10000"/>
                    <a:gd name="connsiteY303-2210" fmla="*/ 2515 h 10000"/>
                    <a:gd name="connsiteX304-2211" fmla="*/ 4339 w 10000"/>
                    <a:gd name="connsiteY304-2212" fmla="*/ 2472 h 10000"/>
                    <a:gd name="connsiteX305-2213" fmla="*/ 4406 w 10000"/>
                    <a:gd name="connsiteY305-2214" fmla="*/ 2433 h 10000"/>
                    <a:gd name="connsiteX306-2215" fmla="*/ 4476 w 10000"/>
                    <a:gd name="connsiteY306-2216" fmla="*/ 2394 h 10000"/>
                    <a:gd name="connsiteX307-2217" fmla="*/ 4544 w 10000"/>
                    <a:gd name="connsiteY307-2218" fmla="*/ 2355 h 10000"/>
                    <a:gd name="connsiteX308-2219" fmla="*/ 4615 w 10000"/>
                    <a:gd name="connsiteY308-2220" fmla="*/ 2320 h 10000"/>
                    <a:gd name="connsiteX309-2221" fmla="*/ 4684 w 10000"/>
                    <a:gd name="connsiteY309-2222" fmla="*/ 2288 h 10000"/>
                    <a:gd name="connsiteX310-2223" fmla="*/ 4754 w 10000"/>
                    <a:gd name="connsiteY310-2224" fmla="*/ 2257 h 10000"/>
                    <a:gd name="connsiteX311-2225" fmla="*/ 4826 w 10000"/>
                    <a:gd name="connsiteY311-2226" fmla="*/ 2228 h 10000"/>
                    <a:gd name="connsiteX312-2227" fmla="*/ 4901 w 10000"/>
                    <a:gd name="connsiteY312-2228" fmla="*/ 2199 h 10000"/>
                    <a:gd name="connsiteX313-2229" fmla="*/ 4974 w 10000"/>
                    <a:gd name="connsiteY313-2230" fmla="*/ 2175 h 10000"/>
                    <a:gd name="connsiteX314-2231" fmla="*/ 5049 w 10000"/>
                    <a:gd name="connsiteY314-2232" fmla="*/ 2152 h 10000"/>
                    <a:gd name="connsiteX315-2233" fmla="*/ 5124 w 10000"/>
                    <a:gd name="connsiteY315-2234" fmla="*/ 2130 h 10000"/>
                    <a:gd name="connsiteX316-2235" fmla="*/ 5200 w 10000"/>
                    <a:gd name="connsiteY316-2236" fmla="*/ 2111 h 10000"/>
                    <a:gd name="connsiteX317-2237" fmla="*/ 5277 w 10000"/>
                    <a:gd name="connsiteY317-2238" fmla="*/ 2095 h 10000"/>
                    <a:gd name="connsiteX318-2239" fmla="*/ 5353 w 10000"/>
                    <a:gd name="connsiteY318-2240" fmla="*/ 2081 h 10000"/>
                    <a:gd name="connsiteX319-2241" fmla="*/ 5432 w 10000"/>
                    <a:gd name="connsiteY319-2242" fmla="*/ 2066 h 10000"/>
                    <a:gd name="connsiteX320-2243" fmla="*/ 5510 w 10000"/>
                    <a:gd name="connsiteY320-2244" fmla="*/ 2056 h 10000"/>
                    <a:gd name="connsiteX321-2245" fmla="*/ 5588 w 10000"/>
                    <a:gd name="connsiteY321-2246" fmla="*/ 2050 h 10000"/>
                    <a:gd name="connsiteX322-2247" fmla="*/ 5670 w 10000"/>
                    <a:gd name="connsiteY322-2248" fmla="*/ 2042 h 10000"/>
                    <a:gd name="connsiteX323-2249" fmla="*/ 5750 w 10000"/>
                    <a:gd name="connsiteY323-2250" fmla="*/ 2040 h 10000"/>
                    <a:gd name="connsiteX324-2251" fmla="*/ 5830 w 10000"/>
                    <a:gd name="connsiteY324-2252" fmla="*/ 2038 h 10000"/>
                    <a:gd name="connsiteX325-2253" fmla="*/ 5432 w 10000"/>
                    <a:gd name="connsiteY325-2254" fmla="*/ 3879 h 10000"/>
                    <a:gd name="connsiteX326-2255" fmla="*/ 5432 w 10000"/>
                    <a:gd name="connsiteY326-2256" fmla="*/ 3879 h 10000"/>
                    <a:gd name="connsiteX327-2257" fmla="*/ 5394 w 10000"/>
                    <a:gd name="connsiteY327-2258" fmla="*/ 3854 h 10000"/>
                    <a:gd name="connsiteX328-2259" fmla="*/ 5355 w 10000"/>
                    <a:gd name="connsiteY328-2260" fmla="*/ 3836 h 10000"/>
                    <a:gd name="connsiteX329-2261" fmla="*/ 5316 w 10000"/>
                    <a:gd name="connsiteY329-2262" fmla="*/ 3819 h 10000"/>
                    <a:gd name="connsiteX330-2263" fmla="*/ 5277 w 10000"/>
                    <a:gd name="connsiteY330-2264" fmla="*/ 3805 h 10000"/>
                    <a:gd name="connsiteX331-2265" fmla="*/ 5236 w 10000"/>
                    <a:gd name="connsiteY331-2266" fmla="*/ 3793 h 10000"/>
                    <a:gd name="connsiteX332-2267" fmla="*/ 5195 w 10000"/>
                    <a:gd name="connsiteY332-2268" fmla="*/ 3785 h 10000"/>
                    <a:gd name="connsiteX333-2269" fmla="*/ 5154 w 10000"/>
                    <a:gd name="connsiteY333-2270" fmla="*/ 3780 h 10000"/>
                    <a:gd name="connsiteX334-2271" fmla="*/ 5109 w 10000"/>
                    <a:gd name="connsiteY334-2272" fmla="*/ 3778 h 10000"/>
                    <a:gd name="connsiteX335-2273" fmla="*/ 5069 w 10000"/>
                    <a:gd name="connsiteY335-2274" fmla="*/ 3778 h 10000"/>
                    <a:gd name="connsiteX336-2275" fmla="*/ 5026 w 10000"/>
                    <a:gd name="connsiteY336-2276" fmla="*/ 3780 h 10000"/>
                    <a:gd name="connsiteX337-2277" fmla="*/ 4981 w 10000"/>
                    <a:gd name="connsiteY337-2278" fmla="*/ 3787 h 10000"/>
                    <a:gd name="connsiteX338-2279" fmla="*/ 4939 w 10000"/>
                    <a:gd name="connsiteY338-2280" fmla="*/ 3797 h 10000"/>
                    <a:gd name="connsiteX339-2281" fmla="*/ 4894 w 10000"/>
                    <a:gd name="connsiteY339-2282" fmla="*/ 3807 h 10000"/>
                    <a:gd name="connsiteX340-2283" fmla="*/ 4851 w 10000"/>
                    <a:gd name="connsiteY340-2284" fmla="*/ 3821 h 10000"/>
                    <a:gd name="connsiteX341-2285" fmla="*/ 4810 w 10000"/>
                    <a:gd name="connsiteY341-2286" fmla="*/ 3838 h 10000"/>
                    <a:gd name="connsiteX342-2287" fmla="*/ 4766 w 10000"/>
                    <a:gd name="connsiteY342-2288" fmla="*/ 3856 h 10000"/>
                    <a:gd name="connsiteX343-2289" fmla="*/ 4723 w 10000"/>
                    <a:gd name="connsiteY343-2290" fmla="*/ 3881 h 10000"/>
                    <a:gd name="connsiteX344-2291" fmla="*/ 4682 w 10000"/>
                    <a:gd name="connsiteY344-2292" fmla="*/ 3903 h 10000"/>
                    <a:gd name="connsiteX345-2293" fmla="*/ 4641 w 10000"/>
                    <a:gd name="connsiteY345-2294" fmla="*/ 3930 h 10000"/>
                    <a:gd name="connsiteX346-2295" fmla="*/ 4599 w 10000"/>
                    <a:gd name="connsiteY346-2296" fmla="*/ 3959 h 10000"/>
                    <a:gd name="connsiteX347-2297" fmla="*/ 4558 w 10000"/>
                    <a:gd name="connsiteY347-2298" fmla="*/ 3989 h 10000"/>
                    <a:gd name="connsiteX348-2299" fmla="*/ 4519 w 10000"/>
                    <a:gd name="connsiteY348-2300" fmla="*/ 4026 h 10000"/>
                    <a:gd name="connsiteX349-2301" fmla="*/ 4479 w 10000"/>
                    <a:gd name="connsiteY349-2302" fmla="*/ 4061 h 10000"/>
                    <a:gd name="connsiteX350-2303" fmla="*/ 4440 w 10000"/>
                    <a:gd name="connsiteY350-2304" fmla="*/ 4100 h 10000"/>
                    <a:gd name="connsiteX351-2305" fmla="*/ 4403 w 10000"/>
                    <a:gd name="connsiteY351-2306" fmla="*/ 4139 h 10000"/>
                    <a:gd name="connsiteX352-2307" fmla="*/ 4367 w 10000"/>
                    <a:gd name="connsiteY352-2308" fmla="*/ 4182 h 10000"/>
                    <a:gd name="connsiteX353-2309" fmla="*/ 4330 w 10000"/>
                    <a:gd name="connsiteY353-2310" fmla="*/ 4227 h 10000"/>
                    <a:gd name="connsiteX354-2311" fmla="*/ 4298 w 10000"/>
                    <a:gd name="connsiteY354-2312" fmla="*/ 4272 h 10000"/>
                    <a:gd name="connsiteX355-2313" fmla="*/ 4264 w 10000"/>
                    <a:gd name="connsiteY355-2314" fmla="*/ 4323 h 10000"/>
                    <a:gd name="connsiteX356-2315" fmla="*/ 4234 w 10000"/>
                    <a:gd name="connsiteY356-2316" fmla="*/ 4372 h 10000"/>
                    <a:gd name="connsiteX357-2317" fmla="*/ 4204 w 10000"/>
                    <a:gd name="connsiteY357-2318" fmla="*/ 4428 h 10000"/>
                    <a:gd name="connsiteX358-2319" fmla="*/ 4173 w 10000"/>
                    <a:gd name="connsiteY358-2320" fmla="*/ 4481 h 10000"/>
                    <a:gd name="connsiteX359-2321" fmla="*/ 4147 w 10000"/>
                    <a:gd name="connsiteY359-2322" fmla="*/ 4536 h 10000"/>
                    <a:gd name="connsiteX360-2323" fmla="*/ 4122 w 10000"/>
                    <a:gd name="connsiteY360-2324" fmla="*/ 4593 h 10000"/>
                    <a:gd name="connsiteX361-2325" fmla="*/ 4099 w 10000"/>
                    <a:gd name="connsiteY361-2326" fmla="*/ 4651 h 10000"/>
                    <a:gd name="connsiteX362-2327" fmla="*/ 4079 w 10000"/>
                    <a:gd name="connsiteY362-2328" fmla="*/ 4708 h 10000"/>
                    <a:gd name="connsiteX363-2329" fmla="*/ 4059 w 10000"/>
                    <a:gd name="connsiteY363-2330" fmla="*/ 4766 h 10000"/>
                    <a:gd name="connsiteX364-2331" fmla="*/ 4045 w 10000"/>
                    <a:gd name="connsiteY364-2332" fmla="*/ 4825 h 10000"/>
                    <a:gd name="connsiteX365-2333" fmla="*/ 4031 w 10000"/>
                    <a:gd name="connsiteY365-2334" fmla="*/ 4882 h 10000"/>
                    <a:gd name="connsiteX366-2335" fmla="*/ 4019 w 10000"/>
                    <a:gd name="connsiteY366-2336" fmla="*/ 4938 h 10000"/>
                    <a:gd name="connsiteX367-2337" fmla="*/ 4011 w 10000"/>
                    <a:gd name="connsiteY367-2338" fmla="*/ 4995 h 10000"/>
                    <a:gd name="connsiteX368-2339" fmla="*/ 4002 w 10000"/>
                    <a:gd name="connsiteY368-2340" fmla="*/ 5052 h 10000"/>
                    <a:gd name="connsiteX369-2341" fmla="*/ 3995 w 10000"/>
                    <a:gd name="connsiteY369-2342" fmla="*/ 5110 h 10000"/>
                    <a:gd name="connsiteX370-2343" fmla="*/ 3994 w 10000"/>
                    <a:gd name="connsiteY370-2344" fmla="*/ 5167 h 10000"/>
                    <a:gd name="connsiteX371-2345" fmla="*/ 3992 w 10000"/>
                    <a:gd name="connsiteY371-2346" fmla="*/ 5222 h 10000"/>
                    <a:gd name="connsiteX372-2347" fmla="*/ 3994 w 10000"/>
                    <a:gd name="connsiteY372-2348" fmla="*/ 5275 h 10000"/>
                    <a:gd name="connsiteX373-2349" fmla="*/ 3995 w 10000"/>
                    <a:gd name="connsiteY373-2350" fmla="*/ 5331 h 10000"/>
                    <a:gd name="connsiteX374-2351" fmla="*/ 4001 w 10000"/>
                    <a:gd name="connsiteY374-2352" fmla="*/ 5384 h 10000"/>
                    <a:gd name="connsiteX375-2353" fmla="*/ 4008 w 10000"/>
                    <a:gd name="connsiteY375-2354" fmla="*/ 5435 h 10000"/>
                    <a:gd name="connsiteX376-2355" fmla="*/ 4017 w 10000"/>
                    <a:gd name="connsiteY376-2356" fmla="*/ 5488 h 10000"/>
                    <a:gd name="connsiteX377-2357" fmla="*/ 4027 w 10000"/>
                    <a:gd name="connsiteY377-2358" fmla="*/ 5538 h 10000"/>
                    <a:gd name="connsiteX378-2359" fmla="*/ 4042 w 10000"/>
                    <a:gd name="connsiteY378-2360" fmla="*/ 5585 h 10000"/>
                    <a:gd name="connsiteX379-2361" fmla="*/ 4056 w 10000"/>
                    <a:gd name="connsiteY379-2362" fmla="*/ 5632 h 10000"/>
                    <a:gd name="connsiteX380-2363" fmla="*/ 4072 w 10000"/>
                    <a:gd name="connsiteY380-2364" fmla="*/ 5681 h 10000"/>
                    <a:gd name="connsiteX381-2365" fmla="*/ 4091 w 10000"/>
                    <a:gd name="connsiteY381-2366" fmla="*/ 5724 h 10000"/>
                    <a:gd name="connsiteX382-2367" fmla="*/ 4111 w 10000"/>
                    <a:gd name="connsiteY382-2368" fmla="*/ 5765 h 10000"/>
                    <a:gd name="connsiteX383-2369" fmla="*/ 4134 w 10000"/>
                    <a:gd name="connsiteY383-2370" fmla="*/ 5808 h 10000"/>
                    <a:gd name="connsiteX384-2371" fmla="*/ 4159 w 10000"/>
                    <a:gd name="connsiteY384-2372" fmla="*/ 5847 h 10000"/>
                    <a:gd name="connsiteX385-2373" fmla="*/ 4186 w 10000"/>
                    <a:gd name="connsiteY385-2374" fmla="*/ 5886 h 10000"/>
                    <a:gd name="connsiteX386-2375" fmla="*/ 4214 w 10000"/>
                    <a:gd name="connsiteY386-2376" fmla="*/ 5918 h 10000"/>
                    <a:gd name="connsiteX387-2377" fmla="*/ 4246 w 10000"/>
                    <a:gd name="connsiteY387-2378" fmla="*/ 5951 h 10000"/>
                    <a:gd name="connsiteX388-2379" fmla="*/ 4278 w 10000"/>
                    <a:gd name="connsiteY388-2380" fmla="*/ 5982 h 10000"/>
                    <a:gd name="connsiteX389-2381" fmla="*/ 4312 w 10000"/>
                    <a:gd name="connsiteY389-2382" fmla="*/ 6011 h 10000"/>
                    <a:gd name="connsiteX390-2383" fmla="*/ 4350 w 10000"/>
                    <a:gd name="connsiteY390-2384" fmla="*/ 6037 h 10000"/>
                    <a:gd name="connsiteX391-2385" fmla="*/ 4387 w 10000"/>
                    <a:gd name="connsiteY391-2386" fmla="*/ 6058 h 10000"/>
                    <a:gd name="connsiteX392-2387" fmla="*/ 4422 w 10000"/>
                    <a:gd name="connsiteY392-2388" fmla="*/ 6078 h 10000"/>
                    <a:gd name="connsiteX393-2389" fmla="*/ 4455 w 10000"/>
                    <a:gd name="connsiteY393-2390" fmla="*/ 6093 h 10000"/>
                    <a:gd name="connsiteX394-2391" fmla="*/ 4490 w 10000"/>
                    <a:gd name="connsiteY394-2392" fmla="*/ 6101 h 10000"/>
                    <a:gd name="connsiteX395-2393" fmla="*/ 4520 w 10000"/>
                    <a:gd name="connsiteY395-2394" fmla="*/ 6107 h 10000"/>
                    <a:gd name="connsiteX396-2395" fmla="*/ 4554 w 10000"/>
                    <a:gd name="connsiteY396-2396" fmla="*/ 6107 h 10000"/>
                    <a:gd name="connsiteX397-2397" fmla="*/ 4583 w 10000"/>
                    <a:gd name="connsiteY397-2398" fmla="*/ 6103 h 10000"/>
                    <a:gd name="connsiteX398-2399" fmla="*/ 4615 w 10000"/>
                    <a:gd name="connsiteY398-2400" fmla="*/ 6099 h 10000"/>
                    <a:gd name="connsiteX399-2401" fmla="*/ 4643 w 10000"/>
                    <a:gd name="connsiteY399-2402" fmla="*/ 6088 h 10000"/>
                    <a:gd name="connsiteX400-2403" fmla="*/ 4672 w 10000"/>
                    <a:gd name="connsiteY400-2404" fmla="*/ 6074 h 10000"/>
                    <a:gd name="connsiteX401-2405" fmla="*/ 4698 w 10000"/>
                    <a:gd name="connsiteY401-2406" fmla="*/ 6058 h 10000"/>
                    <a:gd name="connsiteX402-2407" fmla="*/ 4727 w 10000"/>
                    <a:gd name="connsiteY402-2408" fmla="*/ 6039 h 10000"/>
                    <a:gd name="connsiteX403-2409" fmla="*/ 4754 w 10000"/>
                    <a:gd name="connsiteY403-2410" fmla="*/ 6015 h 10000"/>
                    <a:gd name="connsiteX404-2411" fmla="*/ 4782 w 10000"/>
                    <a:gd name="connsiteY404-2412" fmla="*/ 5992 h 10000"/>
                    <a:gd name="connsiteX405-2413" fmla="*/ 4805 w 10000"/>
                    <a:gd name="connsiteY405-2414" fmla="*/ 5964 h 10000"/>
                    <a:gd name="connsiteX406-2415" fmla="*/ 4834 w 10000"/>
                    <a:gd name="connsiteY406-2416" fmla="*/ 5933 h 10000"/>
                    <a:gd name="connsiteX407-2417" fmla="*/ 4859 w 10000"/>
                    <a:gd name="connsiteY407-2418" fmla="*/ 5896 h 10000"/>
                    <a:gd name="connsiteX408-2419" fmla="*/ 4882 w 10000"/>
                    <a:gd name="connsiteY408-2420" fmla="*/ 5861 h 10000"/>
                    <a:gd name="connsiteX409-2421" fmla="*/ 4931 w 10000"/>
                    <a:gd name="connsiteY409-2422" fmla="*/ 5783 h 10000"/>
                    <a:gd name="connsiteX410-2423" fmla="*/ 4981 w 10000"/>
                    <a:gd name="connsiteY410-2424" fmla="*/ 5697 h 10000"/>
                    <a:gd name="connsiteX411-2425" fmla="*/ 5033 w 10000"/>
                    <a:gd name="connsiteY411-2426" fmla="*/ 5605 h 10000"/>
                    <a:gd name="connsiteX412-2427" fmla="*/ 5083 w 10000"/>
                    <a:gd name="connsiteY412-2428" fmla="*/ 5505 h 10000"/>
                    <a:gd name="connsiteX413-2429" fmla="*/ 5134 w 10000"/>
                    <a:gd name="connsiteY413-2430" fmla="*/ 5400 h 10000"/>
                    <a:gd name="connsiteX414-2431" fmla="*/ 5241 w 10000"/>
                    <a:gd name="connsiteY414-2432" fmla="*/ 5181 h 10000"/>
                    <a:gd name="connsiteX415-2433" fmla="*/ 5353 w 10000"/>
                    <a:gd name="connsiteY415-2434" fmla="*/ 4964 h 10000"/>
                    <a:gd name="connsiteX416-2435" fmla="*/ 5405 w 10000"/>
                    <a:gd name="connsiteY416-2436" fmla="*/ 4862 h 10000"/>
                    <a:gd name="connsiteX417-2437" fmla="*/ 5497 w 10000"/>
                    <a:gd name="connsiteY417-2438" fmla="*/ 4667 h 10000"/>
                    <a:gd name="connsiteX418-2439" fmla="*/ 5537 w 10000"/>
                    <a:gd name="connsiteY418-2440" fmla="*/ 4577 h 10000"/>
                    <a:gd name="connsiteX419-2441" fmla="*/ 5572 w 10000"/>
                    <a:gd name="connsiteY419-2442" fmla="*/ 4489 h 10000"/>
                    <a:gd name="connsiteX420-2443" fmla="*/ 5585 w 10000"/>
                    <a:gd name="connsiteY420-2444" fmla="*/ 4446 h 10000"/>
                    <a:gd name="connsiteX421-2445" fmla="*/ 5597 w 10000"/>
                    <a:gd name="connsiteY421-2446" fmla="*/ 4405 h 10000"/>
                    <a:gd name="connsiteX422-2447" fmla="*/ 5608 w 10000"/>
                    <a:gd name="connsiteY422-2448" fmla="*/ 4366 h 10000"/>
                    <a:gd name="connsiteX423-2449" fmla="*/ 5617 w 10000"/>
                    <a:gd name="connsiteY423-2450" fmla="*/ 4325 h 10000"/>
                    <a:gd name="connsiteX424-2451" fmla="*/ 5622 w 10000"/>
                    <a:gd name="connsiteY424-2452" fmla="*/ 4286 h 10000"/>
                    <a:gd name="connsiteX425-2453" fmla="*/ 5624 w 10000"/>
                    <a:gd name="connsiteY425-2454" fmla="*/ 4249 h 10000"/>
                    <a:gd name="connsiteX426-2455" fmla="*/ 5626 w 10000"/>
                    <a:gd name="connsiteY426-2456" fmla="*/ 4213 h 10000"/>
                    <a:gd name="connsiteX427-2457" fmla="*/ 5624 w 10000"/>
                    <a:gd name="connsiteY427-2458" fmla="*/ 4178 h 10000"/>
                    <a:gd name="connsiteX428-2459" fmla="*/ 5618 w 10000"/>
                    <a:gd name="connsiteY428-2460" fmla="*/ 4141 h 10000"/>
                    <a:gd name="connsiteX429-2461" fmla="*/ 5611 w 10000"/>
                    <a:gd name="connsiteY429-2462" fmla="*/ 4108 h 10000"/>
                    <a:gd name="connsiteX430-2463" fmla="*/ 5601 w 10000"/>
                    <a:gd name="connsiteY430-2464" fmla="*/ 4075 h 10000"/>
                    <a:gd name="connsiteX431-2465" fmla="*/ 5586 w 10000"/>
                    <a:gd name="connsiteY431-2466" fmla="*/ 4045 h 10000"/>
                    <a:gd name="connsiteX432-2467" fmla="*/ 5570 w 10000"/>
                    <a:gd name="connsiteY432-2468" fmla="*/ 4014 h 10000"/>
                    <a:gd name="connsiteX433-2469" fmla="*/ 5549 w 10000"/>
                    <a:gd name="connsiteY433-2470" fmla="*/ 3985 h 10000"/>
                    <a:gd name="connsiteX434-2471" fmla="*/ 5526 w 10000"/>
                    <a:gd name="connsiteY434-2472" fmla="*/ 3957 h 10000"/>
                    <a:gd name="connsiteX435-2473" fmla="*/ 5497 w 10000"/>
                    <a:gd name="connsiteY435-2474" fmla="*/ 3930 h 10000"/>
                    <a:gd name="connsiteX436-2475" fmla="*/ 5467 w 10000"/>
                    <a:gd name="connsiteY436-2476" fmla="*/ 3903 h 10000"/>
                    <a:gd name="connsiteX437-2477" fmla="*/ 5432 w 10000"/>
                    <a:gd name="connsiteY437-2478" fmla="*/ 3879 h 10000"/>
                    <a:gd name="connsiteX438-2479" fmla="*/ 7341 w 10000"/>
                    <a:gd name="connsiteY438-2480" fmla="*/ 3897 h 10000"/>
                    <a:gd name="connsiteX439-2481" fmla="*/ 7341 w 10000"/>
                    <a:gd name="connsiteY439-2482" fmla="*/ 3897 h 10000"/>
                    <a:gd name="connsiteX440-2483" fmla="*/ 7266 w 10000"/>
                    <a:gd name="connsiteY440-2484" fmla="*/ 3815 h 10000"/>
                    <a:gd name="connsiteX441-2485" fmla="*/ 7188 w 10000"/>
                    <a:gd name="connsiteY441-2486" fmla="*/ 3740 h 10000"/>
                    <a:gd name="connsiteX442-2487" fmla="*/ 7108 w 10000"/>
                    <a:gd name="connsiteY442-2488" fmla="*/ 3666 h 10000"/>
                    <a:gd name="connsiteX443-2489" fmla="*/ 7024 w 10000"/>
                    <a:gd name="connsiteY443-2490" fmla="*/ 3598 h 10000"/>
                    <a:gd name="connsiteX444-2491" fmla="*/ 6982 w 10000"/>
                    <a:gd name="connsiteY444-2492" fmla="*/ 3563 h 10000"/>
                    <a:gd name="connsiteX445-2493" fmla="*/ 6939 w 10000"/>
                    <a:gd name="connsiteY445-2494" fmla="*/ 3533 h 10000"/>
                    <a:gd name="connsiteX446-2495" fmla="*/ 6893 w 10000"/>
                    <a:gd name="connsiteY446-2496" fmla="*/ 3504 h 10000"/>
                    <a:gd name="connsiteX447-2497" fmla="*/ 6848 w 10000"/>
                    <a:gd name="connsiteY447-2498" fmla="*/ 3473 h 10000"/>
                    <a:gd name="connsiteX448-2499" fmla="*/ 6802 w 10000"/>
                    <a:gd name="connsiteY448-2500" fmla="*/ 3447 h 10000"/>
                    <a:gd name="connsiteX449-2501" fmla="*/ 6756 w 10000"/>
                    <a:gd name="connsiteY449-2502" fmla="*/ 3422 h 10000"/>
                    <a:gd name="connsiteX450-2503" fmla="*/ 6709 w 10000"/>
                    <a:gd name="connsiteY450-2504" fmla="*/ 3395 h 10000"/>
                    <a:gd name="connsiteX451-2505" fmla="*/ 6661 w 10000"/>
                    <a:gd name="connsiteY451-2506" fmla="*/ 3371 h 10000"/>
                    <a:gd name="connsiteX452-2507" fmla="*/ 6613 w 10000"/>
                    <a:gd name="connsiteY452-2508" fmla="*/ 3348 h 10000"/>
                    <a:gd name="connsiteX453-2509" fmla="*/ 6563 w 10000"/>
                    <a:gd name="connsiteY453-2510" fmla="*/ 3326 h 10000"/>
                    <a:gd name="connsiteX454-2511" fmla="*/ 6515 w 10000"/>
                    <a:gd name="connsiteY454-2512" fmla="*/ 3307 h 10000"/>
                    <a:gd name="connsiteX455-2513" fmla="*/ 6466 w 10000"/>
                    <a:gd name="connsiteY455-2514" fmla="*/ 3289 h 10000"/>
                    <a:gd name="connsiteX456-2515" fmla="*/ 6416 w 10000"/>
                    <a:gd name="connsiteY456-2516" fmla="*/ 3273 h 10000"/>
                    <a:gd name="connsiteX457-2517" fmla="*/ 6364 w 10000"/>
                    <a:gd name="connsiteY457-2518" fmla="*/ 3254 h 10000"/>
                    <a:gd name="connsiteX458-2519" fmla="*/ 6313 w 10000"/>
                    <a:gd name="connsiteY458-2520" fmla="*/ 3240 h 10000"/>
                    <a:gd name="connsiteX459-2521" fmla="*/ 6261 w 10000"/>
                    <a:gd name="connsiteY459-2522" fmla="*/ 3230 h 10000"/>
                    <a:gd name="connsiteX460-2523" fmla="*/ 6209 w 10000"/>
                    <a:gd name="connsiteY460-2524" fmla="*/ 3217 h 10000"/>
                    <a:gd name="connsiteX461-2525" fmla="*/ 6156 w 10000"/>
                    <a:gd name="connsiteY461-2526" fmla="*/ 3207 h 10000"/>
                    <a:gd name="connsiteX462-2527" fmla="*/ 6101 w 10000"/>
                    <a:gd name="connsiteY462-2528" fmla="*/ 3199 h 10000"/>
                    <a:gd name="connsiteX463-2529" fmla="*/ 6047 w 10000"/>
                    <a:gd name="connsiteY463-2530" fmla="*/ 3191 h 10000"/>
                    <a:gd name="connsiteX464-2531" fmla="*/ 5994 w 10000"/>
                    <a:gd name="connsiteY464-2532" fmla="*/ 3187 h 10000"/>
                    <a:gd name="connsiteX465-2533" fmla="*/ 5941 w 10000"/>
                    <a:gd name="connsiteY465-2534" fmla="*/ 3180 h 10000"/>
                    <a:gd name="connsiteX466-2535" fmla="*/ 5885 w 10000"/>
                    <a:gd name="connsiteY466-2536" fmla="*/ 3178 h 10000"/>
                    <a:gd name="connsiteX467-2537" fmla="*/ 5830 w 10000"/>
                    <a:gd name="connsiteY467-2538" fmla="*/ 3178 h 10000"/>
                    <a:gd name="connsiteX468-2539" fmla="*/ 5775 w 10000"/>
                    <a:gd name="connsiteY468-2540" fmla="*/ 3178 h 10000"/>
                    <a:gd name="connsiteX469-2541" fmla="*/ 5720 w 10000"/>
                    <a:gd name="connsiteY469-2542" fmla="*/ 3180 h 10000"/>
                    <a:gd name="connsiteX470-2543" fmla="*/ 5665 w 10000"/>
                    <a:gd name="connsiteY470-2544" fmla="*/ 3187 h 10000"/>
                    <a:gd name="connsiteX471-2545" fmla="*/ 5611 w 10000"/>
                    <a:gd name="connsiteY471-2546" fmla="*/ 3191 h 10000"/>
                    <a:gd name="connsiteX472-2547" fmla="*/ 5558 w 10000"/>
                    <a:gd name="connsiteY472-2548" fmla="*/ 3199 h 10000"/>
                    <a:gd name="connsiteX473-2549" fmla="*/ 5505 w 10000"/>
                    <a:gd name="connsiteY473-2550" fmla="*/ 3207 h 10000"/>
                    <a:gd name="connsiteX474-2551" fmla="*/ 5453 w 10000"/>
                    <a:gd name="connsiteY474-2552" fmla="*/ 3217 h 10000"/>
                    <a:gd name="connsiteX475-2553" fmla="*/ 5400 w 10000"/>
                    <a:gd name="connsiteY475-2554" fmla="*/ 3230 h 10000"/>
                    <a:gd name="connsiteX476-2555" fmla="*/ 5348 w 10000"/>
                    <a:gd name="connsiteY476-2556" fmla="*/ 3240 h 10000"/>
                    <a:gd name="connsiteX477-2557" fmla="*/ 5296 w 10000"/>
                    <a:gd name="connsiteY477-2558" fmla="*/ 3254 h 10000"/>
                    <a:gd name="connsiteX478-2559" fmla="*/ 5246 w 10000"/>
                    <a:gd name="connsiteY478-2560" fmla="*/ 3273 h 10000"/>
                    <a:gd name="connsiteX479-2561" fmla="*/ 5195 w 10000"/>
                    <a:gd name="connsiteY479-2562" fmla="*/ 3289 h 10000"/>
                    <a:gd name="connsiteX480-2563" fmla="*/ 5145 w 10000"/>
                    <a:gd name="connsiteY480-2564" fmla="*/ 3307 h 10000"/>
                    <a:gd name="connsiteX481-2565" fmla="*/ 5095 w 10000"/>
                    <a:gd name="connsiteY481-2566" fmla="*/ 3326 h 10000"/>
                    <a:gd name="connsiteX482-2567" fmla="*/ 5047 w 10000"/>
                    <a:gd name="connsiteY482-2568" fmla="*/ 3348 h 10000"/>
                    <a:gd name="connsiteX483-2569" fmla="*/ 4997 w 10000"/>
                    <a:gd name="connsiteY483-2570" fmla="*/ 3371 h 10000"/>
                    <a:gd name="connsiteX484-2571" fmla="*/ 4951 w 10000"/>
                    <a:gd name="connsiteY484-2572" fmla="*/ 3395 h 10000"/>
                    <a:gd name="connsiteX485-2573" fmla="*/ 4903 w 10000"/>
                    <a:gd name="connsiteY485-2574" fmla="*/ 3422 h 10000"/>
                    <a:gd name="connsiteX486-2575" fmla="*/ 4859 w 10000"/>
                    <a:gd name="connsiteY486-2576" fmla="*/ 3447 h 10000"/>
                    <a:gd name="connsiteX487-2577" fmla="*/ 4812 w 10000"/>
                    <a:gd name="connsiteY487-2578" fmla="*/ 3473 h 10000"/>
                    <a:gd name="connsiteX488-2579" fmla="*/ 4766 w 10000"/>
                    <a:gd name="connsiteY488-2580" fmla="*/ 3504 h 10000"/>
                    <a:gd name="connsiteX489-2581" fmla="*/ 4723 w 10000"/>
                    <a:gd name="connsiteY489-2582" fmla="*/ 3533 h 10000"/>
                    <a:gd name="connsiteX490-2583" fmla="*/ 4679 w 10000"/>
                    <a:gd name="connsiteY490-2584" fmla="*/ 3563 h 10000"/>
                    <a:gd name="connsiteX491-2585" fmla="*/ 4636 w 10000"/>
                    <a:gd name="connsiteY491-2586" fmla="*/ 3598 h 10000"/>
                    <a:gd name="connsiteX492-2587" fmla="*/ 4552 w 10000"/>
                    <a:gd name="connsiteY492-2588" fmla="*/ 3666 h 10000"/>
                    <a:gd name="connsiteX493-2589" fmla="*/ 4471 w 10000"/>
                    <a:gd name="connsiteY493-2590" fmla="*/ 3740 h 10000"/>
                    <a:gd name="connsiteX494-2591" fmla="*/ 4394 w 10000"/>
                    <a:gd name="connsiteY494-2592" fmla="*/ 3815 h 10000"/>
                    <a:gd name="connsiteX495-2593" fmla="*/ 4321 w 10000"/>
                    <a:gd name="connsiteY495-2594" fmla="*/ 3897 h 10000"/>
                    <a:gd name="connsiteX496-2595" fmla="*/ 4248 w 10000"/>
                    <a:gd name="connsiteY496-2596" fmla="*/ 3983 h 10000"/>
                    <a:gd name="connsiteX497-2597" fmla="*/ 4182 w 10000"/>
                    <a:gd name="connsiteY497-2598" fmla="*/ 4073 h 10000"/>
                    <a:gd name="connsiteX498-2599" fmla="*/ 4118 w 10000"/>
                    <a:gd name="connsiteY498-2600" fmla="*/ 4165 h 10000"/>
                    <a:gd name="connsiteX499-2601" fmla="*/ 4058 w 10000"/>
                    <a:gd name="connsiteY499-2602" fmla="*/ 4262 h 10000"/>
                    <a:gd name="connsiteX500-2603" fmla="*/ 4031 w 10000"/>
                    <a:gd name="connsiteY500-2604" fmla="*/ 4311 h 10000"/>
                    <a:gd name="connsiteX501-2605" fmla="*/ 4004 w 10000"/>
                    <a:gd name="connsiteY501-2606" fmla="*/ 4360 h 10000"/>
                    <a:gd name="connsiteX502-2607" fmla="*/ 3978 w 10000"/>
                    <a:gd name="connsiteY502-2608" fmla="*/ 4413 h 10000"/>
                    <a:gd name="connsiteX503-2609" fmla="*/ 3953 w 10000"/>
                    <a:gd name="connsiteY503-2610" fmla="*/ 4464 h 10000"/>
                    <a:gd name="connsiteX504-2611" fmla="*/ 3928 w 10000"/>
                    <a:gd name="connsiteY504-2612" fmla="*/ 4518 h 10000"/>
                    <a:gd name="connsiteX505-2613" fmla="*/ 3905 w 10000"/>
                    <a:gd name="connsiteY505-2614" fmla="*/ 4569 h 10000"/>
                    <a:gd name="connsiteX506-2615" fmla="*/ 3883 w 10000"/>
                    <a:gd name="connsiteY506-2616" fmla="*/ 4624 h 10000"/>
                    <a:gd name="connsiteX507-2617" fmla="*/ 3862 w 10000"/>
                    <a:gd name="connsiteY507-2618" fmla="*/ 4680 h 10000"/>
                    <a:gd name="connsiteX508-2619" fmla="*/ 3842 w 10000"/>
                    <a:gd name="connsiteY508-2620" fmla="*/ 4735 h 10000"/>
                    <a:gd name="connsiteX509-2621" fmla="*/ 3825 w 10000"/>
                    <a:gd name="connsiteY509-2622" fmla="*/ 4790 h 10000"/>
                    <a:gd name="connsiteX510-2623" fmla="*/ 3807 w 10000"/>
                    <a:gd name="connsiteY510-2624" fmla="*/ 4847 h 10000"/>
                    <a:gd name="connsiteX511-2625" fmla="*/ 3789 w 10000"/>
                    <a:gd name="connsiteY511-2626" fmla="*/ 4905 h 10000"/>
                    <a:gd name="connsiteX512-2627" fmla="*/ 3775 w 10000"/>
                    <a:gd name="connsiteY512-2628" fmla="*/ 4962 h 10000"/>
                    <a:gd name="connsiteX513-2629" fmla="*/ 3760 w 10000"/>
                    <a:gd name="connsiteY513-2630" fmla="*/ 5022 h 10000"/>
                    <a:gd name="connsiteX514-2631" fmla="*/ 3748 w 10000"/>
                    <a:gd name="connsiteY514-2632" fmla="*/ 5081 h 10000"/>
                    <a:gd name="connsiteX515-2633" fmla="*/ 3737 w 10000"/>
                    <a:gd name="connsiteY515-2634" fmla="*/ 5140 h 10000"/>
                    <a:gd name="connsiteX516-2635" fmla="*/ 3727 w 10000"/>
                    <a:gd name="connsiteY516-2636" fmla="*/ 5200 h 10000"/>
                    <a:gd name="connsiteX517-2637" fmla="*/ 3720 w 10000"/>
                    <a:gd name="connsiteY517-2638" fmla="*/ 5261 h 10000"/>
                    <a:gd name="connsiteX518-2639" fmla="*/ 3711 w 10000"/>
                    <a:gd name="connsiteY518-2640" fmla="*/ 5325 h 10000"/>
                    <a:gd name="connsiteX519-2641" fmla="*/ 3705 w 10000"/>
                    <a:gd name="connsiteY519-2642" fmla="*/ 5386 h 10000"/>
                    <a:gd name="connsiteX520-2643" fmla="*/ 3700 w 10000"/>
                    <a:gd name="connsiteY520-2644" fmla="*/ 5447 h 10000"/>
                    <a:gd name="connsiteX521-2645" fmla="*/ 3696 w 10000"/>
                    <a:gd name="connsiteY521-2646" fmla="*/ 5509 h 10000"/>
                    <a:gd name="connsiteX522-2647" fmla="*/ 3695 w 10000"/>
                    <a:gd name="connsiteY522-2648" fmla="*/ 5572 h 10000"/>
                    <a:gd name="connsiteX523-2649" fmla="*/ 3695 w 10000"/>
                    <a:gd name="connsiteY523-2650" fmla="*/ 5636 h 10000"/>
                    <a:gd name="connsiteX524-2651" fmla="*/ 3695 w 10000"/>
                    <a:gd name="connsiteY524-2652" fmla="*/ 5699 h 10000"/>
                    <a:gd name="connsiteX525-2653" fmla="*/ 3696 w 10000"/>
                    <a:gd name="connsiteY525-2654" fmla="*/ 5761 h 10000"/>
                    <a:gd name="connsiteX526-2655" fmla="*/ 3700 w 10000"/>
                    <a:gd name="connsiteY526-2656" fmla="*/ 5826 h 10000"/>
                    <a:gd name="connsiteX527-2657" fmla="*/ 3705 w 10000"/>
                    <a:gd name="connsiteY527-2658" fmla="*/ 5888 h 10000"/>
                    <a:gd name="connsiteX528-2659" fmla="*/ 3711 w 10000"/>
                    <a:gd name="connsiteY528-2660" fmla="*/ 5949 h 10000"/>
                    <a:gd name="connsiteX529-2661" fmla="*/ 3720 w 10000"/>
                    <a:gd name="connsiteY529-2662" fmla="*/ 6011 h 10000"/>
                    <a:gd name="connsiteX530-2663" fmla="*/ 3727 w 10000"/>
                    <a:gd name="connsiteY530-2664" fmla="*/ 6070 h 10000"/>
                    <a:gd name="connsiteX531-2665" fmla="*/ 3737 w 10000"/>
                    <a:gd name="connsiteY531-2666" fmla="*/ 6131 h 10000"/>
                    <a:gd name="connsiteX532-2667" fmla="*/ 3748 w 10000"/>
                    <a:gd name="connsiteY532-2668" fmla="*/ 6191 h 10000"/>
                    <a:gd name="connsiteX533-2669" fmla="*/ 3760 w 10000"/>
                    <a:gd name="connsiteY533-2670" fmla="*/ 6250 h 10000"/>
                    <a:gd name="connsiteX534-2671" fmla="*/ 3775 w 10000"/>
                    <a:gd name="connsiteY534-2672" fmla="*/ 6308 h 10000"/>
                    <a:gd name="connsiteX535-2673" fmla="*/ 3789 w 10000"/>
                    <a:gd name="connsiteY535-2674" fmla="*/ 6367 h 10000"/>
                    <a:gd name="connsiteX536-2675" fmla="*/ 3807 w 10000"/>
                    <a:gd name="connsiteY536-2676" fmla="*/ 6424 h 10000"/>
                    <a:gd name="connsiteX537-2677" fmla="*/ 3825 w 10000"/>
                    <a:gd name="connsiteY537-2678" fmla="*/ 6482 h 10000"/>
                    <a:gd name="connsiteX538-2679" fmla="*/ 3842 w 10000"/>
                    <a:gd name="connsiteY538-2680" fmla="*/ 6537 h 10000"/>
                    <a:gd name="connsiteX539-2681" fmla="*/ 3862 w 10000"/>
                    <a:gd name="connsiteY539-2682" fmla="*/ 6594 h 10000"/>
                    <a:gd name="connsiteX540-2683" fmla="*/ 3883 w 10000"/>
                    <a:gd name="connsiteY540-2684" fmla="*/ 6648 h 10000"/>
                    <a:gd name="connsiteX541-2685" fmla="*/ 3905 w 10000"/>
                    <a:gd name="connsiteY541-2686" fmla="*/ 6701 h 10000"/>
                    <a:gd name="connsiteX542-2687" fmla="*/ 3928 w 10000"/>
                    <a:gd name="connsiteY542-2688" fmla="*/ 6754 h 10000"/>
                    <a:gd name="connsiteX543-2689" fmla="*/ 3953 w 10000"/>
                    <a:gd name="connsiteY543-2690" fmla="*/ 6807 h 10000"/>
                    <a:gd name="connsiteX544-2691" fmla="*/ 3978 w 10000"/>
                    <a:gd name="connsiteY544-2692" fmla="*/ 6861 h 10000"/>
                    <a:gd name="connsiteX545-2693" fmla="*/ 4004 w 10000"/>
                    <a:gd name="connsiteY545-2694" fmla="*/ 6910 h 10000"/>
                    <a:gd name="connsiteX546-2695" fmla="*/ 4031 w 10000"/>
                    <a:gd name="connsiteY546-2696" fmla="*/ 6959 h 10000"/>
                    <a:gd name="connsiteX547-2697" fmla="*/ 4058 w 10000"/>
                    <a:gd name="connsiteY547-2698" fmla="*/ 7010 h 10000"/>
                    <a:gd name="connsiteX548-2699" fmla="*/ 4118 w 10000"/>
                    <a:gd name="connsiteY548-2700" fmla="*/ 7106 h 10000"/>
                    <a:gd name="connsiteX549-2701" fmla="*/ 4182 w 10000"/>
                    <a:gd name="connsiteY549-2702" fmla="*/ 7200 h 10000"/>
                    <a:gd name="connsiteX550-2703" fmla="*/ 4248 w 10000"/>
                    <a:gd name="connsiteY550-2704" fmla="*/ 7289 h 10000"/>
                    <a:gd name="connsiteX551-2705" fmla="*/ 4321 w 10000"/>
                    <a:gd name="connsiteY551-2706" fmla="*/ 7373 h 10000"/>
                    <a:gd name="connsiteX552-2707" fmla="*/ 4394 w 10000"/>
                    <a:gd name="connsiteY552-2708" fmla="*/ 7454 h 10000"/>
                    <a:gd name="connsiteX553-2709" fmla="*/ 4471 w 10000"/>
                    <a:gd name="connsiteY553-2710" fmla="*/ 7532 h 10000"/>
                    <a:gd name="connsiteX554-2711" fmla="*/ 4552 w 10000"/>
                    <a:gd name="connsiteY554-2712" fmla="*/ 7606 h 10000"/>
                    <a:gd name="connsiteX555-2713" fmla="*/ 4636 w 10000"/>
                    <a:gd name="connsiteY555-2714" fmla="*/ 7674 h 10000"/>
                    <a:gd name="connsiteX556-2715" fmla="*/ 4679 w 10000"/>
                    <a:gd name="connsiteY556-2716" fmla="*/ 7706 h 10000"/>
                    <a:gd name="connsiteX557-2717" fmla="*/ 4723 w 10000"/>
                    <a:gd name="connsiteY557-2718" fmla="*/ 7737 h 10000"/>
                    <a:gd name="connsiteX558-2719" fmla="*/ 4766 w 10000"/>
                    <a:gd name="connsiteY558-2720" fmla="*/ 7768 h 10000"/>
                    <a:gd name="connsiteX559-2721" fmla="*/ 4812 w 10000"/>
                    <a:gd name="connsiteY559-2722" fmla="*/ 7796 h 10000"/>
                    <a:gd name="connsiteX560-2723" fmla="*/ 4859 w 10000"/>
                    <a:gd name="connsiteY560-2724" fmla="*/ 7825 h 10000"/>
                    <a:gd name="connsiteX561-2725" fmla="*/ 4903 w 10000"/>
                    <a:gd name="connsiteY561-2726" fmla="*/ 7852 h 10000"/>
                    <a:gd name="connsiteX562-2727" fmla="*/ 4951 w 10000"/>
                    <a:gd name="connsiteY562-2728" fmla="*/ 7878 h 10000"/>
                    <a:gd name="connsiteX563-2729" fmla="*/ 4997 w 10000"/>
                    <a:gd name="connsiteY563-2730" fmla="*/ 7901 h 10000"/>
                    <a:gd name="connsiteX564-2731" fmla="*/ 5047 w 10000"/>
                    <a:gd name="connsiteY564-2732" fmla="*/ 7923 h 10000"/>
                    <a:gd name="connsiteX565-2733" fmla="*/ 5095 w 10000"/>
                    <a:gd name="connsiteY565-2734" fmla="*/ 7944 h 10000"/>
                    <a:gd name="connsiteX566-2735" fmla="*/ 5145 w 10000"/>
                    <a:gd name="connsiteY566-2736" fmla="*/ 7964 h 10000"/>
                    <a:gd name="connsiteX567-2737" fmla="*/ 5195 w 10000"/>
                    <a:gd name="connsiteY567-2738" fmla="*/ 7985 h 10000"/>
                    <a:gd name="connsiteX568-2739" fmla="*/ 5246 w 10000"/>
                    <a:gd name="connsiteY568-2740" fmla="*/ 8001 h 10000"/>
                    <a:gd name="connsiteX569-2741" fmla="*/ 5296 w 10000"/>
                    <a:gd name="connsiteY569-2742" fmla="*/ 8016 h 10000"/>
                    <a:gd name="connsiteX570-2743" fmla="*/ 5348 w 10000"/>
                    <a:gd name="connsiteY570-2744" fmla="*/ 8032 h 10000"/>
                    <a:gd name="connsiteX571-2745" fmla="*/ 5400 w 10000"/>
                    <a:gd name="connsiteY571-2746" fmla="*/ 8044 h 10000"/>
                    <a:gd name="connsiteX572-2747" fmla="*/ 5453 w 10000"/>
                    <a:gd name="connsiteY572-2748" fmla="*/ 8057 h 10000"/>
                    <a:gd name="connsiteX573-2749" fmla="*/ 5505 w 10000"/>
                    <a:gd name="connsiteY573-2750" fmla="*/ 8065 h 10000"/>
                    <a:gd name="connsiteX574-2751" fmla="*/ 5558 w 10000"/>
                    <a:gd name="connsiteY574-2752" fmla="*/ 8075 h 10000"/>
                    <a:gd name="connsiteX575-2753" fmla="*/ 5611 w 10000"/>
                    <a:gd name="connsiteY575-2754" fmla="*/ 8081 h 10000"/>
                    <a:gd name="connsiteX576-2755" fmla="*/ 5665 w 10000"/>
                    <a:gd name="connsiteY576-2756" fmla="*/ 8087 h 10000"/>
                    <a:gd name="connsiteX577-2757" fmla="*/ 5720 w 10000"/>
                    <a:gd name="connsiteY577-2758" fmla="*/ 8091 h 10000"/>
                    <a:gd name="connsiteX578-2759" fmla="*/ 5775 w 10000"/>
                    <a:gd name="connsiteY578-2760" fmla="*/ 8093 h 10000"/>
                    <a:gd name="connsiteX579-2761" fmla="*/ 5830 w 10000"/>
                    <a:gd name="connsiteY579-2762" fmla="*/ 8093 h 10000"/>
                    <a:gd name="connsiteX580-2763" fmla="*/ 5885 w 10000"/>
                    <a:gd name="connsiteY580-2764" fmla="*/ 8093 h 10000"/>
                    <a:gd name="connsiteX581-2765" fmla="*/ 5941 w 10000"/>
                    <a:gd name="connsiteY581-2766" fmla="*/ 8091 h 10000"/>
                    <a:gd name="connsiteX582-2767" fmla="*/ 5994 w 10000"/>
                    <a:gd name="connsiteY582-2768" fmla="*/ 8087 h 10000"/>
                    <a:gd name="connsiteX583-2769" fmla="*/ 6047 w 10000"/>
                    <a:gd name="connsiteY583-2770" fmla="*/ 8081 h 10000"/>
                    <a:gd name="connsiteX584-2771" fmla="*/ 6101 w 10000"/>
                    <a:gd name="connsiteY584-2772" fmla="*/ 8075 h 10000"/>
                    <a:gd name="connsiteX585-2773" fmla="*/ 6156 w 10000"/>
                    <a:gd name="connsiteY585-2774" fmla="*/ 8065 h 10000"/>
                    <a:gd name="connsiteX586-2775" fmla="*/ 6209 w 10000"/>
                    <a:gd name="connsiteY586-2776" fmla="*/ 8057 h 10000"/>
                    <a:gd name="connsiteX587-2777" fmla="*/ 6261 w 10000"/>
                    <a:gd name="connsiteY587-2778" fmla="*/ 8044 h 10000"/>
                    <a:gd name="connsiteX588-2779" fmla="*/ 6313 w 10000"/>
                    <a:gd name="connsiteY588-2780" fmla="*/ 8032 h 10000"/>
                    <a:gd name="connsiteX589-2781" fmla="*/ 6364 w 10000"/>
                    <a:gd name="connsiteY589-2782" fmla="*/ 8016 h 10000"/>
                    <a:gd name="connsiteX590-2783" fmla="*/ 6416 w 10000"/>
                    <a:gd name="connsiteY590-2784" fmla="*/ 8001 h 10000"/>
                    <a:gd name="connsiteX591-2785" fmla="*/ 6466 w 10000"/>
                    <a:gd name="connsiteY591-2786" fmla="*/ 7985 h 10000"/>
                    <a:gd name="connsiteX592-2787" fmla="*/ 6515 w 10000"/>
                    <a:gd name="connsiteY592-2788" fmla="*/ 7964 h 10000"/>
                    <a:gd name="connsiteX593-2789" fmla="*/ 6563 w 10000"/>
                    <a:gd name="connsiteY593-2790" fmla="*/ 7944 h 10000"/>
                    <a:gd name="connsiteX594-2791" fmla="*/ 6613 w 10000"/>
                    <a:gd name="connsiteY594-2792" fmla="*/ 7923 h 10000"/>
                    <a:gd name="connsiteX595-2793" fmla="*/ 6661 w 10000"/>
                    <a:gd name="connsiteY595-2794" fmla="*/ 7901 h 10000"/>
                    <a:gd name="connsiteX596-2795" fmla="*/ 6709 w 10000"/>
                    <a:gd name="connsiteY596-2796" fmla="*/ 7878 h 10000"/>
                    <a:gd name="connsiteX597-2797" fmla="*/ 6756 w 10000"/>
                    <a:gd name="connsiteY597-2798" fmla="*/ 7852 h 10000"/>
                    <a:gd name="connsiteX598-2799" fmla="*/ 6802 w 10000"/>
                    <a:gd name="connsiteY598-2800" fmla="*/ 7825 h 10000"/>
                    <a:gd name="connsiteX599-2801" fmla="*/ 6848 w 10000"/>
                    <a:gd name="connsiteY599-2802" fmla="*/ 7796 h 10000"/>
                    <a:gd name="connsiteX600-2803" fmla="*/ 6893 w 10000"/>
                    <a:gd name="connsiteY600-2804" fmla="*/ 7768 h 10000"/>
                    <a:gd name="connsiteX601-2805" fmla="*/ 6939 w 10000"/>
                    <a:gd name="connsiteY601-2806" fmla="*/ 7737 h 10000"/>
                    <a:gd name="connsiteX602-2807" fmla="*/ 6982 w 10000"/>
                    <a:gd name="connsiteY602-2808" fmla="*/ 7706 h 10000"/>
                    <a:gd name="connsiteX603-2809" fmla="*/ 7024 w 10000"/>
                    <a:gd name="connsiteY603-2810" fmla="*/ 7674 h 10000"/>
                    <a:gd name="connsiteX604-2811" fmla="*/ 7108 w 10000"/>
                    <a:gd name="connsiteY604-2812" fmla="*/ 7606 h 10000"/>
                    <a:gd name="connsiteX605-2813" fmla="*/ 7188 w 10000"/>
                    <a:gd name="connsiteY605-2814" fmla="*/ 7532 h 10000"/>
                    <a:gd name="connsiteX606-2815" fmla="*/ 7266 w 10000"/>
                    <a:gd name="connsiteY606-2816" fmla="*/ 7454 h 10000"/>
                    <a:gd name="connsiteX607-2817" fmla="*/ 7341 w 10000"/>
                    <a:gd name="connsiteY607-2818" fmla="*/ 7373 h 10000"/>
                    <a:gd name="connsiteX608-2819" fmla="*/ 7411 w 10000"/>
                    <a:gd name="connsiteY608-2820" fmla="*/ 7289 h 10000"/>
                    <a:gd name="connsiteX609-2821" fmla="*/ 7478 w 10000"/>
                    <a:gd name="connsiteY609-2822" fmla="*/ 7200 h 10000"/>
                    <a:gd name="connsiteX610-2823" fmla="*/ 7601 w 10000"/>
                    <a:gd name="connsiteY610-2824" fmla="*/ 7010 h 10000"/>
                    <a:gd name="connsiteX611-2825" fmla="*/ 7628 w 10000"/>
                    <a:gd name="connsiteY611-2826" fmla="*/ 6959 h 10000"/>
                    <a:gd name="connsiteX612-2827" fmla="*/ 7658 w 10000"/>
                    <a:gd name="connsiteY612-2828" fmla="*/ 6910 h 10000"/>
                    <a:gd name="connsiteX613-2829" fmla="*/ 7683 w 10000"/>
                    <a:gd name="connsiteY613-2830" fmla="*/ 6861 h 10000"/>
                    <a:gd name="connsiteX614-2831" fmla="*/ 7710 w 10000"/>
                    <a:gd name="connsiteY614-2832" fmla="*/ 6807 h 10000"/>
                    <a:gd name="connsiteX615-2833" fmla="*/ 7731 w 10000"/>
                    <a:gd name="connsiteY615-2834" fmla="*/ 6754 h 10000"/>
                    <a:gd name="connsiteX616-2835" fmla="*/ 7754 w 10000"/>
                    <a:gd name="connsiteY616-2836" fmla="*/ 6701 h 10000"/>
                    <a:gd name="connsiteX617-2837" fmla="*/ 7777 w 10000"/>
                    <a:gd name="connsiteY617-2838" fmla="*/ 6648 h 10000"/>
                    <a:gd name="connsiteX618-2839" fmla="*/ 7799 w 10000"/>
                    <a:gd name="connsiteY618-2840" fmla="*/ 6594 h 10000"/>
                    <a:gd name="connsiteX619-2841" fmla="*/ 7818 w 10000"/>
                    <a:gd name="connsiteY619-2842" fmla="*/ 6537 h 10000"/>
                    <a:gd name="connsiteX620-2843" fmla="*/ 7838 w 10000"/>
                    <a:gd name="connsiteY620-2844" fmla="*/ 6482 h 10000"/>
                    <a:gd name="connsiteX621-2845" fmla="*/ 7854 w 10000"/>
                    <a:gd name="connsiteY621-2846" fmla="*/ 6424 h 10000"/>
                    <a:gd name="connsiteX622-2847" fmla="*/ 7870 w 10000"/>
                    <a:gd name="connsiteY622-2848" fmla="*/ 6367 h 10000"/>
                    <a:gd name="connsiteX623-2849" fmla="*/ 7884 w 10000"/>
                    <a:gd name="connsiteY623-2850" fmla="*/ 6308 h 10000"/>
                    <a:gd name="connsiteX624-2851" fmla="*/ 7898 w 10000"/>
                    <a:gd name="connsiteY624-2852" fmla="*/ 6250 h 10000"/>
                    <a:gd name="connsiteX625-2853" fmla="*/ 7911 w 10000"/>
                    <a:gd name="connsiteY625-2854" fmla="*/ 6191 h 10000"/>
                    <a:gd name="connsiteX626-2855" fmla="*/ 7921 w 10000"/>
                    <a:gd name="connsiteY626-2856" fmla="*/ 6131 h 10000"/>
                    <a:gd name="connsiteX627-2857" fmla="*/ 7932 w 10000"/>
                    <a:gd name="connsiteY627-2858" fmla="*/ 6070 h 10000"/>
                    <a:gd name="connsiteX628-2859" fmla="*/ 7941 w 10000"/>
                    <a:gd name="connsiteY628-2860" fmla="*/ 6011 h 10000"/>
                    <a:gd name="connsiteX629-2861" fmla="*/ 7948 w 10000"/>
                    <a:gd name="connsiteY629-2862" fmla="*/ 5949 h 10000"/>
                    <a:gd name="connsiteX630-2863" fmla="*/ 7955 w 10000"/>
                    <a:gd name="connsiteY630-2864" fmla="*/ 5888 h 10000"/>
                    <a:gd name="connsiteX631-2865" fmla="*/ 7959 w 10000"/>
                    <a:gd name="connsiteY631-2866" fmla="*/ 5826 h 10000"/>
                    <a:gd name="connsiteX632-2867" fmla="*/ 7962 w 10000"/>
                    <a:gd name="connsiteY632-2868" fmla="*/ 5761 h 10000"/>
                    <a:gd name="connsiteX633-2869" fmla="*/ 7966 w 10000"/>
                    <a:gd name="connsiteY633-2870" fmla="*/ 5699 h 10000"/>
                    <a:gd name="connsiteX634-2871" fmla="*/ 7966 w 10000"/>
                    <a:gd name="connsiteY634-2872" fmla="*/ 5636 h 10000"/>
                    <a:gd name="connsiteX635-2873" fmla="*/ 7966 w 10000"/>
                    <a:gd name="connsiteY635-2874" fmla="*/ 5572 h 10000"/>
                    <a:gd name="connsiteX636-2875" fmla="*/ 7962 w 10000"/>
                    <a:gd name="connsiteY636-2876" fmla="*/ 5509 h 10000"/>
                    <a:gd name="connsiteX637-2877" fmla="*/ 7959 w 10000"/>
                    <a:gd name="connsiteY637-2878" fmla="*/ 5447 h 10000"/>
                    <a:gd name="connsiteX638-2879" fmla="*/ 7955 w 10000"/>
                    <a:gd name="connsiteY638-2880" fmla="*/ 5386 h 10000"/>
                    <a:gd name="connsiteX639-2881" fmla="*/ 7948 w 10000"/>
                    <a:gd name="connsiteY639-2882" fmla="*/ 5325 h 10000"/>
                    <a:gd name="connsiteX640-2883" fmla="*/ 7941 w 10000"/>
                    <a:gd name="connsiteY640-2884" fmla="*/ 5261 h 10000"/>
                    <a:gd name="connsiteX641-2885" fmla="*/ 7932 w 10000"/>
                    <a:gd name="connsiteY641-2886" fmla="*/ 5200 h 10000"/>
                    <a:gd name="connsiteX642-2887" fmla="*/ 7921 w 10000"/>
                    <a:gd name="connsiteY642-2888" fmla="*/ 5140 h 10000"/>
                    <a:gd name="connsiteX643-2889" fmla="*/ 7911 w 10000"/>
                    <a:gd name="connsiteY643-2890" fmla="*/ 5081 h 10000"/>
                    <a:gd name="connsiteX644-2891" fmla="*/ 7898 w 10000"/>
                    <a:gd name="connsiteY644-2892" fmla="*/ 5022 h 10000"/>
                    <a:gd name="connsiteX645-2893" fmla="*/ 7884 w 10000"/>
                    <a:gd name="connsiteY645-2894" fmla="*/ 4962 h 10000"/>
                    <a:gd name="connsiteX646-2895" fmla="*/ 7870 w 10000"/>
                    <a:gd name="connsiteY646-2896" fmla="*/ 4905 h 10000"/>
                    <a:gd name="connsiteX647-2897" fmla="*/ 7854 w 10000"/>
                    <a:gd name="connsiteY647-2898" fmla="*/ 4847 h 10000"/>
                    <a:gd name="connsiteX648-2899" fmla="*/ 7838 w 10000"/>
                    <a:gd name="connsiteY648-2900" fmla="*/ 4790 h 10000"/>
                    <a:gd name="connsiteX649-2901" fmla="*/ 7818 w 10000"/>
                    <a:gd name="connsiteY649-2902" fmla="*/ 4735 h 10000"/>
                    <a:gd name="connsiteX650-2903" fmla="*/ 7799 w 10000"/>
                    <a:gd name="connsiteY650-2904" fmla="*/ 4680 h 10000"/>
                    <a:gd name="connsiteX651-2905" fmla="*/ 7777 w 10000"/>
                    <a:gd name="connsiteY651-2906" fmla="*/ 4624 h 10000"/>
                    <a:gd name="connsiteX652-2907" fmla="*/ 7754 w 10000"/>
                    <a:gd name="connsiteY652-2908" fmla="*/ 4569 h 10000"/>
                    <a:gd name="connsiteX653-2909" fmla="*/ 7731 w 10000"/>
                    <a:gd name="connsiteY653-2910" fmla="*/ 4518 h 10000"/>
                    <a:gd name="connsiteX654-2911" fmla="*/ 7710 w 10000"/>
                    <a:gd name="connsiteY654-2912" fmla="*/ 4464 h 10000"/>
                    <a:gd name="connsiteX655-2913" fmla="*/ 7683 w 10000"/>
                    <a:gd name="connsiteY655-2914" fmla="*/ 4413 h 10000"/>
                    <a:gd name="connsiteX656-2915" fmla="*/ 7658 w 10000"/>
                    <a:gd name="connsiteY656-2916" fmla="*/ 4360 h 10000"/>
                    <a:gd name="connsiteX657-2917" fmla="*/ 7628 w 10000"/>
                    <a:gd name="connsiteY657-2918" fmla="*/ 4311 h 10000"/>
                    <a:gd name="connsiteX658-2919" fmla="*/ 7601 w 10000"/>
                    <a:gd name="connsiteY658-2920" fmla="*/ 4262 h 10000"/>
                    <a:gd name="connsiteX659-2921" fmla="*/ 7542 w 10000"/>
                    <a:gd name="connsiteY659-2922" fmla="*/ 4165 h 10000"/>
                    <a:gd name="connsiteX660-2923" fmla="*/ 7478 w 10000"/>
                    <a:gd name="connsiteY660-2924" fmla="*/ 4073 h 10000"/>
                    <a:gd name="connsiteX661-2925" fmla="*/ 7411 w 10000"/>
                    <a:gd name="connsiteY661-2926" fmla="*/ 3983 h 10000"/>
                    <a:gd name="connsiteX662-2927" fmla="*/ 7341 w 10000"/>
                    <a:gd name="connsiteY662-2928" fmla="*/ 3897 h 10000"/>
                    <a:gd name="connsiteX663-2929" fmla="*/ 4205 w 10000"/>
                    <a:gd name="connsiteY663-2930" fmla="*/ 0 h 10000"/>
                    <a:gd name="connsiteX664-2931" fmla="*/ 3515 w 10000"/>
                    <a:gd name="connsiteY664-2932" fmla="*/ 1509 h 10000"/>
                    <a:gd name="connsiteX665-2933" fmla="*/ 1180 w 10000"/>
                    <a:gd name="connsiteY665-2934" fmla="*/ 1509 h 10000"/>
                    <a:gd name="connsiteX666-2935" fmla="*/ 1119 w 10000"/>
                    <a:gd name="connsiteY666-2936" fmla="*/ 1509 h 10000"/>
                    <a:gd name="connsiteX667-2937" fmla="*/ 1061 w 10000"/>
                    <a:gd name="connsiteY667-2938" fmla="*/ 1513 h 10000"/>
                    <a:gd name="connsiteX668-2939" fmla="*/ 1000 w 10000"/>
                    <a:gd name="connsiteY668-2940" fmla="*/ 1524 h 10000"/>
                    <a:gd name="connsiteX669-2941" fmla="*/ 943 w 10000"/>
                    <a:gd name="connsiteY669-2942" fmla="*/ 1536 h 10000"/>
                    <a:gd name="connsiteX670-2943" fmla="*/ 886 w 10000"/>
                    <a:gd name="connsiteY670-2944" fmla="*/ 1552 h 10000"/>
                    <a:gd name="connsiteX671-2945" fmla="*/ 831 w 10000"/>
                    <a:gd name="connsiteY671-2946" fmla="*/ 1569 h 10000"/>
                    <a:gd name="connsiteX672-2947" fmla="*/ 774 w 10000"/>
                    <a:gd name="connsiteY672-2948" fmla="*/ 1591 h 10000"/>
                    <a:gd name="connsiteX673-2949" fmla="*/ 721 w 10000"/>
                    <a:gd name="connsiteY673-2950" fmla="*/ 1616 h 10000"/>
                    <a:gd name="connsiteX674-2951" fmla="*/ 669 w 10000"/>
                    <a:gd name="connsiteY674-2952" fmla="*/ 1642 h 10000"/>
                    <a:gd name="connsiteX675-2953" fmla="*/ 618 w 10000"/>
                    <a:gd name="connsiteY675-2954" fmla="*/ 1673 h 10000"/>
                    <a:gd name="connsiteX676-2955" fmla="*/ 571 w 10000"/>
                    <a:gd name="connsiteY676-2956" fmla="*/ 1704 h 10000"/>
                    <a:gd name="connsiteX677-2957" fmla="*/ 521 w 10000"/>
                    <a:gd name="connsiteY677-2958" fmla="*/ 1741 h 10000"/>
                    <a:gd name="connsiteX678-2959" fmla="*/ 475 w 10000"/>
                    <a:gd name="connsiteY678-2960" fmla="*/ 1778 h 10000"/>
                    <a:gd name="connsiteX679-2961" fmla="*/ 431 w 10000"/>
                    <a:gd name="connsiteY679-2962" fmla="*/ 1819 h 10000"/>
                    <a:gd name="connsiteX680-2963" fmla="*/ 388 w 10000"/>
                    <a:gd name="connsiteY680-2964" fmla="*/ 1862 h 10000"/>
                    <a:gd name="connsiteX681-2965" fmla="*/ 347 w 10000"/>
                    <a:gd name="connsiteY681-2966" fmla="*/ 1907 h 10000"/>
                    <a:gd name="connsiteX682-2967" fmla="*/ 308 w 10000"/>
                    <a:gd name="connsiteY682-2968" fmla="*/ 1954 h 10000"/>
                    <a:gd name="connsiteX683-2969" fmla="*/ 271 w 10000"/>
                    <a:gd name="connsiteY683-2970" fmla="*/ 2005 h 10000"/>
                    <a:gd name="connsiteX684-2971" fmla="*/ 235 w 10000"/>
                    <a:gd name="connsiteY684-2972" fmla="*/ 2054 h 10000"/>
                    <a:gd name="connsiteX685-2973" fmla="*/ 203 w 10000"/>
                    <a:gd name="connsiteY685-2974" fmla="*/ 2109 h 10000"/>
                    <a:gd name="connsiteX686-2975" fmla="*/ 173 w 10000"/>
                    <a:gd name="connsiteY686-2976" fmla="*/ 2163 h 10000"/>
                    <a:gd name="connsiteX687-2977" fmla="*/ 142 w 10000"/>
                    <a:gd name="connsiteY687-2978" fmla="*/ 2220 h 10000"/>
                    <a:gd name="connsiteX688-2979" fmla="*/ 117 w 10000"/>
                    <a:gd name="connsiteY688-2980" fmla="*/ 2277 h 10000"/>
                    <a:gd name="connsiteX689-2981" fmla="*/ 93 w 10000"/>
                    <a:gd name="connsiteY689-2982" fmla="*/ 2339 h 10000"/>
                    <a:gd name="connsiteX690-2983" fmla="*/ 73 w 10000"/>
                    <a:gd name="connsiteY690-2984" fmla="*/ 2398 h 10000"/>
                    <a:gd name="connsiteX691-2985" fmla="*/ 53 w 10000"/>
                    <a:gd name="connsiteY691-2986" fmla="*/ 2464 h 10000"/>
                    <a:gd name="connsiteX692-2987" fmla="*/ 37 w 10000"/>
                    <a:gd name="connsiteY692-2988" fmla="*/ 2527 h 10000"/>
                    <a:gd name="connsiteX693-2989" fmla="*/ 25 w 10000"/>
                    <a:gd name="connsiteY693-2990" fmla="*/ 2591 h 10000"/>
                    <a:gd name="connsiteX694-2991" fmla="*/ 14 w 10000"/>
                    <a:gd name="connsiteY694-2992" fmla="*/ 2660 h 10000"/>
                    <a:gd name="connsiteX695-2993" fmla="*/ 7 w 10000"/>
                    <a:gd name="connsiteY695-2994" fmla="*/ 2728 h 10000"/>
                    <a:gd name="connsiteX696-2995" fmla="*/ 2 w 10000"/>
                    <a:gd name="connsiteY696-2996" fmla="*/ 2795 h 10000"/>
                    <a:gd name="connsiteX697-2997" fmla="*/ 0 w 10000"/>
                    <a:gd name="connsiteY697-2998" fmla="*/ 2865 h 10000"/>
                    <a:gd name="connsiteX698-2999" fmla="*/ 0 w 10000"/>
                    <a:gd name="connsiteY698-3000" fmla="*/ 8646 h 10000"/>
                    <a:gd name="connsiteX699-3001" fmla="*/ 2 w 10000"/>
                    <a:gd name="connsiteY699-3002" fmla="*/ 8714 h 10000"/>
                    <a:gd name="connsiteX700-3003" fmla="*/ 7 w 10000"/>
                    <a:gd name="connsiteY700-3004" fmla="*/ 8784 h 10000"/>
                    <a:gd name="connsiteX701-3005" fmla="*/ 14 w 10000"/>
                    <a:gd name="connsiteY701-3006" fmla="*/ 8849 h 10000"/>
                    <a:gd name="connsiteX702-3007" fmla="*/ 25 w 10000"/>
                    <a:gd name="connsiteY702-3008" fmla="*/ 8917 h 10000"/>
                    <a:gd name="connsiteX703-3009" fmla="*/ 37 w 10000"/>
                    <a:gd name="connsiteY703-3010" fmla="*/ 8982 h 10000"/>
                    <a:gd name="connsiteX704-3011" fmla="*/ 53 w 10000"/>
                    <a:gd name="connsiteY704-3012" fmla="*/ 9048 h 10000"/>
                    <a:gd name="connsiteX705-3013" fmla="*/ 73 w 10000"/>
                    <a:gd name="connsiteY705-3014" fmla="*/ 9109 h 10000"/>
                    <a:gd name="connsiteX706-3015" fmla="*/ 93 w 10000"/>
                    <a:gd name="connsiteY706-3016" fmla="*/ 9171 h 10000"/>
                    <a:gd name="connsiteX707-3017" fmla="*/ 117 w 10000"/>
                    <a:gd name="connsiteY707-3018" fmla="*/ 9230 h 10000"/>
                    <a:gd name="connsiteX708-3019" fmla="*/ 142 w 10000"/>
                    <a:gd name="connsiteY708-3020" fmla="*/ 9289 h 10000"/>
                    <a:gd name="connsiteX709-3021" fmla="*/ 173 w 10000"/>
                    <a:gd name="connsiteY709-3022" fmla="*/ 9347 h 10000"/>
                    <a:gd name="connsiteX710-3023" fmla="*/ 203 w 10000"/>
                    <a:gd name="connsiteY710-3024" fmla="*/ 9402 h 10000"/>
                    <a:gd name="connsiteX711-3025" fmla="*/ 235 w 10000"/>
                    <a:gd name="connsiteY711-3026" fmla="*/ 9453 h 10000"/>
                    <a:gd name="connsiteX712-3027" fmla="*/ 271 w 10000"/>
                    <a:gd name="connsiteY712-3028" fmla="*/ 9506 h 10000"/>
                    <a:gd name="connsiteX713-3029" fmla="*/ 308 w 10000"/>
                    <a:gd name="connsiteY713-3030" fmla="*/ 9556 h 10000"/>
                    <a:gd name="connsiteX714-3031" fmla="*/ 347 w 10000"/>
                    <a:gd name="connsiteY714-3032" fmla="*/ 9603 h 10000"/>
                    <a:gd name="connsiteX715-3033" fmla="*/ 388 w 10000"/>
                    <a:gd name="connsiteY715-3034" fmla="*/ 9650 h 10000"/>
                    <a:gd name="connsiteX716-3035" fmla="*/ 431 w 10000"/>
                    <a:gd name="connsiteY716-3036" fmla="*/ 9691 h 10000"/>
                    <a:gd name="connsiteX717-3037" fmla="*/ 475 w 10000"/>
                    <a:gd name="connsiteY717-3038" fmla="*/ 9732 h 10000"/>
                    <a:gd name="connsiteX718-3039" fmla="*/ 521 w 10000"/>
                    <a:gd name="connsiteY718-3040" fmla="*/ 9769 h 10000"/>
                    <a:gd name="connsiteX719-3041" fmla="*/ 571 w 10000"/>
                    <a:gd name="connsiteY719-3042" fmla="*/ 9803 h 10000"/>
                    <a:gd name="connsiteX720-3043" fmla="*/ 618 w 10000"/>
                    <a:gd name="connsiteY720-3044" fmla="*/ 9836 h 10000"/>
                    <a:gd name="connsiteX721-3045" fmla="*/ 669 w 10000"/>
                    <a:gd name="connsiteY721-3046" fmla="*/ 9867 h 10000"/>
                    <a:gd name="connsiteX722-3047" fmla="*/ 721 w 10000"/>
                    <a:gd name="connsiteY722-3048" fmla="*/ 9894 h 10000"/>
                    <a:gd name="connsiteX723-3049" fmla="*/ 774 w 10000"/>
                    <a:gd name="connsiteY723-3050" fmla="*/ 9918 h 10000"/>
                    <a:gd name="connsiteX724-3051" fmla="*/ 831 w 10000"/>
                    <a:gd name="connsiteY724-3052" fmla="*/ 9939 h 10000"/>
                    <a:gd name="connsiteX725-3053" fmla="*/ 886 w 10000"/>
                    <a:gd name="connsiteY725-3054" fmla="*/ 9957 h 10000"/>
                    <a:gd name="connsiteX726-3055" fmla="*/ 943 w 10000"/>
                    <a:gd name="connsiteY726-3056" fmla="*/ 9975 h 10000"/>
                    <a:gd name="connsiteX727-3057" fmla="*/ 1000 w 10000"/>
                    <a:gd name="connsiteY727-3058" fmla="*/ 9986 h 10000"/>
                    <a:gd name="connsiteX728-3059" fmla="*/ 1061 w 10000"/>
                    <a:gd name="connsiteY728-3060" fmla="*/ 9994 h 10000"/>
                    <a:gd name="connsiteX729-3061" fmla="*/ 1119 w 10000"/>
                    <a:gd name="connsiteY729-3062" fmla="*/ 10000 h 10000"/>
                    <a:gd name="connsiteX730-3063" fmla="*/ 1180 w 10000"/>
                    <a:gd name="connsiteY730-3064" fmla="*/ 10000 h 10000"/>
                    <a:gd name="connsiteX731-3065" fmla="*/ 8820 w 10000"/>
                    <a:gd name="connsiteY731-3066" fmla="*/ 10000 h 10000"/>
                    <a:gd name="connsiteX732-3067" fmla="*/ 8882 w 10000"/>
                    <a:gd name="connsiteY732-3068" fmla="*/ 10000 h 10000"/>
                    <a:gd name="connsiteX733-3069" fmla="*/ 8941 w 10000"/>
                    <a:gd name="connsiteY733-3070" fmla="*/ 9994 h 10000"/>
                    <a:gd name="connsiteX734-3071" fmla="*/ 9000 w 10000"/>
                    <a:gd name="connsiteY734-3072" fmla="*/ 9986 h 10000"/>
                    <a:gd name="connsiteX735-3073" fmla="*/ 9059 w 10000"/>
                    <a:gd name="connsiteY735-3074" fmla="*/ 9975 h 10000"/>
                    <a:gd name="connsiteX736-3075" fmla="*/ 9114 w 10000"/>
                    <a:gd name="connsiteY736-3076" fmla="*/ 9957 h 10000"/>
                    <a:gd name="connsiteX737-3077" fmla="*/ 9172 w 10000"/>
                    <a:gd name="connsiteY737-3078" fmla="*/ 9939 h 10000"/>
                    <a:gd name="connsiteX738-3079" fmla="*/ 9226 w 10000"/>
                    <a:gd name="connsiteY738-3080" fmla="*/ 9918 h 10000"/>
                    <a:gd name="connsiteX739-3081" fmla="*/ 9279 w 10000"/>
                    <a:gd name="connsiteY739-3082" fmla="*/ 9894 h 10000"/>
                    <a:gd name="connsiteX740-3083" fmla="*/ 9331 w 10000"/>
                    <a:gd name="connsiteY740-3084" fmla="*/ 9867 h 10000"/>
                    <a:gd name="connsiteX741-3085" fmla="*/ 9382 w 10000"/>
                    <a:gd name="connsiteY741-3086" fmla="*/ 9836 h 10000"/>
                    <a:gd name="connsiteX742-3087" fmla="*/ 9432 w 10000"/>
                    <a:gd name="connsiteY742-3088" fmla="*/ 9803 h 10000"/>
                    <a:gd name="connsiteX743-3089" fmla="*/ 9480 w 10000"/>
                    <a:gd name="connsiteY743-3090" fmla="*/ 9769 h 10000"/>
                    <a:gd name="connsiteX744-3091" fmla="*/ 9525 w 10000"/>
                    <a:gd name="connsiteY744-3092" fmla="*/ 9732 h 10000"/>
                    <a:gd name="connsiteX745-3093" fmla="*/ 9571 w 10000"/>
                    <a:gd name="connsiteY745-3094" fmla="*/ 9691 h 10000"/>
                    <a:gd name="connsiteX746-3095" fmla="*/ 9612 w 10000"/>
                    <a:gd name="connsiteY746-3096" fmla="*/ 9650 h 10000"/>
                    <a:gd name="connsiteX747-3097" fmla="*/ 9653 w 10000"/>
                    <a:gd name="connsiteY747-3098" fmla="*/ 9603 h 10000"/>
                    <a:gd name="connsiteX748-3099" fmla="*/ 9692 w 10000"/>
                    <a:gd name="connsiteY748-3100" fmla="*/ 9556 h 10000"/>
                    <a:gd name="connsiteX749-3101" fmla="*/ 9729 w 10000"/>
                    <a:gd name="connsiteY749-3102" fmla="*/ 9506 h 10000"/>
                    <a:gd name="connsiteX750-3103" fmla="*/ 9765 w 10000"/>
                    <a:gd name="connsiteY750-3104" fmla="*/ 9453 h 10000"/>
                    <a:gd name="connsiteX751-3105" fmla="*/ 9797 w 10000"/>
                    <a:gd name="connsiteY751-3106" fmla="*/ 9402 h 10000"/>
                    <a:gd name="connsiteX752-3107" fmla="*/ 9829 w 10000"/>
                    <a:gd name="connsiteY752-3108" fmla="*/ 9347 h 10000"/>
                    <a:gd name="connsiteX753-3109" fmla="*/ 9858 w 10000"/>
                    <a:gd name="connsiteY753-3110" fmla="*/ 9289 h 10000"/>
                    <a:gd name="connsiteX754-3111" fmla="*/ 9883 w 10000"/>
                    <a:gd name="connsiteY754-3112" fmla="*/ 9230 h 10000"/>
                    <a:gd name="connsiteX755-3113" fmla="*/ 9907 w 10000"/>
                    <a:gd name="connsiteY755-3114" fmla="*/ 9171 h 10000"/>
                    <a:gd name="connsiteX756-3115" fmla="*/ 9927 w 10000"/>
                    <a:gd name="connsiteY756-3116" fmla="*/ 9109 h 10000"/>
                    <a:gd name="connsiteX757-3117" fmla="*/ 9947 w 10000"/>
                    <a:gd name="connsiteY757-3118" fmla="*/ 9048 h 10000"/>
                    <a:gd name="connsiteX758-3119" fmla="*/ 9963 w 10000"/>
                    <a:gd name="connsiteY758-3120" fmla="*/ 8982 h 10000"/>
                    <a:gd name="connsiteX759-3121" fmla="*/ 9975 w 10000"/>
                    <a:gd name="connsiteY759-3122" fmla="*/ 8917 h 10000"/>
                    <a:gd name="connsiteX760-3123" fmla="*/ 9986 w 10000"/>
                    <a:gd name="connsiteY760-3124" fmla="*/ 8849 h 10000"/>
                    <a:gd name="connsiteX761-3125" fmla="*/ 9995 w 10000"/>
                    <a:gd name="connsiteY761-3126" fmla="*/ 8784 h 10000"/>
                    <a:gd name="connsiteX762-3127" fmla="*/ 9998 w 10000"/>
                    <a:gd name="connsiteY762-3128" fmla="*/ 8714 h 10000"/>
                    <a:gd name="connsiteX763-3129" fmla="*/ 10000 w 10000"/>
                    <a:gd name="connsiteY763-3130" fmla="*/ 8646 h 10000"/>
                    <a:gd name="connsiteX764-3131" fmla="*/ 10000 w 10000"/>
                    <a:gd name="connsiteY764-3132" fmla="*/ 2865 h 10000"/>
                    <a:gd name="connsiteX765-3133" fmla="*/ 9998 w 10000"/>
                    <a:gd name="connsiteY765-3134" fmla="*/ 2795 h 10000"/>
                    <a:gd name="connsiteX766-3135" fmla="*/ 9995 w 10000"/>
                    <a:gd name="connsiteY766-3136" fmla="*/ 2728 h 10000"/>
                    <a:gd name="connsiteX767-3137" fmla="*/ 9986 w 10000"/>
                    <a:gd name="connsiteY767-3138" fmla="*/ 2660 h 10000"/>
                    <a:gd name="connsiteX768-3139" fmla="*/ 9975 w 10000"/>
                    <a:gd name="connsiteY768-3140" fmla="*/ 2591 h 10000"/>
                    <a:gd name="connsiteX769-3141" fmla="*/ 9963 w 10000"/>
                    <a:gd name="connsiteY769-3142" fmla="*/ 2527 h 10000"/>
                    <a:gd name="connsiteX770-3143" fmla="*/ 9947 w 10000"/>
                    <a:gd name="connsiteY770-3144" fmla="*/ 2464 h 10000"/>
                    <a:gd name="connsiteX771-3145" fmla="*/ 9927 w 10000"/>
                    <a:gd name="connsiteY771-3146" fmla="*/ 2398 h 10000"/>
                    <a:gd name="connsiteX772-3147" fmla="*/ 9907 w 10000"/>
                    <a:gd name="connsiteY772-3148" fmla="*/ 2339 h 10000"/>
                    <a:gd name="connsiteX773-3149" fmla="*/ 9883 w 10000"/>
                    <a:gd name="connsiteY773-3150" fmla="*/ 2277 h 10000"/>
                    <a:gd name="connsiteX774-3151" fmla="*/ 9858 w 10000"/>
                    <a:gd name="connsiteY774-3152" fmla="*/ 2220 h 10000"/>
                    <a:gd name="connsiteX775-3153" fmla="*/ 9829 w 10000"/>
                    <a:gd name="connsiteY775-3154" fmla="*/ 2163 h 10000"/>
                    <a:gd name="connsiteX776-3155" fmla="*/ 9797 w 10000"/>
                    <a:gd name="connsiteY776-3156" fmla="*/ 2109 h 10000"/>
                    <a:gd name="connsiteX777-3157" fmla="*/ 9765 w 10000"/>
                    <a:gd name="connsiteY777-3158" fmla="*/ 2054 h 10000"/>
                    <a:gd name="connsiteX778-3159" fmla="*/ 9729 w 10000"/>
                    <a:gd name="connsiteY778-3160" fmla="*/ 2005 h 10000"/>
                    <a:gd name="connsiteX779-3161" fmla="*/ 9692 w 10000"/>
                    <a:gd name="connsiteY779-3162" fmla="*/ 1954 h 10000"/>
                    <a:gd name="connsiteX780-3163" fmla="*/ 9653 w 10000"/>
                    <a:gd name="connsiteY780-3164" fmla="*/ 1907 h 10000"/>
                    <a:gd name="connsiteX781-3165" fmla="*/ 9612 w 10000"/>
                    <a:gd name="connsiteY781-3166" fmla="*/ 1862 h 10000"/>
                    <a:gd name="connsiteX782-3167" fmla="*/ 9571 w 10000"/>
                    <a:gd name="connsiteY782-3168" fmla="*/ 1819 h 10000"/>
                    <a:gd name="connsiteX783-3169" fmla="*/ 9525 w 10000"/>
                    <a:gd name="connsiteY783-3170" fmla="*/ 1778 h 10000"/>
                    <a:gd name="connsiteX784-3171" fmla="*/ 9480 w 10000"/>
                    <a:gd name="connsiteY784-3172" fmla="*/ 1741 h 10000"/>
                    <a:gd name="connsiteX785-3173" fmla="*/ 9432 w 10000"/>
                    <a:gd name="connsiteY785-3174" fmla="*/ 1704 h 10000"/>
                    <a:gd name="connsiteX786-3175" fmla="*/ 9382 w 10000"/>
                    <a:gd name="connsiteY786-3176" fmla="*/ 1673 h 10000"/>
                    <a:gd name="connsiteX787-3177" fmla="*/ 9331 w 10000"/>
                    <a:gd name="connsiteY787-3178" fmla="*/ 1642 h 10000"/>
                    <a:gd name="connsiteX788-3179" fmla="*/ 9279 w 10000"/>
                    <a:gd name="connsiteY788-3180" fmla="*/ 1616 h 10000"/>
                    <a:gd name="connsiteX789-3181" fmla="*/ 9226 w 10000"/>
                    <a:gd name="connsiteY789-3182" fmla="*/ 1591 h 10000"/>
                    <a:gd name="connsiteX790-3183" fmla="*/ 9172 w 10000"/>
                    <a:gd name="connsiteY790-3184" fmla="*/ 1569 h 10000"/>
                    <a:gd name="connsiteX791-3185" fmla="*/ 9114 w 10000"/>
                    <a:gd name="connsiteY791-3186" fmla="*/ 1552 h 10000"/>
                    <a:gd name="connsiteX792-3187" fmla="*/ 9059 w 10000"/>
                    <a:gd name="connsiteY792-3188" fmla="*/ 1536 h 10000"/>
                    <a:gd name="connsiteX793-3189" fmla="*/ 9000 w 10000"/>
                    <a:gd name="connsiteY793-3190" fmla="*/ 1524 h 10000"/>
                    <a:gd name="connsiteX794-3191" fmla="*/ 8941 w 10000"/>
                    <a:gd name="connsiteY794-3192" fmla="*/ 1513 h 10000"/>
                    <a:gd name="connsiteX795-3193" fmla="*/ 8882 w 10000"/>
                    <a:gd name="connsiteY795-3194" fmla="*/ 1509 h 10000"/>
                    <a:gd name="connsiteX796-3195" fmla="*/ 8820 w 10000"/>
                    <a:gd name="connsiteY796-3196" fmla="*/ 1509 h 10000"/>
                    <a:gd name="connsiteX797-3197" fmla="*/ 8446 w 10000"/>
                    <a:gd name="connsiteY797-3198" fmla="*/ 1509 h 10000"/>
                    <a:gd name="connsiteX798-3199" fmla="*/ 7653 w 10000"/>
                    <a:gd name="connsiteY798-3200" fmla="*/ 0 h 10000"/>
                    <a:gd name="connsiteX799-3201" fmla="*/ 4205 w 10000"/>
                    <a:gd name="connsiteY799-3202" fmla="*/ 0 h 10000"/>
                    <a:gd name="connsiteX0-3203" fmla="*/ 2161 w 10000"/>
                    <a:gd name="connsiteY0-3204" fmla="*/ 80 h 10000"/>
                    <a:gd name="connsiteX1-3205" fmla="*/ 2161 w 10000"/>
                    <a:gd name="connsiteY1-3206" fmla="*/ 80 h 10000"/>
                    <a:gd name="connsiteX2-3207" fmla="*/ 2207 w 10000"/>
                    <a:gd name="connsiteY2-3208" fmla="*/ 80 h 10000"/>
                    <a:gd name="connsiteX3-3209" fmla="*/ 2253 w 10000"/>
                    <a:gd name="connsiteY3-3210" fmla="*/ 86 h 10000"/>
                    <a:gd name="connsiteX4-3211" fmla="*/ 2296 w 10000"/>
                    <a:gd name="connsiteY4-3212" fmla="*/ 90 h 10000"/>
                    <a:gd name="connsiteX5-3213" fmla="*/ 2338 w 10000"/>
                    <a:gd name="connsiteY5-3214" fmla="*/ 100 h 10000"/>
                    <a:gd name="connsiteX6-3215" fmla="*/ 2383 w 10000"/>
                    <a:gd name="connsiteY6-3216" fmla="*/ 109 h 10000"/>
                    <a:gd name="connsiteX7-3217" fmla="*/ 2426 w 10000"/>
                    <a:gd name="connsiteY7-3218" fmla="*/ 121 h 10000"/>
                    <a:gd name="connsiteX8-3219" fmla="*/ 2467 w 10000"/>
                    <a:gd name="connsiteY8-3220" fmla="*/ 135 h 10000"/>
                    <a:gd name="connsiteX9-3221" fmla="*/ 2506 w 10000"/>
                    <a:gd name="connsiteY9-3222" fmla="*/ 152 h 10000"/>
                    <a:gd name="connsiteX10-3223" fmla="*/ 2545 w 10000"/>
                    <a:gd name="connsiteY10-3224" fmla="*/ 170 h 10000"/>
                    <a:gd name="connsiteX11-3225" fmla="*/ 2584 w 10000"/>
                    <a:gd name="connsiteY11-3226" fmla="*/ 193 h 10000"/>
                    <a:gd name="connsiteX12-3227" fmla="*/ 2621 w 10000"/>
                    <a:gd name="connsiteY12-3228" fmla="*/ 213 h 10000"/>
                    <a:gd name="connsiteX13-3229" fmla="*/ 2659 w 10000"/>
                    <a:gd name="connsiteY13-3230" fmla="*/ 240 h 10000"/>
                    <a:gd name="connsiteX14-3231" fmla="*/ 2696 w 10000"/>
                    <a:gd name="connsiteY14-3232" fmla="*/ 264 h 10000"/>
                    <a:gd name="connsiteX15-3233" fmla="*/ 2730 w 10000"/>
                    <a:gd name="connsiteY15-3234" fmla="*/ 293 h 10000"/>
                    <a:gd name="connsiteX16-3235" fmla="*/ 2764 w 10000"/>
                    <a:gd name="connsiteY16-3236" fmla="*/ 322 h 10000"/>
                    <a:gd name="connsiteX17-3237" fmla="*/ 2796 w 10000"/>
                    <a:gd name="connsiteY17-3238" fmla="*/ 354 h 10000"/>
                    <a:gd name="connsiteX18-3239" fmla="*/ 2826 w 10000"/>
                    <a:gd name="connsiteY18-3240" fmla="*/ 385 h 10000"/>
                    <a:gd name="connsiteX19-3241" fmla="*/ 2858 w 10000"/>
                    <a:gd name="connsiteY19-3242" fmla="*/ 420 h 10000"/>
                    <a:gd name="connsiteX20-3243" fmla="*/ 2887 w 10000"/>
                    <a:gd name="connsiteY20-3244" fmla="*/ 457 h 10000"/>
                    <a:gd name="connsiteX21-3245" fmla="*/ 2913 w 10000"/>
                    <a:gd name="connsiteY21-3246" fmla="*/ 492 h 10000"/>
                    <a:gd name="connsiteX22-3247" fmla="*/ 2938 w 10000"/>
                    <a:gd name="connsiteY22-3248" fmla="*/ 530 h 10000"/>
                    <a:gd name="connsiteX23-3249" fmla="*/ 2963 w 10000"/>
                    <a:gd name="connsiteY23-3250" fmla="*/ 571 h 10000"/>
                    <a:gd name="connsiteX24-3251" fmla="*/ 2986 w 10000"/>
                    <a:gd name="connsiteY24-3252" fmla="*/ 610 h 10000"/>
                    <a:gd name="connsiteX25-3253" fmla="*/ 3008 w 10000"/>
                    <a:gd name="connsiteY25-3254" fmla="*/ 653 h 10000"/>
                    <a:gd name="connsiteX26-3255" fmla="*/ 3027 w 10000"/>
                    <a:gd name="connsiteY26-3256" fmla="*/ 696 h 10000"/>
                    <a:gd name="connsiteX27-3257" fmla="*/ 3045 w 10000"/>
                    <a:gd name="connsiteY27-3258" fmla="*/ 741 h 10000"/>
                    <a:gd name="connsiteX28-3259" fmla="*/ 3063 w 10000"/>
                    <a:gd name="connsiteY28-3260" fmla="*/ 786 h 10000"/>
                    <a:gd name="connsiteX29-3261" fmla="*/ 3077 w 10000"/>
                    <a:gd name="connsiteY29-3262" fmla="*/ 831 h 10000"/>
                    <a:gd name="connsiteX30-3263" fmla="*/ 3090 w 10000"/>
                    <a:gd name="connsiteY30-3264" fmla="*/ 879 h 10000"/>
                    <a:gd name="connsiteX31-3265" fmla="*/ 3102 w 10000"/>
                    <a:gd name="connsiteY31-3266" fmla="*/ 928 h 10000"/>
                    <a:gd name="connsiteX32-3267" fmla="*/ 3109 w 10000"/>
                    <a:gd name="connsiteY32-3268" fmla="*/ 977 h 10000"/>
                    <a:gd name="connsiteX33-3269" fmla="*/ 3118 w 10000"/>
                    <a:gd name="connsiteY33-3270" fmla="*/ 1026 h 10000"/>
                    <a:gd name="connsiteX34-3271" fmla="*/ 1207 w 10000"/>
                    <a:gd name="connsiteY34-3272" fmla="*/ 1026 h 10000"/>
                    <a:gd name="connsiteX35-3273" fmla="*/ 1214 w 10000"/>
                    <a:gd name="connsiteY35-3274" fmla="*/ 977 h 10000"/>
                    <a:gd name="connsiteX36-3275" fmla="*/ 1223 w 10000"/>
                    <a:gd name="connsiteY36-3276" fmla="*/ 928 h 10000"/>
                    <a:gd name="connsiteX37-3277" fmla="*/ 1233 w 10000"/>
                    <a:gd name="connsiteY37-3278" fmla="*/ 879 h 10000"/>
                    <a:gd name="connsiteX38-3279" fmla="*/ 1248 w 10000"/>
                    <a:gd name="connsiteY38-3280" fmla="*/ 831 h 10000"/>
                    <a:gd name="connsiteX39-3281" fmla="*/ 1262 w 10000"/>
                    <a:gd name="connsiteY39-3282" fmla="*/ 786 h 10000"/>
                    <a:gd name="connsiteX40-3283" fmla="*/ 1280 w 10000"/>
                    <a:gd name="connsiteY40-3284" fmla="*/ 741 h 10000"/>
                    <a:gd name="connsiteX41-3285" fmla="*/ 1296 w 10000"/>
                    <a:gd name="connsiteY41-3286" fmla="*/ 696 h 10000"/>
                    <a:gd name="connsiteX42-3287" fmla="*/ 1317 w 10000"/>
                    <a:gd name="connsiteY42-3288" fmla="*/ 653 h 10000"/>
                    <a:gd name="connsiteX43-3289" fmla="*/ 1337 w 10000"/>
                    <a:gd name="connsiteY43-3290" fmla="*/ 610 h 10000"/>
                    <a:gd name="connsiteX44-3291" fmla="*/ 1360 w 10000"/>
                    <a:gd name="connsiteY44-3292" fmla="*/ 571 h 10000"/>
                    <a:gd name="connsiteX45-3293" fmla="*/ 1385 w 10000"/>
                    <a:gd name="connsiteY45-3294" fmla="*/ 530 h 10000"/>
                    <a:gd name="connsiteX46-3295" fmla="*/ 1411 w 10000"/>
                    <a:gd name="connsiteY46-3296" fmla="*/ 492 h 10000"/>
                    <a:gd name="connsiteX47-3297" fmla="*/ 1438 w 10000"/>
                    <a:gd name="connsiteY47-3298" fmla="*/ 457 h 10000"/>
                    <a:gd name="connsiteX48-3299" fmla="*/ 1466 w 10000"/>
                    <a:gd name="connsiteY48-3300" fmla="*/ 420 h 10000"/>
                    <a:gd name="connsiteX49-3301" fmla="*/ 1497 w 10000"/>
                    <a:gd name="connsiteY49-3302" fmla="*/ 385 h 10000"/>
                    <a:gd name="connsiteX50-3303" fmla="*/ 1527 w 10000"/>
                    <a:gd name="connsiteY50-3304" fmla="*/ 354 h 10000"/>
                    <a:gd name="connsiteX51-3305" fmla="*/ 1561 w 10000"/>
                    <a:gd name="connsiteY51-3306" fmla="*/ 322 h 10000"/>
                    <a:gd name="connsiteX52-3307" fmla="*/ 1593 w 10000"/>
                    <a:gd name="connsiteY52-3308" fmla="*/ 293 h 10000"/>
                    <a:gd name="connsiteX53-3309" fmla="*/ 1628 w 10000"/>
                    <a:gd name="connsiteY53-3310" fmla="*/ 264 h 10000"/>
                    <a:gd name="connsiteX54-3311" fmla="*/ 1664 w 10000"/>
                    <a:gd name="connsiteY54-3312" fmla="*/ 240 h 10000"/>
                    <a:gd name="connsiteX55-3313" fmla="*/ 1701 w 10000"/>
                    <a:gd name="connsiteY55-3314" fmla="*/ 213 h 10000"/>
                    <a:gd name="connsiteX56-3315" fmla="*/ 1737 w 10000"/>
                    <a:gd name="connsiteY56-3316" fmla="*/ 193 h 10000"/>
                    <a:gd name="connsiteX57-3317" fmla="*/ 1778 w 10000"/>
                    <a:gd name="connsiteY57-3318" fmla="*/ 170 h 10000"/>
                    <a:gd name="connsiteX58-3319" fmla="*/ 1817 w 10000"/>
                    <a:gd name="connsiteY58-3320" fmla="*/ 152 h 10000"/>
                    <a:gd name="connsiteX59-3321" fmla="*/ 1858 w 10000"/>
                    <a:gd name="connsiteY59-3322" fmla="*/ 135 h 10000"/>
                    <a:gd name="connsiteX60-3323" fmla="*/ 1899 w 10000"/>
                    <a:gd name="connsiteY60-3324" fmla="*/ 121 h 10000"/>
                    <a:gd name="connsiteX61-3325" fmla="*/ 1940 w 10000"/>
                    <a:gd name="connsiteY61-3326" fmla="*/ 109 h 10000"/>
                    <a:gd name="connsiteX62-3327" fmla="*/ 1984 w 10000"/>
                    <a:gd name="connsiteY62-3328" fmla="*/ 100 h 10000"/>
                    <a:gd name="connsiteX63-3329" fmla="*/ 2027 w 10000"/>
                    <a:gd name="connsiteY63-3330" fmla="*/ 90 h 10000"/>
                    <a:gd name="connsiteX64-3331" fmla="*/ 2073 w 10000"/>
                    <a:gd name="connsiteY64-3332" fmla="*/ 86 h 10000"/>
                    <a:gd name="connsiteX65-3333" fmla="*/ 2116 w 10000"/>
                    <a:gd name="connsiteY65-3334" fmla="*/ 80 h 10000"/>
                    <a:gd name="connsiteX66-3335" fmla="*/ 2161 w 10000"/>
                    <a:gd name="connsiteY66-3336" fmla="*/ 80 h 10000"/>
                    <a:gd name="connsiteX67-3337" fmla="*/ 5830 w 10000"/>
                    <a:gd name="connsiteY67-3338" fmla="*/ 2038 h 10000"/>
                    <a:gd name="connsiteX68-3339" fmla="*/ 5830 w 10000"/>
                    <a:gd name="connsiteY68-3340" fmla="*/ 2038 h 10000"/>
                    <a:gd name="connsiteX69-3341" fmla="*/ 5912 w 10000"/>
                    <a:gd name="connsiteY69-3342" fmla="*/ 2040 h 10000"/>
                    <a:gd name="connsiteX70-3343" fmla="*/ 5992 w 10000"/>
                    <a:gd name="connsiteY70-3344" fmla="*/ 2042 h 10000"/>
                    <a:gd name="connsiteX71-3345" fmla="*/ 6070 w 10000"/>
                    <a:gd name="connsiteY71-3346" fmla="*/ 2050 h 10000"/>
                    <a:gd name="connsiteX72-3347" fmla="*/ 6149 w 10000"/>
                    <a:gd name="connsiteY72-3348" fmla="*/ 2056 h 10000"/>
                    <a:gd name="connsiteX73-3349" fmla="*/ 6227 w 10000"/>
                    <a:gd name="connsiteY73-3350" fmla="*/ 2066 h 10000"/>
                    <a:gd name="connsiteX74-3351" fmla="*/ 6305 w 10000"/>
                    <a:gd name="connsiteY74-3352" fmla="*/ 2081 h 10000"/>
                    <a:gd name="connsiteX75-3353" fmla="*/ 6382 w 10000"/>
                    <a:gd name="connsiteY75-3354" fmla="*/ 2095 h 10000"/>
                    <a:gd name="connsiteX76-3355" fmla="*/ 6460 w 10000"/>
                    <a:gd name="connsiteY76-3356" fmla="*/ 2111 h 10000"/>
                    <a:gd name="connsiteX77-3357" fmla="*/ 6535 w 10000"/>
                    <a:gd name="connsiteY77-3358" fmla="*/ 2130 h 10000"/>
                    <a:gd name="connsiteX78-3359" fmla="*/ 6611 w 10000"/>
                    <a:gd name="connsiteY78-3360" fmla="*/ 2152 h 10000"/>
                    <a:gd name="connsiteX79-3361" fmla="*/ 6686 w 10000"/>
                    <a:gd name="connsiteY79-3362" fmla="*/ 2175 h 10000"/>
                    <a:gd name="connsiteX80-3363" fmla="*/ 6761 w 10000"/>
                    <a:gd name="connsiteY80-3364" fmla="*/ 2199 h 10000"/>
                    <a:gd name="connsiteX81-3365" fmla="*/ 6832 w 10000"/>
                    <a:gd name="connsiteY81-3366" fmla="*/ 2228 h 10000"/>
                    <a:gd name="connsiteX82-3367" fmla="*/ 6905 w 10000"/>
                    <a:gd name="connsiteY82-3368" fmla="*/ 2257 h 10000"/>
                    <a:gd name="connsiteX83-3369" fmla="*/ 6975 w 10000"/>
                    <a:gd name="connsiteY83-3370" fmla="*/ 2288 h 10000"/>
                    <a:gd name="connsiteX84-3371" fmla="*/ 7048 w 10000"/>
                    <a:gd name="connsiteY84-3372" fmla="*/ 2320 h 10000"/>
                    <a:gd name="connsiteX85-3373" fmla="*/ 7115 w 10000"/>
                    <a:gd name="connsiteY85-3374" fmla="*/ 2355 h 10000"/>
                    <a:gd name="connsiteX86-3375" fmla="*/ 7186 w 10000"/>
                    <a:gd name="connsiteY86-3376" fmla="*/ 2394 h 10000"/>
                    <a:gd name="connsiteX87-3377" fmla="*/ 7252 w 10000"/>
                    <a:gd name="connsiteY87-3378" fmla="*/ 2433 h 10000"/>
                    <a:gd name="connsiteX88-3379" fmla="*/ 7320 w 10000"/>
                    <a:gd name="connsiteY88-3380" fmla="*/ 2472 h 10000"/>
                    <a:gd name="connsiteX89-3381" fmla="*/ 7387 w 10000"/>
                    <a:gd name="connsiteY89-3382" fmla="*/ 2515 h 10000"/>
                    <a:gd name="connsiteX90-3383" fmla="*/ 7452 w 10000"/>
                    <a:gd name="connsiteY90-3384" fmla="*/ 2558 h 10000"/>
                    <a:gd name="connsiteX91-3385" fmla="*/ 7514 w 10000"/>
                    <a:gd name="connsiteY91-3386" fmla="*/ 2605 h 10000"/>
                    <a:gd name="connsiteX92-3387" fmla="*/ 7578 w 10000"/>
                    <a:gd name="connsiteY92-3388" fmla="*/ 2654 h 10000"/>
                    <a:gd name="connsiteX93-3389" fmla="*/ 7638 w 10000"/>
                    <a:gd name="connsiteY93-3390" fmla="*/ 2701 h 10000"/>
                    <a:gd name="connsiteX94-3391" fmla="*/ 7701 w 10000"/>
                    <a:gd name="connsiteY94-3392" fmla="*/ 2752 h 10000"/>
                    <a:gd name="connsiteX95-3393" fmla="*/ 7761 w 10000"/>
                    <a:gd name="connsiteY95-3394" fmla="*/ 2806 h 10000"/>
                    <a:gd name="connsiteX96-3395" fmla="*/ 7818 w 10000"/>
                    <a:gd name="connsiteY96-3396" fmla="*/ 2861 h 10000"/>
                    <a:gd name="connsiteX97-3397" fmla="*/ 7877 w 10000"/>
                    <a:gd name="connsiteY97-3398" fmla="*/ 2914 h 10000"/>
                    <a:gd name="connsiteX98-3399" fmla="*/ 7932 w 10000"/>
                    <a:gd name="connsiteY98-3400" fmla="*/ 2972 h 10000"/>
                    <a:gd name="connsiteX99-3401" fmla="*/ 7985 w 10000"/>
                    <a:gd name="connsiteY99-3402" fmla="*/ 3031 h 10000"/>
                    <a:gd name="connsiteX100-3403" fmla="*/ 8039 w 10000"/>
                    <a:gd name="connsiteY100-3404" fmla="*/ 3090 h 10000"/>
                    <a:gd name="connsiteX101-3405" fmla="*/ 8094 w 10000"/>
                    <a:gd name="connsiteY101-3406" fmla="*/ 3152 h 10000"/>
                    <a:gd name="connsiteX102-3407" fmla="*/ 8142 w 10000"/>
                    <a:gd name="connsiteY102-3408" fmla="*/ 3217 h 10000"/>
                    <a:gd name="connsiteX103-3409" fmla="*/ 8194 w 10000"/>
                    <a:gd name="connsiteY103-3410" fmla="*/ 3281 h 10000"/>
                    <a:gd name="connsiteX104-3411" fmla="*/ 8242 w 10000"/>
                    <a:gd name="connsiteY104-3412" fmla="*/ 3348 h 10000"/>
                    <a:gd name="connsiteX105-3413" fmla="*/ 8290 w 10000"/>
                    <a:gd name="connsiteY105-3414" fmla="*/ 3414 h 10000"/>
                    <a:gd name="connsiteX106-3415" fmla="*/ 8334 w 10000"/>
                    <a:gd name="connsiteY106-3416" fmla="*/ 3484 h 10000"/>
                    <a:gd name="connsiteX107-3417" fmla="*/ 8379 w 10000"/>
                    <a:gd name="connsiteY107-3418" fmla="*/ 3553 h 10000"/>
                    <a:gd name="connsiteX108-3419" fmla="*/ 8421 w 10000"/>
                    <a:gd name="connsiteY108-3420" fmla="*/ 3623 h 10000"/>
                    <a:gd name="connsiteX109-3421" fmla="*/ 8462 w 10000"/>
                    <a:gd name="connsiteY109-3422" fmla="*/ 3696 h 10000"/>
                    <a:gd name="connsiteX110-3423" fmla="*/ 8505 w 10000"/>
                    <a:gd name="connsiteY110-3424" fmla="*/ 3770 h 10000"/>
                    <a:gd name="connsiteX111-3425" fmla="*/ 8541 w 10000"/>
                    <a:gd name="connsiteY111-3426" fmla="*/ 3844 h 10000"/>
                    <a:gd name="connsiteX112-3427" fmla="*/ 8578 w 10000"/>
                    <a:gd name="connsiteY112-3428" fmla="*/ 3920 h 10000"/>
                    <a:gd name="connsiteX113-3429" fmla="*/ 8614 w 10000"/>
                    <a:gd name="connsiteY113-3430" fmla="*/ 4000 h 10000"/>
                    <a:gd name="connsiteX114-3431" fmla="*/ 8647 w 10000"/>
                    <a:gd name="connsiteY114-3432" fmla="*/ 4075 h 10000"/>
                    <a:gd name="connsiteX115-3433" fmla="*/ 8679 w 10000"/>
                    <a:gd name="connsiteY115-3434" fmla="*/ 4155 h 10000"/>
                    <a:gd name="connsiteX116-3435" fmla="*/ 8712 w 10000"/>
                    <a:gd name="connsiteY116-3436" fmla="*/ 4235 h 10000"/>
                    <a:gd name="connsiteX117-3437" fmla="*/ 8740 w 10000"/>
                    <a:gd name="connsiteY117-3438" fmla="*/ 4317 h 10000"/>
                    <a:gd name="connsiteX118-3439" fmla="*/ 8767 w 10000"/>
                    <a:gd name="connsiteY118-3440" fmla="*/ 4399 h 10000"/>
                    <a:gd name="connsiteX119-3441" fmla="*/ 8792 w 10000"/>
                    <a:gd name="connsiteY119-3442" fmla="*/ 4481 h 10000"/>
                    <a:gd name="connsiteX120-3443" fmla="*/ 8817 w 10000"/>
                    <a:gd name="connsiteY120-3444" fmla="*/ 4565 h 10000"/>
                    <a:gd name="connsiteX121-3445" fmla="*/ 8836 w 10000"/>
                    <a:gd name="connsiteY121-3446" fmla="*/ 4651 h 10000"/>
                    <a:gd name="connsiteX122-3447" fmla="*/ 8857 w 10000"/>
                    <a:gd name="connsiteY122-3448" fmla="*/ 4737 h 10000"/>
                    <a:gd name="connsiteX123-3449" fmla="*/ 8877 w 10000"/>
                    <a:gd name="connsiteY123-3450" fmla="*/ 4825 h 10000"/>
                    <a:gd name="connsiteX124-3451" fmla="*/ 8893 w 10000"/>
                    <a:gd name="connsiteY124-3452" fmla="*/ 4909 h 10000"/>
                    <a:gd name="connsiteX125-3453" fmla="*/ 8907 w 10000"/>
                    <a:gd name="connsiteY125-3454" fmla="*/ 4997 h 10000"/>
                    <a:gd name="connsiteX126-3455" fmla="*/ 8920 w 10000"/>
                    <a:gd name="connsiteY126-3456" fmla="*/ 5089 h 10000"/>
                    <a:gd name="connsiteX127-3457" fmla="*/ 8930 w 10000"/>
                    <a:gd name="connsiteY127-3458" fmla="*/ 5179 h 10000"/>
                    <a:gd name="connsiteX128-3459" fmla="*/ 8941 w 10000"/>
                    <a:gd name="connsiteY128-3460" fmla="*/ 5269 h 10000"/>
                    <a:gd name="connsiteX129-3461" fmla="*/ 8946 w 10000"/>
                    <a:gd name="connsiteY129-3462" fmla="*/ 5359 h 10000"/>
                    <a:gd name="connsiteX130-3463" fmla="*/ 8954 w 10000"/>
                    <a:gd name="connsiteY130-3464" fmla="*/ 5450 h 10000"/>
                    <a:gd name="connsiteX131-3465" fmla="*/ 8955 w 10000"/>
                    <a:gd name="connsiteY131-3466" fmla="*/ 5542 h 10000"/>
                    <a:gd name="connsiteX132-3467" fmla="*/ 8957 w 10000"/>
                    <a:gd name="connsiteY132-3468" fmla="*/ 5636 h 10000"/>
                    <a:gd name="connsiteX133-3469" fmla="*/ 8955 w 10000"/>
                    <a:gd name="connsiteY133-3470" fmla="*/ 5728 h 10000"/>
                    <a:gd name="connsiteX134-3471" fmla="*/ 8954 w 10000"/>
                    <a:gd name="connsiteY134-3472" fmla="*/ 5820 h 10000"/>
                    <a:gd name="connsiteX135-3473" fmla="*/ 8946 w 10000"/>
                    <a:gd name="connsiteY135-3474" fmla="*/ 5912 h 10000"/>
                    <a:gd name="connsiteX136-3475" fmla="*/ 8941 w 10000"/>
                    <a:gd name="connsiteY136-3476" fmla="*/ 6005 h 10000"/>
                    <a:gd name="connsiteX137-3477" fmla="*/ 8930 w 10000"/>
                    <a:gd name="connsiteY137-3478" fmla="*/ 6095 h 10000"/>
                    <a:gd name="connsiteX138-3479" fmla="*/ 8920 w 10000"/>
                    <a:gd name="connsiteY138-3480" fmla="*/ 6185 h 10000"/>
                    <a:gd name="connsiteX139-3481" fmla="*/ 8907 w 10000"/>
                    <a:gd name="connsiteY139-3482" fmla="*/ 6273 h 10000"/>
                    <a:gd name="connsiteX140-3483" fmla="*/ 8893 w 10000"/>
                    <a:gd name="connsiteY140-3484" fmla="*/ 6361 h 10000"/>
                    <a:gd name="connsiteX141-3485" fmla="*/ 8877 w 10000"/>
                    <a:gd name="connsiteY141-3486" fmla="*/ 6449 h 10000"/>
                    <a:gd name="connsiteX142-3487" fmla="*/ 8857 w 10000"/>
                    <a:gd name="connsiteY142-3488" fmla="*/ 6535 h 10000"/>
                    <a:gd name="connsiteX143-3489" fmla="*/ 8836 w 10000"/>
                    <a:gd name="connsiteY143-3490" fmla="*/ 6619 h 10000"/>
                    <a:gd name="connsiteX144-3491" fmla="*/ 8817 w 10000"/>
                    <a:gd name="connsiteY144-3492" fmla="*/ 6705 h 10000"/>
                    <a:gd name="connsiteX145-3493" fmla="*/ 8792 w 10000"/>
                    <a:gd name="connsiteY145-3494" fmla="*/ 6791 h 10000"/>
                    <a:gd name="connsiteX146-3495" fmla="*/ 8767 w 10000"/>
                    <a:gd name="connsiteY146-3496" fmla="*/ 6871 h 10000"/>
                    <a:gd name="connsiteX147-3497" fmla="*/ 8740 w 10000"/>
                    <a:gd name="connsiteY147-3498" fmla="*/ 6955 h 10000"/>
                    <a:gd name="connsiteX148-3499" fmla="*/ 8712 w 10000"/>
                    <a:gd name="connsiteY148-3500" fmla="*/ 7035 h 10000"/>
                    <a:gd name="connsiteX149-3501" fmla="*/ 8679 w 10000"/>
                    <a:gd name="connsiteY149-3502" fmla="*/ 7117 h 10000"/>
                    <a:gd name="connsiteX150-3503" fmla="*/ 8647 w 10000"/>
                    <a:gd name="connsiteY150-3504" fmla="*/ 7194 h 10000"/>
                    <a:gd name="connsiteX151-3505" fmla="*/ 8614 w 10000"/>
                    <a:gd name="connsiteY151-3506" fmla="*/ 7274 h 10000"/>
                    <a:gd name="connsiteX152-3507" fmla="*/ 8578 w 10000"/>
                    <a:gd name="connsiteY152-3508" fmla="*/ 7350 h 10000"/>
                    <a:gd name="connsiteX153-3509" fmla="*/ 8541 w 10000"/>
                    <a:gd name="connsiteY153-3510" fmla="*/ 7426 h 10000"/>
                    <a:gd name="connsiteX154-3511" fmla="*/ 8505 w 10000"/>
                    <a:gd name="connsiteY154-3512" fmla="*/ 7502 h 10000"/>
                    <a:gd name="connsiteX155-3513" fmla="*/ 8462 w 10000"/>
                    <a:gd name="connsiteY155-3514" fmla="*/ 7575 h 10000"/>
                    <a:gd name="connsiteX156-3515" fmla="*/ 8421 w 10000"/>
                    <a:gd name="connsiteY156-3516" fmla="*/ 7647 h 10000"/>
                    <a:gd name="connsiteX157-3517" fmla="*/ 8379 w 10000"/>
                    <a:gd name="connsiteY157-3518" fmla="*/ 7719 h 10000"/>
                    <a:gd name="connsiteX158-3519" fmla="*/ 8334 w 10000"/>
                    <a:gd name="connsiteY158-3520" fmla="*/ 7790 h 10000"/>
                    <a:gd name="connsiteX159-3521" fmla="*/ 8290 w 10000"/>
                    <a:gd name="connsiteY159-3522" fmla="*/ 7856 h 10000"/>
                    <a:gd name="connsiteX160-3523" fmla="*/ 8242 w 10000"/>
                    <a:gd name="connsiteY160-3524" fmla="*/ 7925 h 10000"/>
                    <a:gd name="connsiteX161-3525" fmla="*/ 8194 w 10000"/>
                    <a:gd name="connsiteY161-3526" fmla="*/ 7989 h 10000"/>
                    <a:gd name="connsiteX162-3527" fmla="*/ 8142 w 10000"/>
                    <a:gd name="connsiteY162-3528" fmla="*/ 8057 h 10000"/>
                    <a:gd name="connsiteX163-3529" fmla="*/ 8094 w 10000"/>
                    <a:gd name="connsiteY163-3530" fmla="*/ 8118 h 10000"/>
                    <a:gd name="connsiteX164-3531" fmla="*/ 8039 w 10000"/>
                    <a:gd name="connsiteY164-3532" fmla="*/ 8179 h 10000"/>
                    <a:gd name="connsiteX165-3533" fmla="*/ 7985 w 10000"/>
                    <a:gd name="connsiteY165-3534" fmla="*/ 8239 h 10000"/>
                    <a:gd name="connsiteX166-3535" fmla="*/ 7932 w 10000"/>
                    <a:gd name="connsiteY166-3536" fmla="*/ 8298 h 10000"/>
                    <a:gd name="connsiteX167-3537" fmla="*/ 7877 w 10000"/>
                    <a:gd name="connsiteY167-3538" fmla="*/ 8356 h 10000"/>
                    <a:gd name="connsiteX168-3539" fmla="*/ 7818 w 10000"/>
                    <a:gd name="connsiteY168-3540" fmla="*/ 8413 h 10000"/>
                    <a:gd name="connsiteX169-3541" fmla="*/ 7761 w 10000"/>
                    <a:gd name="connsiteY169-3542" fmla="*/ 8466 h 10000"/>
                    <a:gd name="connsiteX170-3543" fmla="*/ 7701 w 10000"/>
                    <a:gd name="connsiteY170-3544" fmla="*/ 8519 h 10000"/>
                    <a:gd name="connsiteX171-3545" fmla="*/ 7638 w 10000"/>
                    <a:gd name="connsiteY171-3546" fmla="*/ 8569 h 10000"/>
                    <a:gd name="connsiteX172-3547" fmla="*/ 7578 w 10000"/>
                    <a:gd name="connsiteY172-3548" fmla="*/ 8620 h 10000"/>
                    <a:gd name="connsiteX173-3549" fmla="*/ 7514 w 10000"/>
                    <a:gd name="connsiteY173-3550" fmla="*/ 8667 h 10000"/>
                    <a:gd name="connsiteX174-3551" fmla="*/ 7452 w 10000"/>
                    <a:gd name="connsiteY174-3552" fmla="*/ 8712 h 10000"/>
                    <a:gd name="connsiteX175-3553" fmla="*/ 7387 w 10000"/>
                    <a:gd name="connsiteY175-3554" fmla="*/ 8757 h 10000"/>
                    <a:gd name="connsiteX176-3555" fmla="*/ 7320 w 10000"/>
                    <a:gd name="connsiteY176-3556" fmla="*/ 8800 h 10000"/>
                    <a:gd name="connsiteX177-3557" fmla="*/ 7252 w 10000"/>
                    <a:gd name="connsiteY177-3558" fmla="*/ 8841 h 10000"/>
                    <a:gd name="connsiteX178-3559" fmla="*/ 7186 w 10000"/>
                    <a:gd name="connsiteY178-3560" fmla="*/ 8878 h 10000"/>
                    <a:gd name="connsiteX179-3561" fmla="*/ 7115 w 10000"/>
                    <a:gd name="connsiteY179-3562" fmla="*/ 8917 h 10000"/>
                    <a:gd name="connsiteX180-3563" fmla="*/ 7048 w 10000"/>
                    <a:gd name="connsiteY180-3564" fmla="*/ 8949 h 10000"/>
                    <a:gd name="connsiteX181-3565" fmla="*/ 6975 w 10000"/>
                    <a:gd name="connsiteY181-3566" fmla="*/ 8982 h 10000"/>
                    <a:gd name="connsiteX182-3567" fmla="*/ 6905 w 10000"/>
                    <a:gd name="connsiteY182-3568" fmla="*/ 9015 h 10000"/>
                    <a:gd name="connsiteX183-3569" fmla="*/ 6832 w 10000"/>
                    <a:gd name="connsiteY183-3570" fmla="*/ 9046 h 10000"/>
                    <a:gd name="connsiteX184-3571" fmla="*/ 6761 w 10000"/>
                    <a:gd name="connsiteY184-3572" fmla="*/ 9070 h 10000"/>
                    <a:gd name="connsiteX185-3573" fmla="*/ 6686 w 10000"/>
                    <a:gd name="connsiteY185-3574" fmla="*/ 9097 h 10000"/>
                    <a:gd name="connsiteX186-3575" fmla="*/ 6611 w 10000"/>
                    <a:gd name="connsiteY186-3576" fmla="*/ 9121 h 10000"/>
                    <a:gd name="connsiteX187-3577" fmla="*/ 6535 w 10000"/>
                    <a:gd name="connsiteY187-3578" fmla="*/ 9142 h 10000"/>
                    <a:gd name="connsiteX188-3579" fmla="*/ 6460 w 10000"/>
                    <a:gd name="connsiteY188-3580" fmla="*/ 9162 h 10000"/>
                    <a:gd name="connsiteX189-3581" fmla="*/ 6382 w 10000"/>
                    <a:gd name="connsiteY189-3582" fmla="*/ 9179 h 10000"/>
                    <a:gd name="connsiteX190-3583" fmla="*/ 6305 w 10000"/>
                    <a:gd name="connsiteY190-3584" fmla="*/ 9193 h 10000"/>
                    <a:gd name="connsiteX191-3585" fmla="*/ 6227 w 10000"/>
                    <a:gd name="connsiteY191-3586" fmla="*/ 9203 h 10000"/>
                    <a:gd name="connsiteX192-3587" fmla="*/ 6149 w 10000"/>
                    <a:gd name="connsiteY192-3588" fmla="*/ 9214 h 10000"/>
                    <a:gd name="connsiteX193-3589" fmla="*/ 6070 w 10000"/>
                    <a:gd name="connsiteY193-3590" fmla="*/ 9224 h 10000"/>
                    <a:gd name="connsiteX194-3591" fmla="*/ 5992 w 10000"/>
                    <a:gd name="connsiteY194-3592" fmla="*/ 9228 h 10000"/>
                    <a:gd name="connsiteX195-3593" fmla="*/ 5912 w 10000"/>
                    <a:gd name="connsiteY195-3594" fmla="*/ 9232 h 10000"/>
                    <a:gd name="connsiteX196-3595" fmla="*/ 5830 w 10000"/>
                    <a:gd name="connsiteY196-3596" fmla="*/ 9232 h 10000"/>
                    <a:gd name="connsiteX197-3597" fmla="*/ 5750 w 10000"/>
                    <a:gd name="connsiteY197-3598" fmla="*/ 9232 h 10000"/>
                    <a:gd name="connsiteX198-3599" fmla="*/ 5670 w 10000"/>
                    <a:gd name="connsiteY198-3600" fmla="*/ 9228 h 10000"/>
                    <a:gd name="connsiteX199-3601" fmla="*/ 5588 w 10000"/>
                    <a:gd name="connsiteY199-3602" fmla="*/ 9224 h 10000"/>
                    <a:gd name="connsiteX200-3603" fmla="*/ 5510 w 10000"/>
                    <a:gd name="connsiteY200-3604" fmla="*/ 9214 h 10000"/>
                    <a:gd name="connsiteX201-3605" fmla="*/ 5432 w 10000"/>
                    <a:gd name="connsiteY201-3606" fmla="*/ 9203 h 10000"/>
                    <a:gd name="connsiteX202-3607" fmla="*/ 5353 w 10000"/>
                    <a:gd name="connsiteY202-3608" fmla="*/ 9193 h 10000"/>
                    <a:gd name="connsiteX203-3609" fmla="*/ 5277 w 10000"/>
                    <a:gd name="connsiteY203-3610" fmla="*/ 9179 h 10000"/>
                    <a:gd name="connsiteX204-3611" fmla="*/ 5200 w 10000"/>
                    <a:gd name="connsiteY204-3612" fmla="*/ 9162 h 10000"/>
                    <a:gd name="connsiteX205-3613" fmla="*/ 5124 w 10000"/>
                    <a:gd name="connsiteY205-3614" fmla="*/ 9142 h 10000"/>
                    <a:gd name="connsiteX206-3615" fmla="*/ 5049 w 10000"/>
                    <a:gd name="connsiteY206-3616" fmla="*/ 9121 h 10000"/>
                    <a:gd name="connsiteX207-3617" fmla="*/ 4974 w 10000"/>
                    <a:gd name="connsiteY207-3618" fmla="*/ 9097 h 10000"/>
                    <a:gd name="connsiteX208-3619" fmla="*/ 4901 w 10000"/>
                    <a:gd name="connsiteY208-3620" fmla="*/ 9070 h 10000"/>
                    <a:gd name="connsiteX209-3621" fmla="*/ 4826 w 10000"/>
                    <a:gd name="connsiteY209-3622" fmla="*/ 9046 h 10000"/>
                    <a:gd name="connsiteX210-3623" fmla="*/ 4754 w 10000"/>
                    <a:gd name="connsiteY210-3624" fmla="*/ 9015 h 10000"/>
                    <a:gd name="connsiteX211-3625" fmla="*/ 4684 w 10000"/>
                    <a:gd name="connsiteY211-3626" fmla="*/ 8982 h 10000"/>
                    <a:gd name="connsiteX212-3627" fmla="*/ 4615 w 10000"/>
                    <a:gd name="connsiteY212-3628" fmla="*/ 8949 h 10000"/>
                    <a:gd name="connsiteX213-3629" fmla="*/ 4544 w 10000"/>
                    <a:gd name="connsiteY213-3630" fmla="*/ 8917 h 10000"/>
                    <a:gd name="connsiteX214-3631" fmla="*/ 4476 w 10000"/>
                    <a:gd name="connsiteY214-3632" fmla="*/ 8878 h 10000"/>
                    <a:gd name="connsiteX215-3633" fmla="*/ 4406 w 10000"/>
                    <a:gd name="connsiteY215-3634" fmla="*/ 8841 h 10000"/>
                    <a:gd name="connsiteX216-3635" fmla="*/ 4339 w 10000"/>
                    <a:gd name="connsiteY216-3636" fmla="*/ 8800 h 10000"/>
                    <a:gd name="connsiteX217-3637" fmla="*/ 4275 w 10000"/>
                    <a:gd name="connsiteY217-3638" fmla="*/ 8757 h 10000"/>
                    <a:gd name="connsiteX218-3639" fmla="*/ 4209 w 10000"/>
                    <a:gd name="connsiteY218-3640" fmla="*/ 8712 h 10000"/>
                    <a:gd name="connsiteX219-3641" fmla="*/ 4145 w 10000"/>
                    <a:gd name="connsiteY219-3642" fmla="*/ 8667 h 10000"/>
                    <a:gd name="connsiteX220-3643" fmla="*/ 4083 w 10000"/>
                    <a:gd name="connsiteY220-3644" fmla="*/ 8620 h 10000"/>
                    <a:gd name="connsiteX221-3645" fmla="*/ 4020 w 10000"/>
                    <a:gd name="connsiteY221-3646" fmla="*/ 8569 h 10000"/>
                    <a:gd name="connsiteX222-3647" fmla="*/ 3960 w 10000"/>
                    <a:gd name="connsiteY222-3648" fmla="*/ 8519 h 10000"/>
                    <a:gd name="connsiteX223-3649" fmla="*/ 3901 w 10000"/>
                    <a:gd name="connsiteY223-3650" fmla="*/ 8466 h 10000"/>
                    <a:gd name="connsiteX224-3651" fmla="*/ 3841 w 10000"/>
                    <a:gd name="connsiteY224-3652" fmla="*/ 8413 h 10000"/>
                    <a:gd name="connsiteX225-3653" fmla="*/ 3784 w 10000"/>
                    <a:gd name="connsiteY225-3654" fmla="*/ 8356 h 10000"/>
                    <a:gd name="connsiteX226-3655" fmla="*/ 3727 w 10000"/>
                    <a:gd name="connsiteY226-3656" fmla="*/ 8298 h 10000"/>
                    <a:gd name="connsiteX227-3657" fmla="*/ 3673 w 10000"/>
                    <a:gd name="connsiteY227-3658" fmla="*/ 8239 h 10000"/>
                    <a:gd name="connsiteX228-3659" fmla="*/ 3620 w 10000"/>
                    <a:gd name="connsiteY228-3660" fmla="*/ 8179 h 10000"/>
                    <a:gd name="connsiteX229-3661" fmla="*/ 3566 w 10000"/>
                    <a:gd name="connsiteY229-3662" fmla="*/ 8118 h 10000"/>
                    <a:gd name="connsiteX230-3663" fmla="*/ 3517 w 10000"/>
                    <a:gd name="connsiteY230-3664" fmla="*/ 8057 h 10000"/>
                    <a:gd name="connsiteX231-3665" fmla="*/ 3467 w 10000"/>
                    <a:gd name="connsiteY231-3666" fmla="*/ 7989 h 10000"/>
                    <a:gd name="connsiteX232-3667" fmla="*/ 3417 w 10000"/>
                    <a:gd name="connsiteY232-3668" fmla="*/ 7925 h 10000"/>
                    <a:gd name="connsiteX233-3669" fmla="*/ 3371 w 10000"/>
                    <a:gd name="connsiteY233-3670" fmla="*/ 7856 h 10000"/>
                    <a:gd name="connsiteX234-3671" fmla="*/ 3324 w 10000"/>
                    <a:gd name="connsiteY234-3672" fmla="*/ 7790 h 10000"/>
                    <a:gd name="connsiteX235-3673" fmla="*/ 3282 w 10000"/>
                    <a:gd name="connsiteY235-3674" fmla="*/ 7719 h 10000"/>
                    <a:gd name="connsiteX236-3675" fmla="*/ 3237 w 10000"/>
                    <a:gd name="connsiteY236-3676" fmla="*/ 7647 h 10000"/>
                    <a:gd name="connsiteX237-3677" fmla="*/ 3196 w 10000"/>
                    <a:gd name="connsiteY237-3678" fmla="*/ 7575 h 10000"/>
                    <a:gd name="connsiteX238-3679" fmla="*/ 3157 w 10000"/>
                    <a:gd name="connsiteY238-3680" fmla="*/ 7502 h 10000"/>
                    <a:gd name="connsiteX239-3681" fmla="*/ 3118 w 10000"/>
                    <a:gd name="connsiteY239-3682" fmla="*/ 7426 h 10000"/>
                    <a:gd name="connsiteX240-3683" fmla="*/ 3081 w 10000"/>
                    <a:gd name="connsiteY240-3684" fmla="*/ 7350 h 10000"/>
                    <a:gd name="connsiteX241-3685" fmla="*/ 3045 w 10000"/>
                    <a:gd name="connsiteY241-3686" fmla="*/ 7274 h 10000"/>
                    <a:gd name="connsiteX242-3687" fmla="*/ 3013 w 10000"/>
                    <a:gd name="connsiteY242-3688" fmla="*/ 7194 h 10000"/>
                    <a:gd name="connsiteX243-3689" fmla="*/ 2979 w 10000"/>
                    <a:gd name="connsiteY243-3690" fmla="*/ 7117 h 10000"/>
                    <a:gd name="connsiteX244-3691" fmla="*/ 2951 w 10000"/>
                    <a:gd name="connsiteY244-3692" fmla="*/ 7035 h 10000"/>
                    <a:gd name="connsiteX245-3693" fmla="*/ 2922 w 10000"/>
                    <a:gd name="connsiteY245-3694" fmla="*/ 6955 h 10000"/>
                    <a:gd name="connsiteX246-3695" fmla="*/ 2892 w 10000"/>
                    <a:gd name="connsiteY246-3696" fmla="*/ 6871 h 10000"/>
                    <a:gd name="connsiteX247-3697" fmla="*/ 2869 w 10000"/>
                    <a:gd name="connsiteY247-3698" fmla="*/ 6791 h 10000"/>
                    <a:gd name="connsiteX248-3699" fmla="*/ 2846 w 10000"/>
                    <a:gd name="connsiteY248-3700" fmla="*/ 6705 h 10000"/>
                    <a:gd name="connsiteX249-3701" fmla="*/ 2823 w 10000"/>
                    <a:gd name="connsiteY249-3702" fmla="*/ 6619 h 10000"/>
                    <a:gd name="connsiteX250-3703" fmla="*/ 2801 w 10000"/>
                    <a:gd name="connsiteY250-3704" fmla="*/ 6535 h 10000"/>
                    <a:gd name="connsiteX251-3705" fmla="*/ 2783 w 10000"/>
                    <a:gd name="connsiteY251-3706" fmla="*/ 6449 h 10000"/>
                    <a:gd name="connsiteX252-3707" fmla="*/ 2767 w 10000"/>
                    <a:gd name="connsiteY252-3708" fmla="*/ 6361 h 10000"/>
                    <a:gd name="connsiteX253-3709" fmla="*/ 2753 w 10000"/>
                    <a:gd name="connsiteY253-3710" fmla="*/ 6273 h 10000"/>
                    <a:gd name="connsiteX254-3711" fmla="*/ 2741 w 10000"/>
                    <a:gd name="connsiteY254-3712" fmla="*/ 6185 h 10000"/>
                    <a:gd name="connsiteX255-3713" fmla="*/ 2730 w 10000"/>
                    <a:gd name="connsiteY255-3714" fmla="*/ 6095 h 10000"/>
                    <a:gd name="connsiteX256-3715" fmla="*/ 2719 w 10000"/>
                    <a:gd name="connsiteY256-3716" fmla="*/ 6005 h 10000"/>
                    <a:gd name="connsiteX257-3717" fmla="*/ 2712 w 10000"/>
                    <a:gd name="connsiteY257-3718" fmla="*/ 5912 h 10000"/>
                    <a:gd name="connsiteX258-3719" fmla="*/ 2709 w 10000"/>
                    <a:gd name="connsiteY258-3720" fmla="*/ 5820 h 10000"/>
                    <a:gd name="connsiteX259-3721" fmla="*/ 2705 w 10000"/>
                    <a:gd name="connsiteY259-3722" fmla="*/ 5728 h 10000"/>
                    <a:gd name="connsiteX260-3723" fmla="*/ 2705 w 10000"/>
                    <a:gd name="connsiteY260-3724" fmla="*/ 5636 h 10000"/>
                    <a:gd name="connsiteX261-3725" fmla="*/ 2705 w 10000"/>
                    <a:gd name="connsiteY261-3726" fmla="*/ 5542 h 10000"/>
                    <a:gd name="connsiteX262-3727" fmla="*/ 2709 w 10000"/>
                    <a:gd name="connsiteY262-3728" fmla="*/ 5450 h 10000"/>
                    <a:gd name="connsiteX263-3729" fmla="*/ 2712 w 10000"/>
                    <a:gd name="connsiteY263-3730" fmla="*/ 5359 h 10000"/>
                    <a:gd name="connsiteX264-3731" fmla="*/ 2719 w 10000"/>
                    <a:gd name="connsiteY264-3732" fmla="*/ 5269 h 10000"/>
                    <a:gd name="connsiteX265-3733" fmla="*/ 2730 w 10000"/>
                    <a:gd name="connsiteY265-3734" fmla="*/ 5179 h 10000"/>
                    <a:gd name="connsiteX266-3735" fmla="*/ 2741 w 10000"/>
                    <a:gd name="connsiteY266-3736" fmla="*/ 5089 h 10000"/>
                    <a:gd name="connsiteX267-3737" fmla="*/ 2753 w 10000"/>
                    <a:gd name="connsiteY267-3738" fmla="*/ 4997 h 10000"/>
                    <a:gd name="connsiteX268-3739" fmla="*/ 2767 w 10000"/>
                    <a:gd name="connsiteY268-3740" fmla="*/ 4909 h 10000"/>
                    <a:gd name="connsiteX269-3741" fmla="*/ 2783 w 10000"/>
                    <a:gd name="connsiteY269-3742" fmla="*/ 4825 h 10000"/>
                    <a:gd name="connsiteX270-3743" fmla="*/ 2801 w 10000"/>
                    <a:gd name="connsiteY270-3744" fmla="*/ 4737 h 10000"/>
                    <a:gd name="connsiteX271-3745" fmla="*/ 2823 w 10000"/>
                    <a:gd name="connsiteY271-3746" fmla="*/ 4651 h 10000"/>
                    <a:gd name="connsiteX272-3747" fmla="*/ 2846 w 10000"/>
                    <a:gd name="connsiteY272-3748" fmla="*/ 4565 h 10000"/>
                    <a:gd name="connsiteX273-3749" fmla="*/ 2869 w 10000"/>
                    <a:gd name="connsiteY273-3750" fmla="*/ 4481 h 10000"/>
                    <a:gd name="connsiteX274-3751" fmla="*/ 2892 w 10000"/>
                    <a:gd name="connsiteY274-3752" fmla="*/ 4399 h 10000"/>
                    <a:gd name="connsiteX275-3753" fmla="*/ 2922 w 10000"/>
                    <a:gd name="connsiteY275-3754" fmla="*/ 4317 h 10000"/>
                    <a:gd name="connsiteX276-3755" fmla="*/ 2951 w 10000"/>
                    <a:gd name="connsiteY276-3756" fmla="*/ 4235 h 10000"/>
                    <a:gd name="connsiteX277-3757" fmla="*/ 2979 w 10000"/>
                    <a:gd name="connsiteY277-3758" fmla="*/ 4155 h 10000"/>
                    <a:gd name="connsiteX278-3759" fmla="*/ 3013 w 10000"/>
                    <a:gd name="connsiteY278-3760" fmla="*/ 4075 h 10000"/>
                    <a:gd name="connsiteX279-3761" fmla="*/ 3045 w 10000"/>
                    <a:gd name="connsiteY279-3762" fmla="*/ 4000 h 10000"/>
                    <a:gd name="connsiteX280-3763" fmla="*/ 3081 w 10000"/>
                    <a:gd name="connsiteY280-3764" fmla="*/ 3920 h 10000"/>
                    <a:gd name="connsiteX281-3765" fmla="*/ 3118 w 10000"/>
                    <a:gd name="connsiteY281-3766" fmla="*/ 3844 h 10000"/>
                    <a:gd name="connsiteX282-3767" fmla="*/ 3157 w 10000"/>
                    <a:gd name="connsiteY282-3768" fmla="*/ 3770 h 10000"/>
                    <a:gd name="connsiteX283-3769" fmla="*/ 3196 w 10000"/>
                    <a:gd name="connsiteY283-3770" fmla="*/ 3696 h 10000"/>
                    <a:gd name="connsiteX284-3771" fmla="*/ 3237 w 10000"/>
                    <a:gd name="connsiteY284-3772" fmla="*/ 3623 h 10000"/>
                    <a:gd name="connsiteX285-3773" fmla="*/ 3282 w 10000"/>
                    <a:gd name="connsiteY285-3774" fmla="*/ 3553 h 10000"/>
                    <a:gd name="connsiteX286-3775" fmla="*/ 3324 w 10000"/>
                    <a:gd name="connsiteY286-3776" fmla="*/ 3484 h 10000"/>
                    <a:gd name="connsiteX287-3777" fmla="*/ 3371 w 10000"/>
                    <a:gd name="connsiteY287-3778" fmla="*/ 3414 h 10000"/>
                    <a:gd name="connsiteX288-3779" fmla="*/ 3417 w 10000"/>
                    <a:gd name="connsiteY288-3780" fmla="*/ 3348 h 10000"/>
                    <a:gd name="connsiteX289-3781" fmla="*/ 3467 w 10000"/>
                    <a:gd name="connsiteY289-3782" fmla="*/ 3281 h 10000"/>
                    <a:gd name="connsiteX290-3783" fmla="*/ 3517 w 10000"/>
                    <a:gd name="connsiteY290-3784" fmla="*/ 3217 h 10000"/>
                    <a:gd name="connsiteX291-3785" fmla="*/ 3566 w 10000"/>
                    <a:gd name="connsiteY291-3786" fmla="*/ 3152 h 10000"/>
                    <a:gd name="connsiteX292-3787" fmla="*/ 3620 w 10000"/>
                    <a:gd name="connsiteY292-3788" fmla="*/ 3090 h 10000"/>
                    <a:gd name="connsiteX293-3789" fmla="*/ 3673 w 10000"/>
                    <a:gd name="connsiteY293-3790" fmla="*/ 3031 h 10000"/>
                    <a:gd name="connsiteX294-3791" fmla="*/ 3727 w 10000"/>
                    <a:gd name="connsiteY294-3792" fmla="*/ 2972 h 10000"/>
                    <a:gd name="connsiteX295-3793" fmla="*/ 3784 w 10000"/>
                    <a:gd name="connsiteY295-3794" fmla="*/ 2914 h 10000"/>
                    <a:gd name="connsiteX296-3795" fmla="*/ 3841 w 10000"/>
                    <a:gd name="connsiteY296-3796" fmla="*/ 2861 h 10000"/>
                    <a:gd name="connsiteX297-3797" fmla="*/ 3901 w 10000"/>
                    <a:gd name="connsiteY297-3798" fmla="*/ 2806 h 10000"/>
                    <a:gd name="connsiteX298-3799" fmla="*/ 3960 w 10000"/>
                    <a:gd name="connsiteY298-3800" fmla="*/ 2752 h 10000"/>
                    <a:gd name="connsiteX299-3801" fmla="*/ 4020 w 10000"/>
                    <a:gd name="connsiteY299-3802" fmla="*/ 2701 h 10000"/>
                    <a:gd name="connsiteX300-3803" fmla="*/ 4083 w 10000"/>
                    <a:gd name="connsiteY300-3804" fmla="*/ 2654 h 10000"/>
                    <a:gd name="connsiteX301-3805" fmla="*/ 4145 w 10000"/>
                    <a:gd name="connsiteY301-3806" fmla="*/ 2605 h 10000"/>
                    <a:gd name="connsiteX302-3807" fmla="*/ 4209 w 10000"/>
                    <a:gd name="connsiteY302-3808" fmla="*/ 2558 h 10000"/>
                    <a:gd name="connsiteX303-3809" fmla="*/ 4275 w 10000"/>
                    <a:gd name="connsiteY303-3810" fmla="*/ 2515 h 10000"/>
                    <a:gd name="connsiteX304-3811" fmla="*/ 4339 w 10000"/>
                    <a:gd name="connsiteY304-3812" fmla="*/ 2472 h 10000"/>
                    <a:gd name="connsiteX305-3813" fmla="*/ 4406 w 10000"/>
                    <a:gd name="connsiteY305-3814" fmla="*/ 2433 h 10000"/>
                    <a:gd name="connsiteX306-3815" fmla="*/ 4476 w 10000"/>
                    <a:gd name="connsiteY306-3816" fmla="*/ 2394 h 10000"/>
                    <a:gd name="connsiteX307-3817" fmla="*/ 4544 w 10000"/>
                    <a:gd name="connsiteY307-3818" fmla="*/ 2355 h 10000"/>
                    <a:gd name="connsiteX308-3819" fmla="*/ 4615 w 10000"/>
                    <a:gd name="connsiteY308-3820" fmla="*/ 2320 h 10000"/>
                    <a:gd name="connsiteX309-3821" fmla="*/ 4684 w 10000"/>
                    <a:gd name="connsiteY309-3822" fmla="*/ 2288 h 10000"/>
                    <a:gd name="connsiteX310-3823" fmla="*/ 4754 w 10000"/>
                    <a:gd name="connsiteY310-3824" fmla="*/ 2257 h 10000"/>
                    <a:gd name="connsiteX311-3825" fmla="*/ 4826 w 10000"/>
                    <a:gd name="connsiteY311-3826" fmla="*/ 2228 h 10000"/>
                    <a:gd name="connsiteX312-3827" fmla="*/ 4901 w 10000"/>
                    <a:gd name="connsiteY312-3828" fmla="*/ 2199 h 10000"/>
                    <a:gd name="connsiteX313-3829" fmla="*/ 4974 w 10000"/>
                    <a:gd name="connsiteY313-3830" fmla="*/ 2175 h 10000"/>
                    <a:gd name="connsiteX314-3831" fmla="*/ 5049 w 10000"/>
                    <a:gd name="connsiteY314-3832" fmla="*/ 2152 h 10000"/>
                    <a:gd name="connsiteX315-3833" fmla="*/ 5124 w 10000"/>
                    <a:gd name="connsiteY315-3834" fmla="*/ 2130 h 10000"/>
                    <a:gd name="connsiteX316-3835" fmla="*/ 5200 w 10000"/>
                    <a:gd name="connsiteY316-3836" fmla="*/ 2111 h 10000"/>
                    <a:gd name="connsiteX317-3837" fmla="*/ 5277 w 10000"/>
                    <a:gd name="connsiteY317-3838" fmla="*/ 2095 h 10000"/>
                    <a:gd name="connsiteX318-3839" fmla="*/ 5353 w 10000"/>
                    <a:gd name="connsiteY318-3840" fmla="*/ 2081 h 10000"/>
                    <a:gd name="connsiteX319-3841" fmla="*/ 5432 w 10000"/>
                    <a:gd name="connsiteY319-3842" fmla="*/ 2066 h 10000"/>
                    <a:gd name="connsiteX320-3843" fmla="*/ 5510 w 10000"/>
                    <a:gd name="connsiteY320-3844" fmla="*/ 2056 h 10000"/>
                    <a:gd name="connsiteX321-3845" fmla="*/ 5588 w 10000"/>
                    <a:gd name="connsiteY321-3846" fmla="*/ 2050 h 10000"/>
                    <a:gd name="connsiteX322-3847" fmla="*/ 5670 w 10000"/>
                    <a:gd name="connsiteY322-3848" fmla="*/ 2042 h 10000"/>
                    <a:gd name="connsiteX323-3849" fmla="*/ 5750 w 10000"/>
                    <a:gd name="connsiteY323-3850" fmla="*/ 2040 h 10000"/>
                    <a:gd name="connsiteX324-3851" fmla="*/ 5830 w 10000"/>
                    <a:gd name="connsiteY324-3852" fmla="*/ 2038 h 10000"/>
                    <a:gd name="connsiteX325-3853" fmla="*/ 5432 w 10000"/>
                    <a:gd name="connsiteY325-3854" fmla="*/ 3879 h 10000"/>
                    <a:gd name="connsiteX326-3855" fmla="*/ 5432 w 10000"/>
                    <a:gd name="connsiteY326-3856" fmla="*/ 3879 h 10000"/>
                    <a:gd name="connsiteX327-3857" fmla="*/ 5394 w 10000"/>
                    <a:gd name="connsiteY327-3858" fmla="*/ 3854 h 10000"/>
                    <a:gd name="connsiteX328-3859" fmla="*/ 5355 w 10000"/>
                    <a:gd name="connsiteY328-3860" fmla="*/ 3836 h 10000"/>
                    <a:gd name="connsiteX329-3861" fmla="*/ 5316 w 10000"/>
                    <a:gd name="connsiteY329-3862" fmla="*/ 3819 h 10000"/>
                    <a:gd name="connsiteX330-3863" fmla="*/ 5277 w 10000"/>
                    <a:gd name="connsiteY330-3864" fmla="*/ 3805 h 10000"/>
                    <a:gd name="connsiteX331-3865" fmla="*/ 5236 w 10000"/>
                    <a:gd name="connsiteY331-3866" fmla="*/ 3793 h 10000"/>
                    <a:gd name="connsiteX332-3867" fmla="*/ 5195 w 10000"/>
                    <a:gd name="connsiteY332-3868" fmla="*/ 3785 h 10000"/>
                    <a:gd name="connsiteX333-3869" fmla="*/ 5154 w 10000"/>
                    <a:gd name="connsiteY333-3870" fmla="*/ 3780 h 10000"/>
                    <a:gd name="connsiteX334-3871" fmla="*/ 5109 w 10000"/>
                    <a:gd name="connsiteY334-3872" fmla="*/ 3778 h 10000"/>
                    <a:gd name="connsiteX335-3873" fmla="*/ 5069 w 10000"/>
                    <a:gd name="connsiteY335-3874" fmla="*/ 3778 h 10000"/>
                    <a:gd name="connsiteX336-3875" fmla="*/ 5026 w 10000"/>
                    <a:gd name="connsiteY336-3876" fmla="*/ 3780 h 10000"/>
                    <a:gd name="connsiteX337-3877" fmla="*/ 4981 w 10000"/>
                    <a:gd name="connsiteY337-3878" fmla="*/ 3787 h 10000"/>
                    <a:gd name="connsiteX338-3879" fmla="*/ 4939 w 10000"/>
                    <a:gd name="connsiteY338-3880" fmla="*/ 3797 h 10000"/>
                    <a:gd name="connsiteX339-3881" fmla="*/ 4894 w 10000"/>
                    <a:gd name="connsiteY339-3882" fmla="*/ 3807 h 10000"/>
                    <a:gd name="connsiteX340-3883" fmla="*/ 4851 w 10000"/>
                    <a:gd name="connsiteY340-3884" fmla="*/ 3821 h 10000"/>
                    <a:gd name="connsiteX341-3885" fmla="*/ 4810 w 10000"/>
                    <a:gd name="connsiteY341-3886" fmla="*/ 3838 h 10000"/>
                    <a:gd name="connsiteX342-3887" fmla="*/ 4766 w 10000"/>
                    <a:gd name="connsiteY342-3888" fmla="*/ 3856 h 10000"/>
                    <a:gd name="connsiteX343-3889" fmla="*/ 4723 w 10000"/>
                    <a:gd name="connsiteY343-3890" fmla="*/ 3881 h 10000"/>
                    <a:gd name="connsiteX344-3891" fmla="*/ 4682 w 10000"/>
                    <a:gd name="connsiteY344-3892" fmla="*/ 3903 h 10000"/>
                    <a:gd name="connsiteX345-3893" fmla="*/ 4641 w 10000"/>
                    <a:gd name="connsiteY345-3894" fmla="*/ 3930 h 10000"/>
                    <a:gd name="connsiteX346-3895" fmla="*/ 4599 w 10000"/>
                    <a:gd name="connsiteY346-3896" fmla="*/ 3959 h 10000"/>
                    <a:gd name="connsiteX347-3897" fmla="*/ 4558 w 10000"/>
                    <a:gd name="connsiteY347-3898" fmla="*/ 3989 h 10000"/>
                    <a:gd name="connsiteX348-3899" fmla="*/ 4519 w 10000"/>
                    <a:gd name="connsiteY348-3900" fmla="*/ 4026 h 10000"/>
                    <a:gd name="connsiteX349-3901" fmla="*/ 4479 w 10000"/>
                    <a:gd name="connsiteY349-3902" fmla="*/ 4061 h 10000"/>
                    <a:gd name="connsiteX350-3903" fmla="*/ 4440 w 10000"/>
                    <a:gd name="connsiteY350-3904" fmla="*/ 4100 h 10000"/>
                    <a:gd name="connsiteX351-3905" fmla="*/ 4403 w 10000"/>
                    <a:gd name="connsiteY351-3906" fmla="*/ 4139 h 10000"/>
                    <a:gd name="connsiteX352-3907" fmla="*/ 4367 w 10000"/>
                    <a:gd name="connsiteY352-3908" fmla="*/ 4182 h 10000"/>
                    <a:gd name="connsiteX353-3909" fmla="*/ 4330 w 10000"/>
                    <a:gd name="connsiteY353-3910" fmla="*/ 4227 h 10000"/>
                    <a:gd name="connsiteX354-3911" fmla="*/ 4298 w 10000"/>
                    <a:gd name="connsiteY354-3912" fmla="*/ 4272 h 10000"/>
                    <a:gd name="connsiteX355-3913" fmla="*/ 4264 w 10000"/>
                    <a:gd name="connsiteY355-3914" fmla="*/ 4323 h 10000"/>
                    <a:gd name="connsiteX356-3915" fmla="*/ 4234 w 10000"/>
                    <a:gd name="connsiteY356-3916" fmla="*/ 4372 h 10000"/>
                    <a:gd name="connsiteX357-3917" fmla="*/ 4204 w 10000"/>
                    <a:gd name="connsiteY357-3918" fmla="*/ 4428 h 10000"/>
                    <a:gd name="connsiteX358-3919" fmla="*/ 4173 w 10000"/>
                    <a:gd name="connsiteY358-3920" fmla="*/ 4481 h 10000"/>
                    <a:gd name="connsiteX359-3921" fmla="*/ 4147 w 10000"/>
                    <a:gd name="connsiteY359-3922" fmla="*/ 4536 h 10000"/>
                    <a:gd name="connsiteX360-3923" fmla="*/ 4122 w 10000"/>
                    <a:gd name="connsiteY360-3924" fmla="*/ 4593 h 10000"/>
                    <a:gd name="connsiteX361-3925" fmla="*/ 4099 w 10000"/>
                    <a:gd name="connsiteY361-3926" fmla="*/ 4651 h 10000"/>
                    <a:gd name="connsiteX362-3927" fmla="*/ 4079 w 10000"/>
                    <a:gd name="connsiteY362-3928" fmla="*/ 4708 h 10000"/>
                    <a:gd name="connsiteX363-3929" fmla="*/ 4059 w 10000"/>
                    <a:gd name="connsiteY363-3930" fmla="*/ 4766 h 10000"/>
                    <a:gd name="connsiteX364-3931" fmla="*/ 4045 w 10000"/>
                    <a:gd name="connsiteY364-3932" fmla="*/ 4825 h 10000"/>
                    <a:gd name="connsiteX365-3933" fmla="*/ 4031 w 10000"/>
                    <a:gd name="connsiteY365-3934" fmla="*/ 4882 h 10000"/>
                    <a:gd name="connsiteX366-3935" fmla="*/ 4019 w 10000"/>
                    <a:gd name="connsiteY366-3936" fmla="*/ 4938 h 10000"/>
                    <a:gd name="connsiteX367-3937" fmla="*/ 4011 w 10000"/>
                    <a:gd name="connsiteY367-3938" fmla="*/ 4995 h 10000"/>
                    <a:gd name="connsiteX368-3939" fmla="*/ 4002 w 10000"/>
                    <a:gd name="connsiteY368-3940" fmla="*/ 5052 h 10000"/>
                    <a:gd name="connsiteX369-3941" fmla="*/ 3995 w 10000"/>
                    <a:gd name="connsiteY369-3942" fmla="*/ 5110 h 10000"/>
                    <a:gd name="connsiteX370-3943" fmla="*/ 3994 w 10000"/>
                    <a:gd name="connsiteY370-3944" fmla="*/ 5167 h 10000"/>
                    <a:gd name="connsiteX371-3945" fmla="*/ 3992 w 10000"/>
                    <a:gd name="connsiteY371-3946" fmla="*/ 5222 h 10000"/>
                    <a:gd name="connsiteX372-3947" fmla="*/ 3994 w 10000"/>
                    <a:gd name="connsiteY372-3948" fmla="*/ 5275 h 10000"/>
                    <a:gd name="connsiteX373-3949" fmla="*/ 3995 w 10000"/>
                    <a:gd name="connsiteY373-3950" fmla="*/ 5331 h 10000"/>
                    <a:gd name="connsiteX374-3951" fmla="*/ 4001 w 10000"/>
                    <a:gd name="connsiteY374-3952" fmla="*/ 5384 h 10000"/>
                    <a:gd name="connsiteX375-3953" fmla="*/ 4008 w 10000"/>
                    <a:gd name="connsiteY375-3954" fmla="*/ 5435 h 10000"/>
                    <a:gd name="connsiteX376-3955" fmla="*/ 4017 w 10000"/>
                    <a:gd name="connsiteY376-3956" fmla="*/ 5488 h 10000"/>
                    <a:gd name="connsiteX377-3957" fmla="*/ 4027 w 10000"/>
                    <a:gd name="connsiteY377-3958" fmla="*/ 5538 h 10000"/>
                    <a:gd name="connsiteX378-3959" fmla="*/ 4042 w 10000"/>
                    <a:gd name="connsiteY378-3960" fmla="*/ 5585 h 10000"/>
                    <a:gd name="connsiteX379-3961" fmla="*/ 4056 w 10000"/>
                    <a:gd name="connsiteY379-3962" fmla="*/ 5632 h 10000"/>
                    <a:gd name="connsiteX380-3963" fmla="*/ 4072 w 10000"/>
                    <a:gd name="connsiteY380-3964" fmla="*/ 5681 h 10000"/>
                    <a:gd name="connsiteX381-3965" fmla="*/ 4091 w 10000"/>
                    <a:gd name="connsiteY381-3966" fmla="*/ 5724 h 10000"/>
                    <a:gd name="connsiteX382-3967" fmla="*/ 4111 w 10000"/>
                    <a:gd name="connsiteY382-3968" fmla="*/ 5765 h 10000"/>
                    <a:gd name="connsiteX383-3969" fmla="*/ 4134 w 10000"/>
                    <a:gd name="connsiteY383-3970" fmla="*/ 5808 h 10000"/>
                    <a:gd name="connsiteX384-3971" fmla="*/ 4159 w 10000"/>
                    <a:gd name="connsiteY384-3972" fmla="*/ 5847 h 10000"/>
                    <a:gd name="connsiteX385-3973" fmla="*/ 4186 w 10000"/>
                    <a:gd name="connsiteY385-3974" fmla="*/ 5886 h 10000"/>
                    <a:gd name="connsiteX386-3975" fmla="*/ 4214 w 10000"/>
                    <a:gd name="connsiteY386-3976" fmla="*/ 5918 h 10000"/>
                    <a:gd name="connsiteX387-3977" fmla="*/ 4246 w 10000"/>
                    <a:gd name="connsiteY387-3978" fmla="*/ 5951 h 10000"/>
                    <a:gd name="connsiteX388-3979" fmla="*/ 4278 w 10000"/>
                    <a:gd name="connsiteY388-3980" fmla="*/ 5982 h 10000"/>
                    <a:gd name="connsiteX389-3981" fmla="*/ 4312 w 10000"/>
                    <a:gd name="connsiteY389-3982" fmla="*/ 6011 h 10000"/>
                    <a:gd name="connsiteX390-3983" fmla="*/ 4350 w 10000"/>
                    <a:gd name="connsiteY390-3984" fmla="*/ 6037 h 10000"/>
                    <a:gd name="connsiteX391-3985" fmla="*/ 4387 w 10000"/>
                    <a:gd name="connsiteY391-3986" fmla="*/ 6058 h 10000"/>
                    <a:gd name="connsiteX392-3987" fmla="*/ 4422 w 10000"/>
                    <a:gd name="connsiteY392-3988" fmla="*/ 6078 h 10000"/>
                    <a:gd name="connsiteX393-3989" fmla="*/ 4455 w 10000"/>
                    <a:gd name="connsiteY393-3990" fmla="*/ 6093 h 10000"/>
                    <a:gd name="connsiteX394-3991" fmla="*/ 4490 w 10000"/>
                    <a:gd name="connsiteY394-3992" fmla="*/ 6101 h 10000"/>
                    <a:gd name="connsiteX395-3993" fmla="*/ 4520 w 10000"/>
                    <a:gd name="connsiteY395-3994" fmla="*/ 6107 h 10000"/>
                    <a:gd name="connsiteX396-3995" fmla="*/ 4554 w 10000"/>
                    <a:gd name="connsiteY396-3996" fmla="*/ 6107 h 10000"/>
                    <a:gd name="connsiteX397-3997" fmla="*/ 4583 w 10000"/>
                    <a:gd name="connsiteY397-3998" fmla="*/ 6103 h 10000"/>
                    <a:gd name="connsiteX398-3999" fmla="*/ 4615 w 10000"/>
                    <a:gd name="connsiteY398-4000" fmla="*/ 6099 h 10000"/>
                    <a:gd name="connsiteX399-4001" fmla="*/ 4643 w 10000"/>
                    <a:gd name="connsiteY399-4002" fmla="*/ 6088 h 10000"/>
                    <a:gd name="connsiteX400-4003" fmla="*/ 4672 w 10000"/>
                    <a:gd name="connsiteY400-4004" fmla="*/ 6074 h 10000"/>
                    <a:gd name="connsiteX401-4005" fmla="*/ 4698 w 10000"/>
                    <a:gd name="connsiteY401-4006" fmla="*/ 6058 h 10000"/>
                    <a:gd name="connsiteX402-4007" fmla="*/ 4727 w 10000"/>
                    <a:gd name="connsiteY402-4008" fmla="*/ 6039 h 10000"/>
                    <a:gd name="connsiteX403-4009" fmla="*/ 4754 w 10000"/>
                    <a:gd name="connsiteY403-4010" fmla="*/ 6015 h 10000"/>
                    <a:gd name="connsiteX404-4011" fmla="*/ 4782 w 10000"/>
                    <a:gd name="connsiteY404-4012" fmla="*/ 5992 h 10000"/>
                    <a:gd name="connsiteX405-4013" fmla="*/ 4805 w 10000"/>
                    <a:gd name="connsiteY405-4014" fmla="*/ 5964 h 10000"/>
                    <a:gd name="connsiteX406-4015" fmla="*/ 4834 w 10000"/>
                    <a:gd name="connsiteY406-4016" fmla="*/ 5933 h 10000"/>
                    <a:gd name="connsiteX407-4017" fmla="*/ 4859 w 10000"/>
                    <a:gd name="connsiteY407-4018" fmla="*/ 5896 h 10000"/>
                    <a:gd name="connsiteX408-4019" fmla="*/ 4882 w 10000"/>
                    <a:gd name="connsiteY408-4020" fmla="*/ 5861 h 10000"/>
                    <a:gd name="connsiteX409-4021" fmla="*/ 4931 w 10000"/>
                    <a:gd name="connsiteY409-4022" fmla="*/ 5783 h 10000"/>
                    <a:gd name="connsiteX410-4023" fmla="*/ 4981 w 10000"/>
                    <a:gd name="connsiteY410-4024" fmla="*/ 5697 h 10000"/>
                    <a:gd name="connsiteX411-4025" fmla="*/ 5033 w 10000"/>
                    <a:gd name="connsiteY411-4026" fmla="*/ 5605 h 10000"/>
                    <a:gd name="connsiteX412-4027" fmla="*/ 5083 w 10000"/>
                    <a:gd name="connsiteY412-4028" fmla="*/ 5505 h 10000"/>
                    <a:gd name="connsiteX413-4029" fmla="*/ 5134 w 10000"/>
                    <a:gd name="connsiteY413-4030" fmla="*/ 5400 h 10000"/>
                    <a:gd name="connsiteX414-4031" fmla="*/ 5241 w 10000"/>
                    <a:gd name="connsiteY414-4032" fmla="*/ 5181 h 10000"/>
                    <a:gd name="connsiteX415-4033" fmla="*/ 5353 w 10000"/>
                    <a:gd name="connsiteY415-4034" fmla="*/ 4964 h 10000"/>
                    <a:gd name="connsiteX416-4035" fmla="*/ 5405 w 10000"/>
                    <a:gd name="connsiteY416-4036" fmla="*/ 4862 h 10000"/>
                    <a:gd name="connsiteX417-4037" fmla="*/ 5497 w 10000"/>
                    <a:gd name="connsiteY417-4038" fmla="*/ 4667 h 10000"/>
                    <a:gd name="connsiteX418-4039" fmla="*/ 5537 w 10000"/>
                    <a:gd name="connsiteY418-4040" fmla="*/ 4577 h 10000"/>
                    <a:gd name="connsiteX419-4041" fmla="*/ 5572 w 10000"/>
                    <a:gd name="connsiteY419-4042" fmla="*/ 4489 h 10000"/>
                    <a:gd name="connsiteX420-4043" fmla="*/ 5585 w 10000"/>
                    <a:gd name="connsiteY420-4044" fmla="*/ 4446 h 10000"/>
                    <a:gd name="connsiteX421-4045" fmla="*/ 5597 w 10000"/>
                    <a:gd name="connsiteY421-4046" fmla="*/ 4405 h 10000"/>
                    <a:gd name="connsiteX422-4047" fmla="*/ 5608 w 10000"/>
                    <a:gd name="connsiteY422-4048" fmla="*/ 4366 h 10000"/>
                    <a:gd name="connsiteX423-4049" fmla="*/ 5617 w 10000"/>
                    <a:gd name="connsiteY423-4050" fmla="*/ 4325 h 10000"/>
                    <a:gd name="connsiteX424-4051" fmla="*/ 5622 w 10000"/>
                    <a:gd name="connsiteY424-4052" fmla="*/ 4286 h 10000"/>
                    <a:gd name="connsiteX425-4053" fmla="*/ 5624 w 10000"/>
                    <a:gd name="connsiteY425-4054" fmla="*/ 4249 h 10000"/>
                    <a:gd name="connsiteX426-4055" fmla="*/ 5626 w 10000"/>
                    <a:gd name="connsiteY426-4056" fmla="*/ 4213 h 10000"/>
                    <a:gd name="connsiteX427-4057" fmla="*/ 5624 w 10000"/>
                    <a:gd name="connsiteY427-4058" fmla="*/ 4178 h 10000"/>
                    <a:gd name="connsiteX428-4059" fmla="*/ 5618 w 10000"/>
                    <a:gd name="connsiteY428-4060" fmla="*/ 4141 h 10000"/>
                    <a:gd name="connsiteX429-4061" fmla="*/ 5611 w 10000"/>
                    <a:gd name="connsiteY429-4062" fmla="*/ 4108 h 10000"/>
                    <a:gd name="connsiteX430-4063" fmla="*/ 5601 w 10000"/>
                    <a:gd name="connsiteY430-4064" fmla="*/ 4075 h 10000"/>
                    <a:gd name="connsiteX431-4065" fmla="*/ 5586 w 10000"/>
                    <a:gd name="connsiteY431-4066" fmla="*/ 4045 h 10000"/>
                    <a:gd name="connsiteX432-4067" fmla="*/ 5570 w 10000"/>
                    <a:gd name="connsiteY432-4068" fmla="*/ 4014 h 10000"/>
                    <a:gd name="connsiteX433-4069" fmla="*/ 5549 w 10000"/>
                    <a:gd name="connsiteY433-4070" fmla="*/ 3985 h 10000"/>
                    <a:gd name="connsiteX434-4071" fmla="*/ 5526 w 10000"/>
                    <a:gd name="connsiteY434-4072" fmla="*/ 3957 h 10000"/>
                    <a:gd name="connsiteX435-4073" fmla="*/ 5497 w 10000"/>
                    <a:gd name="connsiteY435-4074" fmla="*/ 3930 h 10000"/>
                    <a:gd name="connsiteX436-4075" fmla="*/ 5467 w 10000"/>
                    <a:gd name="connsiteY436-4076" fmla="*/ 3903 h 10000"/>
                    <a:gd name="connsiteX437-4077" fmla="*/ 5432 w 10000"/>
                    <a:gd name="connsiteY437-4078" fmla="*/ 3879 h 10000"/>
                    <a:gd name="connsiteX438-4079" fmla="*/ 7341 w 10000"/>
                    <a:gd name="connsiteY438-4080" fmla="*/ 3897 h 10000"/>
                    <a:gd name="connsiteX439-4081" fmla="*/ 7341 w 10000"/>
                    <a:gd name="connsiteY439-4082" fmla="*/ 3897 h 10000"/>
                    <a:gd name="connsiteX440-4083" fmla="*/ 7266 w 10000"/>
                    <a:gd name="connsiteY440-4084" fmla="*/ 3815 h 10000"/>
                    <a:gd name="connsiteX441-4085" fmla="*/ 7188 w 10000"/>
                    <a:gd name="connsiteY441-4086" fmla="*/ 3740 h 10000"/>
                    <a:gd name="connsiteX442-4087" fmla="*/ 7108 w 10000"/>
                    <a:gd name="connsiteY442-4088" fmla="*/ 3666 h 10000"/>
                    <a:gd name="connsiteX443-4089" fmla="*/ 7024 w 10000"/>
                    <a:gd name="connsiteY443-4090" fmla="*/ 3598 h 10000"/>
                    <a:gd name="connsiteX444-4091" fmla="*/ 6982 w 10000"/>
                    <a:gd name="connsiteY444-4092" fmla="*/ 3563 h 10000"/>
                    <a:gd name="connsiteX445-4093" fmla="*/ 6939 w 10000"/>
                    <a:gd name="connsiteY445-4094" fmla="*/ 3533 h 10000"/>
                    <a:gd name="connsiteX446-4095" fmla="*/ 6893 w 10000"/>
                    <a:gd name="connsiteY446-4096" fmla="*/ 3504 h 10000"/>
                    <a:gd name="connsiteX447-4097" fmla="*/ 6848 w 10000"/>
                    <a:gd name="connsiteY447-4098" fmla="*/ 3473 h 10000"/>
                    <a:gd name="connsiteX448-4099" fmla="*/ 6802 w 10000"/>
                    <a:gd name="connsiteY448-4100" fmla="*/ 3447 h 10000"/>
                    <a:gd name="connsiteX449-4101" fmla="*/ 6756 w 10000"/>
                    <a:gd name="connsiteY449-4102" fmla="*/ 3422 h 10000"/>
                    <a:gd name="connsiteX450-4103" fmla="*/ 6709 w 10000"/>
                    <a:gd name="connsiteY450-4104" fmla="*/ 3395 h 10000"/>
                    <a:gd name="connsiteX451-4105" fmla="*/ 6661 w 10000"/>
                    <a:gd name="connsiteY451-4106" fmla="*/ 3371 h 10000"/>
                    <a:gd name="connsiteX452-4107" fmla="*/ 6613 w 10000"/>
                    <a:gd name="connsiteY452-4108" fmla="*/ 3348 h 10000"/>
                    <a:gd name="connsiteX453-4109" fmla="*/ 6563 w 10000"/>
                    <a:gd name="connsiteY453-4110" fmla="*/ 3326 h 10000"/>
                    <a:gd name="connsiteX454-4111" fmla="*/ 6515 w 10000"/>
                    <a:gd name="connsiteY454-4112" fmla="*/ 3307 h 10000"/>
                    <a:gd name="connsiteX455-4113" fmla="*/ 6466 w 10000"/>
                    <a:gd name="connsiteY455-4114" fmla="*/ 3289 h 10000"/>
                    <a:gd name="connsiteX456-4115" fmla="*/ 6416 w 10000"/>
                    <a:gd name="connsiteY456-4116" fmla="*/ 3273 h 10000"/>
                    <a:gd name="connsiteX457-4117" fmla="*/ 6364 w 10000"/>
                    <a:gd name="connsiteY457-4118" fmla="*/ 3254 h 10000"/>
                    <a:gd name="connsiteX458-4119" fmla="*/ 6313 w 10000"/>
                    <a:gd name="connsiteY458-4120" fmla="*/ 3240 h 10000"/>
                    <a:gd name="connsiteX459-4121" fmla="*/ 6261 w 10000"/>
                    <a:gd name="connsiteY459-4122" fmla="*/ 3230 h 10000"/>
                    <a:gd name="connsiteX460-4123" fmla="*/ 6209 w 10000"/>
                    <a:gd name="connsiteY460-4124" fmla="*/ 3217 h 10000"/>
                    <a:gd name="connsiteX461-4125" fmla="*/ 6156 w 10000"/>
                    <a:gd name="connsiteY461-4126" fmla="*/ 3207 h 10000"/>
                    <a:gd name="connsiteX462-4127" fmla="*/ 6101 w 10000"/>
                    <a:gd name="connsiteY462-4128" fmla="*/ 3199 h 10000"/>
                    <a:gd name="connsiteX463-4129" fmla="*/ 6047 w 10000"/>
                    <a:gd name="connsiteY463-4130" fmla="*/ 3191 h 10000"/>
                    <a:gd name="connsiteX464-4131" fmla="*/ 5994 w 10000"/>
                    <a:gd name="connsiteY464-4132" fmla="*/ 3187 h 10000"/>
                    <a:gd name="connsiteX465-4133" fmla="*/ 5941 w 10000"/>
                    <a:gd name="connsiteY465-4134" fmla="*/ 3180 h 10000"/>
                    <a:gd name="connsiteX466-4135" fmla="*/ 5885 w 10000"/>
                    <a:gd name="connsiteY466-4136" fmla="*/ 3178 h 10000"/>
                    <a:gd name="connsiteX467-4137" fmla="*/ 5830 w 10000"/>
                    <a:gd name="connsiteY467-4138" fmla="*/ 3178 h 10000"/>
                    <a:gd name="connsiteX468-4139" fmla="*/ 5775 w 10000"/>
                    <a:gd name="connsiteY468-4140" fmla="*/ 3178 h 10000"/>
                    <a:gd name="connsiteX469-4141" fmla="*/ 5720 w 10000"/>
                    <a:gd name="connsiteY469-4142" fmla="*/ 3180 h 10000"/>
                    <a:gd name="connsiteX470-4143" fmla="*/ 5665 w 10000"/>
                    <a:gd name="connsiteY470-4144" fmla="*/ 3187 h 10000"/>
                    <a:gd name="connsiteX471-4145" fmla="*/ 5611 w 10000"/>
                    <a:gd name="connsiteY471-4146" fmla="*/ 3191 h 10000"/>
                    <a:gd name="connsiteX472-4147" fmla="*/ 5558 w 10000"/>
                    <a:gd name="connsiteY472-4148" fmla="*/ 3199 h 10000"/>
                    <a:gd name="connsiteX473-4149" fmla="*/ 5505 w 10000"/>
                    <a:gd name="connsiteY473-4150" fmla="*/ 3207 h 10000"/>
                    <a:gd name="connsiteX474-4151" fmla="*/ 5453 w 10000"/>
                    <a:gd name="connsiteY474-4152" fmla="*/ 3217 h 10000"/>
                    <a:gd name="connsiteX475-4153" fmla="*/ 5400 w 10000"/>
                    <a:gd name="connsiteY475-4154" fmla="*/ 3230 h 10000"/>
                    <a:gd name="connsiteX476-4155" fmla="*/ 5348 w 10000"/>
                    <a:gd name="connsiteY476-4156" fmla="*/ 3240 h 10000"/>
                    <a:gd name="connsiteX477-4157" fmla="*/ 5296 w 10000"/>
                    <a:gd name="connsiteY477-4158" fmla="*/ 3254 h 10000"/>
                    <a:gd name="connsiteX478-4159" fmla="*/ 5246 w 10000"/>
                    <a:gd name="connsiteY478-4160" fmla="*/ 3273 h 10000"/>
                    <a:gd name="connsiteX479-4161" fmla="*/ 5195 w 10000"/>
                    <a:gd name="connsiteY479-4162" fmla="*/ 3289 h 10000"/>
                    <a:gd name="connsiteX480-4163" fmla="*/ 5145 w 10000"/>
                    <a:gd name="connsiteY480-4164" fmla="*/ 3307 h 10000"/>
                    <a:gd name="connsiteX481-4165" fmla="*/ 5095 w 10000"/>
                    <a:gd name="connsiteY481-4166" fmla="*/ 3326 h 10000"/>
                    <a:gd name="connsiteX482-4167" fmla="*/ 5047 w 10000"/>
                    <a:gd name="connsiteY482-4168" fmla="*/ 3348 h 10000"/>
                    <a:gd name="connsiteX483-4169" fmla="*/ 4997 w 10000"/>
                    <a:gd name="connsiteY483-4170" fmla="*/ 3371 h 10000"/>
                    <a:gd name="connsiteX484-4171" fmla="*/ 4951 w 10000"/>
                    <a:gd name="connsiteY484-4172" fmla="*/ 3395 h 10000"/>
                    <a:gd name="connsiteX485-4173" fmla="*/ 4903 w 10000"/>
                    <a:gd name="connsiteY485-4174" fmla="*/ 3422 h 10000"/>
                    <a:gd name="connsiteX486-4175" fmla="*/ 4859 w 10000"/>
                    <a:gd name="connsiteY486-4176" fmla="*/ 3447 h 10000"/>
                    <a:gd name="connsiteX487-4177" fmla="*/ 4812 w 10000"/>
                    <a:gd name="connsiteY487-4178" fmla="*/ 3473 h 10000"/>
                    <a:gd name="connsiteX488-4179" fmla="*/ 4766 w 10000"/>
                    <a:gd name="connsiteY488-4180" fmla="*/ 3504 h 10000"/>
                    <a:gd name="connsiteX489-4181" fmla="*/ 4723 w 10000"/>
                    <a:gd name="connsiteY489-4182" fmla="*/ 3533 h 10000"/>
                    <a:gd name="connsiteX490-4183" fmla="*/ 4679 w 10000"/>
                    <a:gd name="connsiteY490-4184" fmla="*/ 3563 h 10000"/>
                    <a:gd name="connsiteX491-4185" fmla="*/ 4636 w 10000"/>
                    <a:gd name="connsiteY491-4186" fmla="*/ 3598 h 10000"/>
                    <a:gd name="connsiteX492-4187" fmla="*/ 4552 w 10000"/>
                    <a:gd name="connsiteY492-4188" fmla="*/ 3666 h 10000"/>
                    <a:gd name="connsiteX493-4189" fmla="*/ 4471 w 10000"/>
                    <a:gd name="connsiteY493-4190" fmla="*/ 3740 h 10000"/>
                    <a:gd name="connsiteX494-4191" fmla="*/ 4394 w 10000"/>
                    <a:gd name="connsiteY494-4192" fmla="*/ 3815 h 10000"/>
                    <a:gd name="connsiteX495-4193" fmla="*/ 4321 w 10000"/>
                    <a:gd name="connsiteY495-4194" fmla="*/ 3897 h 10000"/>
                    <a:gd name="connsiteX496-4195" fmla="*/ 4248 w 10000"/>
                    <a:gd name="connsiteY496-4196" fmla="*/ 3983 h 10000"/>
                    <a:gd name="connsiteX497-4197" fmla="*/ 4182 w 10000"/>
                    <a:gd name="connsiteY497-4198" fmla="*/ 4073 h 10000"/>
                    <a:gd name="connsiteX498-4199" fmla="*/ 4118 w 10000"/>
                    <a:gd name="connsiteY498-4200" fmla="*/ 4165 h 10000"/>
                    <a:gd name="connsiteX499-4201" fmla="*/ 4058 w 10000"/>
                    <a:gd name="connsiteY499-4202" fmla="*/ 4262 h 10000"/>
                    <a:gd name="connsiteX500-4203" fmla="*/ 4031 w 10000"/>
                    <a:gd name="connsiteY500-4204" fmla="*/ 4311 h 10000"/>
                    <a:gd name="connsiteX501-4205" fmla="*/ 4004 w 10000"/>
                    <a:gd name="connsiteY501-4206" fmla="*/ 4360 h 10000"/>
                    <a:gd name="connsiteX502-4207" fmla="*/ 3978 w 10000"/>
                    <a:gd name="connsiteY502-4208" fmla="*/ 4413 h 10000"/>
                    <a:gd name="connsiteX503-4209" fmla="*/ 3953 w 10000"/>
                    <a:gd name="connsiteY503-4210" fmla="*/ 4464 h 10000"/>
                    <a:gd name="connsiteX504-4211" fmla="*/ 3928 w 10000"/>
                    <a:gd name="connsiteY504-4212" fmla="*/ 4518 h 10000"/>
                    <a:gd name="connsiteX505-4213" fmla="*/ 3905 w 10000"/>
                    <a:gd name="connsiteY505-4214" fmla="*/ 4569 h 10000"/>
                    <a:gd name="connsiteX506-4215" fmla="*/ 3883 w 10000"/>
                    <a:gd name="connsiteY506-4216" fmla="*/ 4624 h 10000"/>
                    <a:gd name="connsiteX507-4217" fmla="*/ 3862 w 10000"/>
                    <a:gd name="connsiteY507-4218" fmla="*/ 4680 h 10000"/>
                    <a:gd name="connsiteX508-4219" fmla="*/ 3842 w 10000"/>
                    <a:gd name="connsiteY508-4220" fmla="*/ 4735 h 10000"/>
                    <a:gd name="connsiteX509-4221" fmla="*/ 3825 w 10000"/>
                    <a:gd name="connsiteY509-4222" fmla="*/ 4790 h 10000"/>
                    <a:gd name="connsiteX510-4223" fmla="*/ 3807 w 10000"/>
                    <a:gd name="connsiteY510-4224" fmla="*/ 4847 h 10000"/>
                    <a:gd name="connsiteX511-4225" fmla="*/ 3789 w 10000"/>
                    <a:gd name="connsiteY511-4226" fmla="*/ 4905 h 10000"/>
                    <a:gd name="connsiteX512-4227" fmla="*/ 3775 w 10000"/>
                    <a:gd name="connsiteY512-4228" fmla="*/ 4962 h 10000"/>
                    <a:gd name="connsiteX513-4229" fmla="*/ 3760 w 10000"/>
                    <a:gd name="connsiteY513-4230" fmla="*/ 5022 h 10000"/>
                    <a:gd name="connsiteX514-4231" fmla="*/ 3748 w 10000"/>
                    <a:gd name="connsiteY514-4232" fmla="*/ 5081 h 10000"/>
                    <a:gd name="connsiteX515-4233" fmla="*/ 3737 w 10000"/>
                    <a:gd name="connsiteY515-4234" fmla="*/ 5140 h 10000"/>
                    <a:gd name="connsiteX516-4235" fmla="*/ 3727 w 10000"/>
                    <a:gd name="connsiteY516-4236" fmla="*/ 5200 h 10000"/>
                    <a:gd name="connsiteX517-4237" fmla="*/ 3720 w 10000"/>
                    <a:gd name="connsiteY517-4238" fmla="*/ 5261 h 10000"/>
                    <a:gd name="connsiteX518-4239" fmla="*/ 3711 w 10000"/>
                    <a:gd name="connsiteY518-4240" fmla="*/ 5325 h 10000"/>
                    <a:gd name="connsiteX519-4241" fmla="*/ 3705 w 10000"/>
                    <a:gd name="connsiteY519-4242" fmla="*/ 5386 h 10000"/>
                    <a:gd name="connsiteX520-4243" fmla="*/ 3700 w 10000"/>
                    <a:gd name="connsiteY520-4244" fmla="*/ 5447 h 10000"/>
                    <a:gd name="connsiteX521-4245" fmla="*/ 3696 w 10000"/>
                    <a:gd name="connsiteY521-4246" fmla="*/ 5509 h 10000"/>
                    <a:gd name="connsiteX522-4247" fmla="*/ 3695 w 10000"/>
                    <a:gd name="connsiteY522-4248" fmla="*/ 5572 h 10000"/>
                    <a:gd name="connsiteX523-4249" fmla="*/ 3695 w 10000"/>
                    <a:gd name="connsiteY523-4250" fmla="*/ 5636 h 10000"/>
                    <a:gd name="connsiteX524-4251" fmla="*/ 3695 w 10000"/>
                    <a:gd name="connsiteY524-4252" fmla="*/ 5699 h 10000"/>
                    <a:gd name="connsiteX525-4253" fmla="*/ 3696 w 10000"/>
                    <a:gd name="connsiteY525-4254" fmla="*/ 5761 h 10000"/>
                    <a:gd name="connsiteX526-4255" fmla="*/ 3700 w 10000"/>
                    <a:gd name="connsiteY526-4256" fmla="*/ 5826 h 10000"/>
                    <a:gd name="connsiteX527-4257" fmla="*/ 3705 w 10000"/>
                    <a:gd name="connsiteY527-4258" fmla="*/ 5888 h 10000"/>
                    <a:gd name="connsiteX528-4259" fmla="*/ 3711 w 10000"/>
                    <a:gd name="connsiteY528-4260" fmla="*/ 5949 h 10000"/>
                    <a:gd name="connsiteX529-4261" fmla="*/ 3720 w 10000"/>
                    <a:gd name="connsiteY529-4262" fmla="*/ 6011 h 10000"/>
                    <a:gd name="connsiteX530-4263" fmla="*/ 3727 w 10000"/>
                    <a:gd name="connsiteY530-4264" fmla="*/ 6070 h 10000"/>
                    <a:gd name="connsiteX531-4265" fmla="*/ 3737 w 10000"/>
                    <a:gd name="connsiteY531-4266" fmla="*/ 6131 h 10000"/>
                    <a:gd name="connsiteX532-4267" fmla="*/ 3748 w 10000"/>
                    <a:gd name="connsiteY532-4268" fmla="*/ 6191 h 10000"/>
                    <a:gd name="connsiteX533-4269" fmla="*/ 3760 w 10000"/>
                    <a:gd name="connsiteY533-4270" fmla="*/ 6250 h 10000"/>
                    <a:gd name="connsiteX534-4271" fmla="*/ 3775 w 10000"/>
                    <a:gd name="connsiteY534-4272" fmla="*/ 6308 h 10000"/>
                    <a:gd name="connsiteX535-4273" fmla="*/ 3789 w 10000"/>
                    <a:gd name="connsiteY535-4274" fmla="*/ 6367 h 10000"/>
                    <a:gd name="connsiteX536-4275" fmla="*/ 3807 w 10000"/>
                    <a:gd name="connsiteY536-4276" fmla="*/ 6424 h 10000"/>
                    <a:gd name="connsiteX537-4277" fmla="*/ 3825 w 10000"/>
                    <a:gd name="connsiteY537-4278" fmla="*/ 6482 h 10000"/>
                    <a:gd name="connsiteX538-4279" fmla="*/ 3842 w 10000"/>
                    <a:gd name="connsiteY538-4280" fmla="*/ 6537 h 10000"/>
                    <a:gd name="connsiteX539-4281" fmla="*/ 3862 w 10000"/>
                    <a:gd name="connsiteY539-4282" fmla="*/ 6594 h 10000"/>
                    <a:gd name="connsiteX540-4283" fmla="*/ 3883 w 10000"/>
                    <a:gd name="connsiteY540-4284" fmla="*/ 6648 h 10000"/>
                    <a:gd name="connsiteX541-4285" fmla="*/ 3905 w 10000"/>
                    <a:gd name="connsiteY541-4286" fmla="*/ 6701 h 10000"/>
                    <a:gd name="connsiteX542-4287" fmla="*/ 3928 w 10000"/>
                    <a:gd name="connsiteY542-4288" fmla="*/ 6754 h 10000"/>
                    <a:gd name="connsiteX543-4289" fmla="*/ 3953 w 10000"/>
                    <a:gd name="connsiteY543-4290" fmla="*/ 6807 h 10000"/>
                    <a:gd name="connsiteX544-4291" fmla="*/ 3978 w 10000"/>
                    <a:gd name="connsiteY544-4292" fmla="*/ 6861 h 10000"/>
                    <a:gd name="connsiteX545-4293" fmla="*/ 4004 w 10000"/>
                    <a:gd name="connsiteY545-4294" fmla="*/ 6910 h 10000"/>
                    <a:gd name="connsiteX546-4295" fmla="*/ 4031 w 10000"/>
                    <a:gd name="connsiteY546-4296" fmla="*/ 6959 h 10000"/>
                    <a:gd name="connsiteX547-4297" fmla="*/ 4058 w 10000"/>
                    <a:gd name="connsiteY547-4298" fmla="*/ 7010 h 10000"/>
                    <a:gd name="connsiteX548-4299" fmla="*/ 4118 w 10000"/>
                    <a:gd name="connsiteY548-4300" fmla="*/ 7106 h 10000"/>
                    <a:gd name="connsiteX549-4301" fmla="*/ 4182 w 10000"/>
                    <a:gd name="connsiteY549-4302" fmla="*/ 7200 h 10000"/>
                    <a:gd name="connsiteX550-4303" fmla="*/ 4248 w 10000"/>
                    <a:gd name="connsiteY550-4304" fmla="*/ 7289 h 10000"/>
                    <a:gd name="connsiteX551-4305" fmla="*/ 4321 w 10000"/>
                    <a:gd name="connsiteY551-4306" fmla="*/ 7373 h 10000"/>
                    <a:gd name="connsiteX552-4307" fmla="*/ 4394 w 10000"/>
                    <a:gd name="connsiteY552-4308" fmla="*/ 7454 h 10000"/>
                    <a:gd name="connsiteX553-4309" fmla="*/ 4471 w 10000"/>
                    <a:gd name="connsiteY553-4310" fmla="*/ 7532 h 10000"/>
                    <a:gd name="connsiteX554-4311" fmla="*/ 4552 w 10000"/>
                    <a:gd name="connsiteY554-4312" fmla="*/ 7606 h 10000"/>
                    <a:gd name="connsiteX555-4313" fmla="*/ 4636 w 10000"/>
                    <a:gd name="connsiteY555-4314" fmla="*/ 7674 h 10000"/>
                    <a:gd name="connsiteX556-4315" fmla="*/ 4679 w 10000"/>
                    <a:gd name="connsiteY556-4316" fmla="*/ 7706 h 10000"/>
                    <a:gd name="connsiteX557-4317" fmla="*/ 4723 w 10000"/>
                    <a:gd name="connsiteY557-4318" fmla="*/ 7737 h 10000"/>
                    <a:gd name="connsiteX558-4319" fmla="*/ 4766 w 10000"/>
                    <a:gd name="connsiteY558-4320" fmla="*/ 7768 h 10000"/>
                    <a:gd name="connsiteX559-4321" fmla="*/ 4812 w 10000"/>
                    <a:gd name="connsiteY559-4322" fmla="*/ 7796 h 10000"/>
                    <a:gd name="connsiteX560-4323" fmla="*/ 4859 w 10000"/>
                    <a:gd name="connsiteY560-4324" fmla="*/ 7825 h 10000"/>
                    <a:gd name="connsiteX561-4325" fmla="*/ 4903 w 10000"/>
                    <a:gd name="connsiteY561-4326" fmla="*/ 7852 h 10000"/>
                    <a:gd name="connsiteX562-4327" fmla="*/ 4951 w 10000"/>
                    <a:gd name="connsiteY562-4328" fmla="*/ 7878 h 10000"/>
                    <a:gd name="connsiteX563-4329" fmla="*/ 4997 w 10000"/>
                    <a:gd name="connsiteY563-4330" fmla="*/ 7901 h 10000"/>
                    <a:gd name="connsiteX564-4331" fmla="*/ 5047 w 10000"/>
                    <a:gd name="connsiteY564-4332" fmla="*/ 7923 h 10000"/>
                    <a:gd name="connsiteX565-4333" fmla="*/ 5095 w 10000"/>
                    <a:gd name="connsiteY565-4334" fmla="*/ 7944 h 10000"/>
                    <a:gd name="connsiteX566-4335" fmla="*/ 5145 w 10000"/>
                    <a:gd name="connsiteY566-4336" fmla="*/ 7964 h 10000"/>
                    <a:gd name="connsiteX567-4337" fmla="*/ 5195 w 10000"/>
                    <a:gd name="connsiteY567-4338" fmla="*/ 7985 h 10000"/>
                    <a:gd name="connsiteX568-4339" fmla="*/ 5246 w 10000"/>
                    <a:gd name="connsiteY568-4340" fmla="*/ 8001 h 10000"/>
                    <a:gd name="connsiteX569-4341" fmla="*/ 5296 w 10000"/>
                    <a:gd name="connsiteY569-4342" fmla="*/ 8016 h 10000"/>
                    <a:gd name="connsiteX570-4343" fmla="*/ 5348 w 10000"/>
                    <a:gd name="connsiteY570-4344" fmla="*/ 8032 h 10000"/>
                    <a:gd name="connsiteX571-4345" fmla="*/ 5400 w 10000"/>
                    <a:gd name="connsiteY571-4346" fmla="*/ 8044 h 10000"/>
                    <a:gd name="connsiteX572-4347" fmla="*/ 5453 w 10000"/>
                    <a:gd name="connsiteY572-4348" fmla="*/ 8057 h 10000"/>
                    <a:gd name="connsiteX573-4349" fmla="*/ 5505 w 10000"/>
                    <a:gd name="connsiteY573-4350" fmla="*/ 8065 h 10000"/>
                    <a:gd name="connsiteX574-4351" fmla="*/ 5558 w 10000"/>
                    <a:gd name="connsiteY574-4352" fmla="*/ 8075 h 10000"/>
                    <a:gd name="connsiteX575-4353" fmla="*/ 5611 w 10000"/>
                    <a:gd name="connsiteY575-4354" fmla="*/ 8081 h 10000"/>
                    <a:gd name="connsiteX576-4355" fmla="*/ 5665 w 10000"/>
                    <a:gd name="connsiteY576-4356" fmla="*/ 8087 h 10000"/>
                    <a:gd name="connsiteX577-4357" fmla="*/ 5720 w 10000"/>
                    <a:gd name="connsiteY577-4358" fmla="*/ 8091 h 10000"/>
                    <a:gd name="connsiteX578-4359" fmla="*/ 5775 w 10000"/>
                    <a:gd name="connsiteY578-4360" fmla="*/ 8093 h 10000"/>
                    <a:gd name="connsiteX579-4361" fmla="*/ 5830 w 10000"/>
                    <a:gd name="connsiteY579-4362" fmla="*/ 8093 h 10000"/>
                    <a:gd name="connsiteX580-4363" fmla="*/ 5885 w 10000"/>
                    <a:gd name="connsiteY580-4364" fmla="*/ 8093 h 10000"/>
                    <a:gd name="connsiteX581-4365" fmla="*/ 5941 w 10000"/>
                    <a:gd name="connsiteY581-4366" fmla="*/ 8091 h 10000"/>
                    <a:gd name="connsiteX582-4367" fmla="*/ 5994 w 10000"/>
                    <a:gd name="connsiteY582-4368" fmla="*/ 8087 h 10000"/>
                    <a:gd name="connsiteX583-4369" fmla="*/ 6047 w 10000"/>
                    <a:gd name="connsiteY583-4370" fmla="*/ 8081 h 10000"/>
                    <a:gd name="connsiteX584-4371" fmla="*/ 6101 w 10000"/>
                    <a:gd name="connsiteY584-4372" fmla="*/ 8075 h 10000"/>
                    <a:gd name="connsiteX585-4373" fmla="*/ 6156 w 10000"/>
                    <a:gd name="connsiteY585-4374" fmla="*/ 8065 h 10000"/>
                    <a:gd name="connsiteX586-4375" fmla="*/ 6209 w 10000"/>
                    <a:gd name="connsiteY586-4376" fmla="*/ 8057 h 10000"/>
                    <a:gd name="connsiteX587-4377" fmla="*/ 6261 w 10000"/>
                    <a:gd name="connsiteY587-4378" fmla="*/ 8044 h 10000"/>
                    <a:gd name="connsiteX588-4379" fmla="*/ 6313 w 10000"/>
                    <a:gd name="connsiteY588-4380" fmla="*/ 8032 h 10000"/>
                    <a:gd name="connsiteX589-4381" fmla="*/ 6364 w 10000"/>
                    <a:gd name="connsiteY589-4382" fmla="*/ 8016 h 10000"/>
                    <a:gd name="connsiteX590-4383" fmla="*/ 6416 w 10000"/>
                    <a:gd name="connsiteY590-4384" fmla="*/ 8001 h 10000"/>
                    <a:gd name="connsiteX591-4385" fmla="*/ 6466 w 10000"/>
                    <a:gd name="connsiteY591-4386" fmla="*/ 7985 h 10000"/>
                    <a:gd name="connsiteX592-4387" fmla="*/ 6515 w 10000"/>
                    <a:gd name="connsiteY592-4388" fmla="*/ 7964 h 10000"/>
                    <a:gd name="connsiteX593-4389" fmla="*/ 6563 w 10000"/>
                    <a:gd name="connsiteY593-4390" fmla="*/ 7944 h 10000"/>
                    <a:gd name="connsiteX594-4391" fmla="*/ 6613 w 10000"/>
                    <a:gd name="connsiteY594-4392" fmla="*/ 7923 h 10000"/>
                    <a:gd name="connsiteX595-4393" fmla="*/ 6661 w 10000"/>
                    <a:gd name="connsiteY595-4394" fmla="*/ 7901 h 10000"/>
                    <a:gd name="connsiteX596-4395" fmla="*/ 6709 w 10000"/>
                    <a:gd name="connsiteY596-4396" fmla="*/ 7878 h 10000"/>
                    <a:gd name="connsiteX597-4397" fmla="*/ 6756 w 10000"/>
                    <a:gd name="connsiteY597-4398" fmla="*/ 7852 h 10000"/>
                    <a:gd name="connsiteX598-4399" fmla="*/ 6802 w 10000"/>
                    <a:gd name="connsiteY598-4400" fmla="*/ 7825 h 10000"/>
                    <a:gd name="connsiteX599-4401" fmla="*/ 6848 w 10000"/>
                    <a:gd name="connsiteY599-4402" fmla="*/ 7796 h 10000"/>
                    <a:gd name="connsiteX600-4403" fmla="*/ 6893 w 10000"/>
                    <a:gd name="connsiteY600-4404" fmla="*/ 7768 h 10000"/>
                    <a:gd name="connsiteX601-4405" fmla="*/ 6939 w 10000"/>
                    <a:gd name="connsiteY601-4406" fmla="*/ 7737 h 10000"/>
                    <a:gd name="connsiteX602-4407" fmla="*/ 6982 w 10000"/>
                    <a:gd name="connsiteY602-4408" fmla="*/ 7706 h 10000"/>
                    <a:gd name="connsiteX603-4409" fmla="*/ 7024 w 10000"/>
                    <a:gd name="connsiteY603-4410" fmla="*/ 7674 h 10000"/>
                    <a:gd name="connsiteX604-4411" fmla="*/ 7108 w 10000"/>
                    <a:gd name="connsiteY604-4412" fmla="*/ 7606 h 10000"/>
                    <a:gd name="connsiteX605-4413" fmla="*/ 7188 w 10000"/>
                    <a:gd name="connsiteY605-4414" fmla="*/ 7532 h 10000"/>
                    <a:gd name="connsiteX606-4415" fmla="*/ 7266 w 10000"/>
                    <a:gd name="connsiteY606-4416" fmla="*/ 7454 h 10000"/>
                    <a:gd name="connsiteX607-4417" fmla="*/ 7341 w 10000"/>
                    <a:gd name="connsiteY607-4418" fmla="*/ 7373 h 10000"/>
                    <a:gd name="connsiteX608-4419" fmla="*/ 7411 w 10000"/>
                    <a:gd name="connsiteY608-4420" fmla="*/ 7289 h 10000"/>
                    <a:gd name="connsiteX609-4421" fmla="*/ 7601 w 10000"/>
                    <a:gd name="connsiteY609-4422" fmla="*/ 7010 h 10000"/>
                    <a:gd name="connsiteX610-4423" fmla="*/ 7628 w 10000"/>
                    <a:gd name="connsiteY610-4424" fmla="*/ 6959 h 10000"/>
                    <a:gd name="connsiteX611-4425" fmla="*/ 7658 w 10000"/>
                    <a:gd name="connsiteY611-4426" fmla="*/ 6910 h 10000"/>
                    <a:gd name="connsiteX612-4427" fmla="*/ 7683 w 10000"/>
                    <a:gd name="connsiteY612-4428" fmla="*/ 6861 h 10000"/>
                    <a:gd name="connsiteX613-4429" fmla="*/ 7710 w 10000"/>
                    <a:gd name="connsiteY613-4430" fmla="*/ 6807 h 10000"/>
                    <a:gd name="connsiteX614-4431" fmla="*/ 7731 w 10000"/>
                    <a:gd name="connsiteY614-4432" fmla="*/ 6754 h 10000"/>
                    <a:gd name="connsiteX615-4433" fmla="*/ 7754 w 10000"/>
                    <a:gd name="connsiteY615-4434" fmla="*/ 6701 h 10000"/>
                    <a:gd name="connsiteX616-4435" fmla="*/ 7777 w 10000"/>
                    <a:gd name="connsiteY616-4436" fmla="*/ 6648 h 10000"/>
                    <a:gd name="connsiteX617-4437" fmla="*/ 7799 w 10000"/>
                    <a:gd name="connsiteY617-4438" fmla="*/ 6594 h 10000"/>
                    <a:gd name="connsiteX618-4439" fmla="*/ 7818 w 10000"/>
                    <a:gd name="connsiteY618-4440" fmla="*/ 6537 h 10000"/>
                    <a:gd name="connsiteX619-4441" fmla="*/ 7838 w 10000"/>
                    <a:gd name="connsiteY619-4442" fmla="*/ 6482 h 10000"/>
                    <a:gd name="connsiteX620-4443" fmla="*/ 7854 w 10000"/>
                    <a:gd name="connsiteY620-4444" fmla="*/ 6424 h 10000"/>
                    <a:gd name="connsiteX621-4445" fmla="*/ 7870 w 10000"/>
                    <a:gd name="connsiteY621-4446" fmla="*/ 6367 h 10000"/>
                    <a:gd name="connsiteX622-4447" fmla="*/ 7884 w 10000"/>
                    <a:gd name="connsiteY622-4448" fmla="*/ 6308 h 10000"/>
                    <a:gd name="connsiteX623-4449" fmla="*/ 7898 w 10000"/>
                    <a:gd name="connsiteY623-4450" fmla="*/ 6250 h 10000"/>
                    <a:gd name="connsiteX624-4451" fmla="*/ 7911 w 10000"/>
                    <a:gd name="connsiteY624-4452" fmla="*/ 6191 h 10000"/>
                    <a:gd name="connsiteX625-4453" fmla="*/ 7921 w 10000"/>
                    <a:gd name="connsiteY625-4454" fmla="*/ 6131 h 10000"/>
                    <a:gd name="connsiteX626-4455" fmla="*/ 7932 w 10000"/>
                    <a:gd name="connsiteY626-4456" fmla="*/ 6070 h 10000"/>
                    <a:gd name="connsiteX627-4457" fmla="*/ 7941 w 10000"/>
                    <a:gd name="connsiteY627-4458" fmla="*/ 6011 h 10000"/>
                    <a:gd name="connsiteX628-4459" fmla="*/ 7948 w 10000"/>
                    <a:gd name="connsiteY628-4460" fmla="*/ 5949 h 10000"/>
                    <a:gd name="connsiteX629-4461" fmla="*/ 7955 w 10000"/>
                    <a:gd name="connsiteY629-4462" fmla="*/ 5888 h 10000"/>
                    <a:gd name="connsiteX630-4463" fmla="*/ 7959 w 10000"/>
                    <a:gd name="connsiteY630-4464" fmla="*/ 5826 h 10000"/>
                    <a:gd name="connsiteX631-4465" fmla="*/ 7962 w 10000"/>
                    <a:gd name="connsiteY631-4466" fmla="*/ 5761 h 10000"/>
                    <a:gd name="connsiteX632-4467" fmla="*/ 7966 w 10000"/>
                    <a:gd name="connsiteY632-4468" fmla="*/ 5699 h 10000"/>
                    <a:gd name="connsiteX633-4469" fmla="*/ 7966 w 10000"/>
                    <a:gd name="connsiteY633-4470" fmla="*/ 5636 h 10000"/>
                    <a:gd name="connsiteX634-4471" fmla="*/ 7966 w 10000"/>
                    <a:gd name="connsiteY634-4472" fmla="*/ 5572 h 10000"/>
                    <a:gd name="connsiteX635-4473" fmla="*/ 7962 w 10000"/>
                    <a:gd name="connsiteY635-4474" fmla="*/ 5509 h 10000"/>
                    <a:gd name="connsiteX636-4475" fmla="*/ 7959 w 10000"/>
                    <a:gd name="connsiteY636-4476" fmla="*/ 5447 h 10000"/>
                    <a:gd name="connsiteX637-4477" fmla="*/ 7955 w 10000"/>
                    <a:gd name="connsiteY637-4478" fmla="*/ 5386 h 10000"/>
                    <a:gd name="connsiteX638-4479" fmla="*/ 7948 w 10000"/>
                    <a:gd name="connsiteY638-4480" fmla="*/ 5325 h 10000"/>
                    <a:gd name="connsiteX639-4481" fmla="*/ 7941 w 10000"/>
                    <a:gd name="connsiteY639-4482" fmla="*/ 5261 h 10000"/>
                    <a:gd name="connsiteX640-4483" fmla="*/ 7932 w 10000"/>
                    <a:gd name="connsiteY640-4484" fmla="*/ 5200 h 10000"/>
                    <a:gd name="connsiteX641-4485" fmla="*/ 7921 w 10000"/>
                    <a:gd name="connsiteY641-4486" fmla="*/ 5140 h 10000"/>
                    <a:gd name="connsiteX642-4487" fmla="*/ 7911 w 10000"/>
                    <a:gd name="connsiteY642-4488" fmla="*/ 5081 h 10000"/>
                    <a:gd name="connsiteX643-4489" fmla="*/ 7898 w 10000"/>
                    <a:gd name="connsiteY643-4490" fmla="*/ 5022 h 10000"/>
                    <a:gd name="connsiteX644-4491" fmla="*/ 7884 w 10000"/>
                    <a:gd name="connsiteY644-4492" fmla="*/ 4962 h 10000"/>
                    <a:gd name="connsiteX645-4493" fmla="*/ 7870 w 10000"/>
                    <a:gd name="connsiteY645-4494" fmla="*/ 4905 h 10000"/>
                    <a:gd name="connsiteX646-4495" fmla="*/ 7854 w 10000"/>
                    <a:gd name="connsiteY646-4496" fmla="*/ 4847 h 10000"/>
                    <a:gd name="connsiteX647-4497" fmla="*/ 7838 w 10000"/>
                    <a:gd name="connsiteY647-4498" fmla="*/ 4790 h 10000"/>
                    <a:gd name="connsiteX648-4499" fmla="*/ 7818 w 10000"/>
                    <a:gd name="connsiteY648-4500" fmla="*/ 4735 h 10000"/>
                    <a:gd name="connsiteX649-4501" fmla="*/ 7799 w 10000"/>
                    <a:gd name="connsiteY649-4502" fmla="*/ 4680 h 10000"/>
                    <a:gd name="connsiteX650-4503" fmla="*/ 7777 w 10000"/>
                    <a:gd name="connsiteY650-4504" fmla="*/ 4624 h 10000"/>
                    <a:gd name="connsiteX651-4505" fmla="*/ 7754 w 10000"/>
                    <a:gd name="connsiteY651-4506" fmla="*/ 4569 h 10000"/>
                    <a:gd name="connsiteX652-4507" fmla="*/ 7731 w 10000"/>
                    <a:gd name="connsiteY652-4508" fmla="*/ 4518 h 10000"/>
                    <a:gd name="connsiteX653-4509" fmla="*/ 7710 w 10000"/>
                    <a:gd name="connsiteY653-4510" fmla="*/ 4464 h 10000"/>
                    <a:gd name="connsiteX654-4511" fmla="*/ 7683 w 10000"/>
                    <a:gd name="connsiteY654-4512" fmla="*/ 4413 h 10000"/>
                    <a:gd name="connsiteX655-4513" fmla="*/ 7658 w 10000"/>
                    <a:gd name="connsiteY655-4514" fmla="*/ 4360 h 10000"/>
                    <a:gd name="connsiteX656-4515" fmla="*/ 7628 w 10000"/>
                    <a:gd name="connsiteY656-4516" fmla="*/ 4311 h 10000"/>
                    <a:gd name="connsiteX657-4517" fmla="*/ 7601 w 10000"/>
                    <a:gd name="connsiteY657-4518" fmla="*/ 4262 h 10000"/>
                    <a:gd name="connsiteX658-4519" fmla="*/ 7542 w 10000"/>
                    <a:gd name="connsiteY658-4520" fmla="*/ 4165 h 10000"/>
                    <a:gd name="connsiteX659-4521" fmla="*/ 7478 w 10000"/>
                    <a:gd name="connsiteY659-4522" fmla="*/ 4073 h 10000"/>
                    <a:gd name="connsiteX660-4523" fmla="*/ 7411 w 10000"/>
                    <a:gd name="connsiteY660-4524" fmla="*/ 3983 h 10000"/>
                    <a:gd name="connsiteX661-4525" fmla="*/ 7341 w 10000"/>
                    <a:gd name="connsiteY661-4526" fmla="*/ 3897 h 10000"/>
                    <a:gd name="connsiteX662-4527" fmla="*/ 4205 w 10000"/>
                    <a:gd name="connsiteY662-4528" fmla="*/ 0 h 10000"/>
                    <a:gd name="connsiteX663-4529" fmla="*/ 3515 w 10000"/>
                    <a:gd name="connsiteY663-4530" fmla="*/ 1509 h 10000"/>
                    <a:gd name="connsiteX664-4531" fmla="*/ 1180 w 10000"/>
                    <a:gd name="connsiteY664-4532" fmla="*/ 1509 h 10000"/>
                    <a:gd name="connsiteX665-4533" fmla="*/ 1119 w 10000"/>
                    <a:gd name="connsiteY665-4534" fmla="*/ 1509 h 10000"/>
                    <a:gd name="connsiteX666-4535" fmla="*/ 1061 w 10000"/>
                    <a:gd name="connsiteY666-4536" fmla="*/ 1513 h 10000"/>
                    <a:gd name="connsiteX667-4537" fmla="*/ 1000 w 10000"/>
                    <a:gd name="connsiteY667-4538" fmla="*/ 1524 h 10000"/>
                    <a:gd name="connsiteX668-4539" fmla="*/ 943 w 10000"/>
                    <a:gd name="connsiteY668-4540" fmla="*/ 1536 h 10000"/>
                    <a:gd name="connsiteX669-4541" fmla="*/ 886 w 10000"/>
                    <a:gd name="connsiteY669-4542" fmla="*/ 1552 h 10000"/>
                    <a:gd name="connsiteX670-4543" fmla="*/ 831 w 10000"/>
                    <a:gd name="connsiteY670-4544" fmla="*/ 1569 h 10000"/>
                    <a:gd name="connsiteX671-4545" fmla="*/ 774 w 10000"/>
                    <a:gd name="connsiteY671-4546" fmla="*/ 1591 h 10000"/>
                    <a:gd name="connsiteX672-4547" fmla="*/ 721 w 10000"/>
                    <a:gd name="connsiteY672-4548" fmla="*/ 1616 h 10000"/>
                    <a:gd name="connsiteX673-4549" fmla="*/ 669 w 10000"/>
                    <a:gd name="connsiteY673-4550" fmla="*/ 1642 h 10000"/>
                    <a:gd name="connsiteX674-4551" fmla="*/ 618 w 10000"/>
                    <a:gd name="connsiteY674-4552" fmla="*/ 1673 h 10000"/>
                    <a:gd name="connsiteX675-4553" fmla="*/ 571 w 10000"/>
                    <a:gd name="connsiteY675-4554" fmla="*/ 1704 h 10000"/>
                    <a:gd name="connsiteX676-4555" fmla="*/ 521 w 10000"/>
                    <a:gd name="connsiteY676-4556" fmla="*/ 1741 h 10000"/>
                    <a:gd name="connsiteX677-4557" fmla="*/ 475 w 10000"/>
                    <a:gd name="connsiteY677-4558" fmla="*/ 1778 h 10000"/>
                    <a:gd name="connsiteX678-4559" fmla="*/ 431 w 10000"/>
                    <a:gd name="connsiteY678-4560" fmla="*/ 1819 h 10000"/>
                    <a:gd name="connsiteX679-4561" fmla="*/ 388 w 10000"/>
                    <a:gd name="connsiteY679-4562" fmla="*/ 1862 h 10000"/>
                    <a:gd name="connsiteX680-4563" fmla="*/ 347 w 10000"/>
                    <a:gd name="connsiteY680-4564" fmla="*/ 1907 h 10000"/>
                    <a:gd name="connsiteX681-4565" fmla="*/ 308 w 10000"/>
                    <a:gd name="connsiteY681-4566" fmla="*/ 1954 h 10000"/>
                    <a:gd name="connsiteX682-4567" fmla="*/ 271 w 10000"/>
                    <a:gd name="connsiteY682-4568" fmla="*/ 2005 h 10000"/>
                    <a:gd name="connsiteX683-4569" fmla="*/ 235 w 10000"/>
                    <a:gd name="connsiteY683-4570" fmla="*/ 2054 h 10000"/>
                    <a:gd name="connsiteX684-4571" fmla="*/ 203 w 10000"/>
                    <a:gd name="connsiteY684-4572" fmla="*/ 2109 h 10000"/>
                    <a:gd name="connsiteX685-4573" fmla="*/ 173 w 10000"/>
                    <a:gd name="connsiteY685-4574" fmla="*/ 2163 h 10000"/>
                    <a:gd name="connsiteX686-4575" fmla="*/ 142 w 10000"/>
                    <a:gd name="connsiteY686-4576" fmla="*/ 2220 h 10000"/>
                    <a:gd name="connsiteX687-4577" fmla="*/ 117 w 10000"/>
                    <a:gd name="connsiteY687-4578" fmla="*/ 2277 h 10000"/>
                    <a:gd name="connsiteX688-4579" fmla="*/ 93 w 10000"/>
                    <a:gd name="connsiteY688-4580" fmla="*/ 2339 h 10000"/>
                    <a:gd name="connsiteX689-4581" fmla="*/ 73 w 10000"/>
                    <a:gd name="connsiteY689-4582" fmla="*/ 2398 h 10000"/>
                    <a:gd name="connsiteX690-4583" fmla="*/ 53 w 10000"/>
                    <a:gd name="connsiteY690-4584" fmla="*/ 2464 h 10000"/>
                    <a:gd name="connsiteX691-4585" fmla="*/ 37 w 10000"/>
                    <a:gd name="connsiteY691-4586" fmla="*/ 2527 h 10000"/>
                    <a:gd name="connsiteX692-4587" fmla="*/ 25 w 10000"/>
                    <a:gd name="connsiteY692-4588" fmla="*/ 2591 h 10000"/>
                    <a:gd name="connsiteX693-4589" fmla="*/ 14 w 10000"/>
                    <a:gd name="connsiteY693-4590" fmla="*/ 2660 h 10000"/>
                    <a:gd name="connsiteX694-4591" fmla="*/ 7 w 10000"/>
                    <a:gd name="connsiteY694-4592" fmla="*/ 2728 h 10000"/>
                    <a:gd name="connsiteX695-4593" fmla="*/ 2 w 10000"/>
                    <a:gd name="connsiteY695-4594" fmla="*/ 2795 h 10000"/>
                    <a:gd name="connsiteX696-4595" fmla="*/ 0 w 10000"/>
                    <a:gd name="connsiteY696-4596" fmla="*/ 2865 h 10000"/>
                    <a:gd name="connsiteX697-4597" fmla="*/ 0 w 10000"/>
                    <a:gd name="connsiteY697-4598" fmla="*/ 8646 h 10000"/>
                    <a:gd name="connsiteX698-4599" fmla="*/ 2 w 10000"/>
                    <a:gd name="connsiteY698-4600" fmla="*/ 8714 h 10000"/>
                    <a:gd name="connsiteX699-4601" fmla="*/ 7 w 10000"/>
                    <a:gd name="connsiteY699-4602" fmla="*/ 8784 h 10000"/>
                    <a:gd name="connsiteX700-4603" fmla="*/ 14 w 10000"/>
                    <a:gd name="connsiteY700-4604" fmla="*/ 8849 h 10000"/>
                    <a:gd name="connsiteX701-4605" fmla="*/ 25 w 10000"/>
                    <a:gd name="connsiteY701-4606" fmla="*/ 8917 h 10000"/>
                    <a:gd name="connsiteX702-4607" fmla="*/ 37 w 10000"/>
                    <a:gd name="connsiteY702-4608" fmla="*/ 8982 h 10000"/>
                    <a:gd name="connsiteX703-4609" fmla="*/ 53 w 10000"/>
                    <a:gd name="connsiteY703-4610" fmla="*/ 9048 h 10000"/>
                    <a:gd name="connsiteX704-4611" fmla="*/ 73 w 10000"/>
                    <a:gd name="connsiteY704-4612" fmla="*/ 9109 h 10000"/>
                    <a:gd name="connsiteX705-4613" fmla="*/ 93 w 10000"/>
                    <a:gd name="connsiteY705-4614" fmla="*/ 9171 h 10000"/>
                    <a:gd name="connsiteX706-4615" fmla="*/ 117 w 10000"/>
                    <a:gd name="connsiteY706-4616" fmla="*/ 9230 h 10000"/>
                    <a:gd name="connsiteX707-4617" fmla="*/ 142 w 10000"/>
                    <a:gd name="connsiteY707-4618" fmla="*/ 9289 h 10000"/>
                    <a:gd name="connsiteX708-4619" fmla="*/ 173 w 10000"/>
                    <a:gd name="connsiteY708-4620" fmla="*/ 9347 h 10000"/>
                    <a:gd name="connsiteX709-4621" fmla="*/ 203 w 10000"/>
                    <a:gd name="connsiteY709-4622" fmla="*/ 9402 h 10000"/>
                    <a:gd name="connsiteX710-4623" fmla="*/ 235 w 10000"/>
                    <a:gd name="connsiteY710-4624" fmla="*/ 9453 h 10000"/>
                    <a:gd name="connsiteX711-4625" fmla="*/ 271 w 10000"/>
                    <a:gd name="connsiteY711-4626" fmla="*/ 9506 h 10000"/>
                    <a:gd name="connsiteX712-4627" fmla="*/ 308 w 10000"/>
                    <a:gd name="connsiteY712-4628" fmla="*/ 9556 h 10000"/>
                    <a:gd name="connsiteX713-4629" fmla="*/ 347 w 10000"/>
                    <a:gd name="connsiteY713-4630" fmla="*/ 9603 h 10000"/>
                    <a:gd name="connsiteX714-4631" fmla="*/ 388 w 10000"/>
                    <a:gd name="connsiteY714-4632" fmla="*/ 9650 h 10000"/>
                    <a:gd name="connsiteX715-4633" fmla="*/ 431 w 10000"/>
                    <a:gd name="connsiteY715-4634" fmla="*/ 9691 h 10000"/>
                    <a:gd name="connsiteX716-4635" fmla="*/ 475 w 10000"/>
                    <a:gd name="connsiteY716-4636" fmla="*/ 9732 h 10000"/>
                    <a:gd name="connsiteX717-4637" fmla="*/ 521 w 10000"/>
                    <a:gd name="connsiteY717-4638" fmla="*/ 9769 h 10000"/>
                    <a:gd name="connsiteX718-4639" fmla="*/ 571 w 10000"/>
                    <a:gd name="connsiteY718-4640" fmla="*/ 9803 h 10000"/>
                    <a:gd name="connsiteX719-4641" fmla="*/ 618 w 10000"/>
                    <a:gd name="connsiteY719-4642" fmla="*/ 9836 h 10000"/>
                    <a:gd name="connsiteX720-4643" fmla="*/ 669 w 10000"/>
                    <a:gd name="connsiteY720-4644" fmla="*/ 9867 h 10000"/>
                    <a:gd name="connsiteX721-4645" fmla="*/ 721 w 10000"/>
                    <a:gd name="connsiteY721-4646" fmla="*/ 9894 h 10000"/>
                    <a:gd name="connsiteX722-4647" fmla="*/ 774 w 10000"/>
                    <a:gd name="connsiteY722-4648" fmla="*/ 9918 h 10000"/>
                    <a:gd name="connsiteX723-4649" fmla="*/ 831 w 10000"/>
                    <a:gd name="connsiteY723-4650" fmla="*/ 9939 h 10000"/>
                    <a:gd name="connsiteX724-4651" fmla="*/ 886 w 10000"/>
                    <a:gd name="connsiteY724-4652" fmla="*/ 9957 h 10000"/>
                    <a:gd name="connsiteX725-4653" fmla="*/ 943 w 10000"/>
                    <a:gd name="connsiteY725-4654" fmla="*/ 9975 h 10000"/>
                    <a:gd name="connsiteX726-4655" fmla="*/ 1000 w 10000"/>
                    <a:gd name="connsiteY726-4656" fmla="*/ 9986 h 10000"/>
                    <a:gd name="connsiteX727-4657" fmla="*/ 1061 w 10000"/>
                    <a:gd name="connsiteY727-4658" fmla="*/ 9994 h 10000"/>
                    <a:gd name="connsiteX728-4659" fmla="*/ 1119 w 10000"/>
                    <a:gd name="connsiteY728-4660" fmla="*/ 10000 h 10000"/>
                    <a:gd name="connsiteX729-4661" fmla="*/ 1180 w 10000"/>
                    <a:gd name="connsiteY729-4662" fmla="*/ 10000 h 10000"/>
                    <a:gd name="connsiteX730-4663" fmla="*/ 8820 w 10000"/>
                    <a:gd name="connsiteY730-4664" fmla="*/ 10000 h 10000"/>
                    <a:gd name="connsiteX731-4665" fmla="*/ 8882 w 10000"/>
                    <a:gd name="connsiteY731-4666" fmla="*/ 10000 h 10000"/>
                    <a:gd name="connsiteX732-4667" fmla="*/ 8941 w 10000"/>
                    <a:gd name="connsiteY732-4668" fmla="*/ 9994 h 10000"/>
                    <a:gd name="connsiteX733-4669" fmla="*/ 9000 w 10000"/>
                    <a:gd name="connsiteY733-4670" fmla="*/ 9986 h 10000"/>
                    <a:gd name="connsiteX734-4671" fmla="*/ 9059 w 10000"/>
                    <a:gd name="connsiteY734-4672" fmla="*/ 9975 h 10000"/>
                    <a:gd name="connsiteX735-4673" fmla="*/ 9114 w 10000"/>
                    <a:gd name="connsiteY735-4674" fmla="*/ 9957 h 10000"/>
                    <a:gd name="connsiteX736-4675" fmla="*/ 9172 w 10000"/>
                    <a:gd name="connsiteY736-4676" fmla="*/ 9939 h 10000"/>
                    <a:gd name="connsiteX737-4677" fmla="*/ 9226 w 10000"/>
                    <a:gd name="connsiteY737-4678" fmla="*/ 9918 h 10000"/>
                    <a:gd name="connsiteX738-4679" fmla="*/ 9279 w 10000"/>
                    <a:gd name="connsiteY738-4680" fmla="*/ 9894 h 10000"/>
                    <a:gd name="connsiteX739-4681" fmla="*/ 9331 w 10000"/>
                    <a:gd name="connsiteY739-4682" fmla="*/ 9867 h 10000"/>
                    <a:gd name="connsiteX740-4683" fmla="*/ 9382 w 10000"/>
                    <a:gd name="connsiteY740-4684" fmla="*/ 9836 h 10000"/>
                    <a:gd name="connsiteX741-4685" fmla="*/ 9432 w 10000"/>
                    <a:gd name="connsiteY741-4686" fmla="*/ 9803 h 10000"/>
                    <a:gd name="connsiteX742-4687" fmla="*/ 9480 w 10000"/>
                    <a:gd name="connsiteY742-4688" fmla="*/ 9769 h 10000"/>
                    <a:gd name="connsiteX743-4689" fmla="*/ 9525 w 10000"/>
                    <a:gd name="connsiteY743-4690" fmla="*/ 9732 h 10000"/>
                    <a:gd name="connsiteX744-4691" fmla="*/ 9571 w 10000"/>
                    <a:gd name="connsiteY744-4692" fmla="*/ 9691 h 10000"/>
                    <a:gd name="connsiteX745-4693" fmla="*/ 9612 w 10000"/>
                    <a:gd name="connsiteY745-4694" fmla="*/ 9650 h 10000"/>
                    <a:gd name="connsiteX746-4695" fmla="*/ 9653 w 10000"/>
                    <a:gd name="connsiteY746-4696" fmla="*/ 9603 h 10000"/>
                    <a:gd name="connsiteX747-4697" fmla="*/ 9692 w 10000"/>
                    <a:gd name="connsiteY747-4698" fmla="*/ 9556 h 10000"/>
                    <a:gd name="connsiteX748-4699" fmla="*/ 9729 w 10000"/>
                    <a:gd name="connsiteY748-4700" fmla="*/ 9506 h 10000"/>
                    <a:gd name="connsiteX749-4701" fmla="*/ 9765 w 10000"/>
                    <a:gd name="connsiteY749-4702" fmla="*/ 9453 h 10000"/>
                    <a:gd name="connsiteX750-4703" fmla="*/ 9797 w 10000"/>
                    <a:gd name="connsiteY750-4704" fmla="*/ 9402 h 10000"/>
                    <a:gd name="connsiteX751-4705" fmla="*/ 9829 w 10000"/>
                    <a:gd name="connsiteY751-4706" fmla="*/ 9347 h 10000"/>
                    <a:gd name="connsiteX752-4707" fmla="*/ 9858 w 10000"/>
                    <a:gd name="connsiteY752-4708" fmla="*/ 9289 h 10000"/>
                    <a:gd name="connsiteX753-4709" fmla="*/ 9883 w 10000"/>
                    <a:gd name="connsiteY753-4710" fmla="*/ 9230 h 10000"/>
                    <a:gd name="connsiteX754-4711" fmla="*/ 9907 w 10000"/>
                    <a:gd name="connsiteY754-4712" fmla="*/ 9171 h 10000"/>
                    <a:gd name="connsiteX755-4713" fmla="*/ 9927 w 10000"/>
                    <a:gd name="connsiteY755-4714" fmla="*/ 9109 h 10000"/>
                    <a:gd name="connsiteX756-4715" fmla="*/ 9947 w 10000"/>
                    <a:gd name="connsiteY756-4716" fmla="*/ 9048 h 10000"/>
                    <a:gd name="connsiteX757-4717" fmla="*/ 9963 w 10000"/>
                    <a:gd name="connsiteY757-4718" fmla="*/ 8982 h 10000"/>
                    <a:gd name="connsiteX758-4719" fmla="*/ 9975 w 10000"/>
                    <a:gd name="connsiteY758-4720" fmla="*/ 8917 h 10000"/>
                    <a:gd name="connsiteX759-4721" fmla="*/ 9986 w 10000"/>
                    <a:gd name="connsiteY759-4722" fmla="*/ 8849 h 10000"/>
                    <a:gd name="connsiteX760-4723" fmla="*/ 9995 w 10000"/>
                    <a:gd name="connsiteY760-4724" fmla="*/ 8784 h 10000"/>
                    <a:gd name="connsiteX761-4725" fmla="*/ 9998 w 10000"/>
                    <a:gd name="connsiteY761-4726" fmla="*/ 8714 h 10000"/>
                    <a:gd name="connsiteX762-4727" fmla="*/ 10000 w 10000"/>
                    <a:gd name="connsiteY762-4728" fmla="*/ 8646 h 10000"/>
                    <a:gd name="connsiteX763-4729" fmla="*/ 10000 w 10000"/>
                    <a:gd name="connsiteY763-4730" fmla="*/ 2865 h 10000"/>
                    <a:gd name="connsiteX764-4731" fmla="*/ 9998 w 10000"/>
                    <a:gd name="connsiteY764-4732" fmla="*/ 2795 h 10000"/>
                    <a:gd name="connsiteX765-4733" fmla="*/ 9995 w 10000"/>
                    <a:gd name="connsiteY765-4734" fmla="*/ 2728 h 10000"/>
                    <a:gd name="connsiteX766-4735" fmla="*/ 9986 w 10000"/>
                    <a:gd name="connsiteY766-4736" fmla="*/ 2660 h 10000"/>
                    <a:gd name="connsiteX767-4737" fmla="*/ 9975 w 10000"/>
                    <a:gd name="connsiteY767-4738" fmla="*/ 2591 h 10000"/>
                    <a:gd name="connsiteX768-4739" fmla="*/ 9963 w 10000"/>
                    <a:gd name="connsiteY768-4740" fmla="*/ 2527 h 10000"/>
                    <a:gd name="connsiteX769-4741" fmla="*/ 9947 w 10000"/>
                    <a:gd name="connsiteY769-4742" fmla="*/ 2464 h 10000"/>
                    <a:gd name="connsiteX770-4743" fmla="*/ 9927 w 10000"/>
                    <a:gd name="connsiteY770-4744" fmla="*/ 2398 h 10000"/>
                    <a:gd name="connsiteX771-4745" fmla="*/ 9907 w 10000"/>
                    <a:gd name="connsiteY771-4746" fmla="*/ 2339 h 10000"/>
                    <a:gd name="connsiteX772-4747" fmla="*/ 9883 w 10000"/>
                    <a:gd name="connsiteY772-4748" fmla="*/ 2277 h 10000"/>
                    <a:gd name="connsiteX773-4749" fmla="*/ 9858 w 10000"/>
                    <a:gd name="connsiteY773-4750" fmla="*/ 2220 h 10000"/>
                    <a:gd name="connsiteX774-4751" fmla="*/ 9829 w 10000"/>
                    <a:gd name="connsiteY774-4752" fmla="*/ 2163 h 10000"/>
                    <a:gd name="connsiteX775-4753" fmla="*/ 9797 w 10000"/>
                    <a:gd name="connsiteY775-4754" fmla="*/ 2109 h 10000"/>
                    <a:gd name="connsiteX776-4755" fmla="*/ 9765 w 10000"/>
                    <a:gd name="connsiteY776-4756" fmla="*/ 2054 h 10000"/>
                    <a:gd name="connsiteX777-4757" fmla="*/ 9729 w 10000"/>
                    <a:gd name="connsiteY777-4758" fmla="*/ 2005 h 10000"/>
                    <a:gd name="connsiteX778-4759" fmla="*/ 9692 w 10000"/>
                    <a:gd name="connsiteY778-4760" fmla="*/ 1954 h 10000"/>
                    <a:gd name="connsiteX779-4761" fmla="*/ 9653 w 10000"/>
                    <a:gd name="connsiteY779-4762" fmla="*/ 1907 h 10000"/>
                    <a:gd name="connsiteX780-4763" fmla="*/ 9612 w 10000"/>
                    <a:gd name="connsiteY780-4764" fmla="*/ 1862 h 10000"/>
                    <a:gd name="connsiteX781-4765" fmla="*/ 9571 w 10000"/>
                    <a:gd name="connsiteY781-4766" fmla="*/ 1819 h 10000"/>
                    <a:gd name="connsiteX782-4767" fmla="*/ 9525 w 10000"/>
                    <a:gd name="connsiteY782-4768" fmla="*/ 1778 h 10000"/>
                    <a:gd name="connsiteX783-4769" fmla="*/ 9480 w 10000"/>
                    <a:gd name="connsiteY783-4770" fmla="*/ 1741 h 10000"/>
                    <a:gd name="connsiteX784-4771" fmla="*/ 9432 w 10000"/>
                    <a:gd name="connsiteY784-4772" fmla="*/ 1704 h 10000"/>
                    <a:gd name="connsiteX785-4773" fmla="*/ 9382 w 10000"/>
                    <a:gd name="connsiteY785-4774" fmla="*/ 1673 h 10000"/>
                    <a:gd name="connsiteX786-4775" fmla="*/ 9331 w 10000"/>
                    <a:gd name="connsiteY786-4776" fmla="*/ 1642 h 10000"/>
                    <a:gd name="connsiteX787-4777" fmla="*/ 9279 w 10000"/>
                    <a:gd name="connsiteY787-4778" fmla="*/ 1616 h 10000"/>
                    <a:gd name="connsiteX788-4779" fmla="*/ 9226 w 10000"/>
                    <a:gd name="connsiteY788-4780" fmla="*/ 1591 h 10000"/>
                    <a:gd name="connsiteX789-4781" fmla="*/ 9172 w 10000"/>
                    <a:gd name="connsiteY789-4782" fmla="*/ 1569 h 10000"/>
                    <a:gd name="connsiteX790-4783" fmla="*/ 9114 w 10000"/>
                    <a:gd name="connsiteY790-4784" fmla="*/ 1552 h 10000"/>
                    <a:gd name="connsiteX791-4785" fmla="*/ 9059 w 10000"/>
                    <a:gd name="connsiteY791-4786" fmla="*/ 1536 h 10000"/>
                    <a:gd name="connsiteX792-4787" fmla="*/ 9000 w 10000"/>
                    <a:gd name="connsiteY792-4788" fmla="*/ 1524 h 10000"/>
                    <a:gd name="connsiteX793-4789" fmla="*/ 8941 w 10000"/>
                    <a:gd name="connsiteY793-4790" fmla="*/ 1513 h 10000"/>
                    <a:gd name="connsiteX794-4791" fmla="*/ 8882 w 10000"/>
                    <a:gd name="connsiteY794-4792" fmla="*/ 1509 h 10000"/>
                    <a:gd name="connsiteX795-4793" fmla="*/ 8820 w 10000"/>
                    <a:gd name="connsiteY795-4794" fmla="*/ 1509 h 10000"/>
                    <a:gd name="connsiteX796-4795" fmla="*/ 8446 w 10000"/>
                    <a:gd name="connsiteY796-4796" fmla="*/ 1509 h 10000"/>
                    <a:gd name="connsiteX797-4797" fmla="*/ 7653 w 10000"/>
                    <a:gd name="connsiteY797-4798" fmla="*/ 0 h 10000"/>
                    <a:gd name="connsiteX798-4799" fmla="*/ 4205 w 10000"/>
                    <a:gd name="connsiteY798-4800" fmla="*/ 0 h 1000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  <a:cxn ang="0">
                      <a:pos x="connsiteX23-47" y="connsiteY23-48"/>
                    </a:cxn>
                    <a:cxn ang="0">
                      <a:pos x="connsiteX24-49" y="connsiteY24-50"/>
                    </a:cxn>
                    <a:cxn ang="0">
                      <a:pos x="connsiteX25-51" y="connsiteY25-52"/>
                    </a:cxn>
                    <a:cxn ang="0">
                      <a:pos x="connsiteX26-53" y="connsiteY26-54"/>
                    </a:cxn>
                    <a:cxn ang="0">
                      <a:pos x="connsiteX27-55" y="connsiteY27-56"/>
                    </a:cxn>
                    <a:cxn ang="0">
                      <a:pos x="connsiteX28-57" y="connsiteY28-58"/>
                    </a:cxn>
                    <a:cxn ang="0">
                      <a:pos x="connsiteX29-59" y="connsiteY29-60"/>
                    </a:cxn>
                    <a:cxn ang="0">
                      <a:pos x="connsiteX30-61" y="connsiteY30-62"/>
                    </a:cxn>
                    <a:cxn ang="0">
                      <a:pos x="connsiteX31-63" y="connsiteY31-64"/>
                    </a:cxn>
                    <a:cxn ang="0">
                      <a:pos x="connsiteX32-65" y="connsiteY32-66"/>
                    </a:cxn>
                    <a:cxn ang="0">
                      <a:pos x="connsiteX33-67" y="connsiteY33-68"/>
                    </a:cxn>
                    <a:cxn ang="0">
                      <a:pos x="connsiteX34-69" y="connsiteY34-70"/>
                    </a:cxn>
                    <a:cxn ang="0">
                      <a:pos x="connsiteX35-71" y="connsiteY35-72"/>
                    </a:cxn>
                    <a:cxn ang="0">
                      <a:pos x="connsiteX36-73" y="connsiteY36-74"/>
                    </a:cxn>
                    <a:cxn ang="0">
                      <a:pos x="connsiteX37-75" y="connsiteY37-76"/>
                    </a:cxn>
                    <a:cxn ang="0">
                      <a:pos x="connsiteX38-77" y="connsiteY38-78"/>
                    </a:cxn>
                    <a:cxn ang="0">
                      <a:pos x="connsiteX39-79" y="connsiteY39-80"/>
                    </a:cxn>
                    <a:cxn ang="0">
                      <a:pos x="connsiteX40-81" y="connsiteY40-82"/>
                    </a:cxn>
                    <a:cxn ang="0">
                      <a:pos x="connsiteX41-83" y="connsiteY41-84"/>
                    </a:cxn>
                    <a:cxn ang="0">
                      <a:pos x="connsiteX42-85" y="connsiteY42-86"/>
                    </a:cxn>
                    <a:cxn ang="0">
                      <a:pos x="connsiteX43-87" y="connsiteY43-88"/>
                    </a:cxn>
                    <a:cxn ang="0">
                      <a:pos x="connsiteX44-89" y="connsiteY44-90"/>
                    </a:cxn>
                    <a:cxn ang="0">
                      <a:pos x="connsiteX45-91" y="connsiteY45-92"/>
                    </a:cxn>
                    <a:cxn ang="0">
                      <a:pos x="connsiteX46-93" y="connsiteY46-94"/>
                    </a:cxn>
                    <a:cxn ang="0">
                      <a:pos x="connsiteX47-95" y="connsiteY47-96"/>
                    </a:cxn>
                    <a:cxn ang="0">
                      <a:pos x="connsiteX48-97" y="connsiteY48-98"/>
                    </a:cxn>
                    <a:cxn ang="0">
                      <a:pos x="connsiteX49-99" y="connsiteY49-100"/>
                    </a:cxn>
                    <a:cxn ang="0">
                      <a:pos x="connsiteX50-101" y="connsiteY50-102"/>
                    </a:cxn>
                    <a:cxn ang="0">
                      <a:pos x="connsiteX51-103" y="connsiteY51-104"/>
                    </a:cxn>
                    <a:cxn ang="0">
                      <a:pos x="connsiteX52-105" y="connsiteY52-106"/>
                    </a:cxn>
                    <a:cxn ang="0">
                      <a:pos x="connsiteX53-107" y="connsiteY53-108"/>
                    </a:cxn>
                    <a:cxn ang="0">
                      <a:pos x="connsiteX54-109" y="connsiteY54-110"/>
                    </a:cxn>
                    <a:cxn ang="0">
                      <a:pos x="connsiteX55-111" y="connsiteY55-112"/>
                    </a:cxn>
                    <a:cxn ang="0">
                      <a:pos x="connsiteX56-113" y="connsiteY56-114"/>
                    </a:cxn>
                    <a:cxn ang="0">
                      <a:pos x="connsiteX57-115" y="connsiteY57-116"/>
                    </a:cxn>
                    <a:cxn ang="0">
                      <a:pos x="connsiteX58-117" y="connsiteY58-118"/>
                    </a:cxn>
                    <a:cxn ang="0">
                      <a:pos x="connsiteX59-119" y="connsiteY59-120"/>
                    </a:cxn>
                    <a:cxn ang="0">
                      <a:pos x="connsiteX60-121" y="connsiteY60-122"/>
                    </a:cxn>
                    <a:cxn ang="0">
                      <a:pos x="connsiteX61-123" y="connsiteY61-124"/>
                    </a:cxn>
                    <a:cxn ang="0">
                      <a:pos x="connsiteX62-125" y="connsiteY62-126"/>
                    </a:cxn>
                    <a:cxn ang="0">
                      <a:pos x="connsiteX63-127" y="connsiteY63-128"/>
                    </a:cxn>
                    <a:cxn ang="0">
                      <a:pos x="connsiteX64-129" y="connsiteY64-130"/>
                    </a:cxn>
                    <a:cxn ang="0">
                      <a:pos x="connsiteX65-131" y="connsiteY65-132"/>
                    </a:cxn>
                    <a:cxn ang="0">
                      <a:pos x="connsiteX66-133" y="connsiteY66-134"/>
                    </a:cxn>
                    <a:cxn ang="0">
                      <a:pos x="connsiteX67-135" y="connsiteY67-136"/>
                    </a:cxn>
                    <a:cxn ang="0">
                      <a:pos x="connsiteX68-137" y="connsiteY68-138"/>
                    </a:cxn>
                    <a:cxn ang="0">
                      <a:pos x="connsiteX69-139" y="connsiteY69-140"/>
                    </a:cxn>
                    <a:cxn ang="0">
                      <a:pos x="connsiteX70-141" y="connsiteY70-142"/>
                    </a:cxn>
                    <a:cxn ang="0">
                      <a:pos x="connsiteX71-143" y="connsiteY71-144"/>
                    </a:cxn>
                    <a:cxn ang="0">
                      <a:pos x="connsiteX72-145" y="connsiteY72-146"/>
                    </a:cxn>
                    <a:cxn ang="0">
                      <a:pos x="connsiteX73-147" y="connsiteY73-148"/>
                    </a:cxn>
                    <a:cxn ang="0">
                      <a:pos x="connsiteX74-149" y="connsiteY74-150"/>
                    </a:cxn>
                    <a:cxn ang="0">
                      <a:pos x="connsiteX75-151" y="connsiteY75-152"/>
                    </a:cxn>
                    <a:cxn ang="0">
                      <a:pos x="connsiteX76-153" y="connsiteY76-154"/>
                    </a:cxn>
                    <a:cxn ang="0">
                      <a:pos x="connsiteX77-155" y="connsiteY77-156"/>
                    </a:cxn>
                    <a:cxn ang="0">
                      <a:pos x="connsiteX78-157" y="connsiteY78-158"/>
                    </a:cxn>
                    <a:cxn ang="0">
                      <a:pos x="connsiteX79-159" y="connsiteY79-160"/>
                    </a:cxn>
                    <a:cxn ang="0">
                      <a:pos x="connsiteX80-161" y="connsiteY80-162"/>
                    </a:cxn>
                    <a:cxn ang="0">
                      <a:pos x="connsiteX81-163" y="connsiteY81-164"/>
                    </a:cxn>
                    <a:cxn ang="0">
                      <a:pos x="connsiteX82-165" y="connsiteY82-166"/>
                    </a:cxn>
                    <a:cxn ang="0">
                      <a:pos x="connsiteX83-167" y="connsiteY83-168"/>
                    </a:cxn>
                    <a:cxn ang="0">
                      <a:pos x="connsiteX84-169" y="connsiteY84-170"/>
                    </a:cxn>
                    <a:cxn ang="0">
                      <a:pos x="connsiteX85-171" y="connsiteY85-172"/>
                    </a:cxn>
                    <a:cxn ang="0">
                      <a:pos x="connsiteX86-173" y="connsiteY86-174"/>
                    </a:cxn>
                    <a:cxn ang="0">
                      <a:pos x="connsiteX87-175" y="connsiteY87-176"/>
                    </a:cxn>
                    <a:cxn ang="0">
                      <a:pos x="connsiteX88-177" y="connsiteY88-178"/>
                    </a:cxn>
                    <a:cxn ang="0">
                      <a:pos x="connsiteX89-179" y="connsiteY89-180"/>
                    </a:cxn>
                    <a:cxn ang="0">
                      <a:pos x="connsiteX90-181" y="connsiteY90-182"/>
                    </a:cxn>
                    <a:cxn ang="0">
                      <a:pos x="connsiteX91-183" y="connsiteY91-184"/>
                    </a:cxn>
                    <a:cxn ang="0">
                      <a:pos x="connsiteX92-185" y="connsiteY92-186"/>
                    </a:cxn>
                    <a:cxn ang="0">
                      <a:pos x="connsiteX93-187" y="connsiteY93-188"/>
                    </a:cxn>
                    <a:cxn ang="0">
                      <a:pos x="connsiteX94-189" y="connsiteY94-190"/>
                    </a:cxn>
                    <a:cxn ang="0">
                      <a:pos x="connsiteX95-191" y="connsiteY95-192"/>
                    </a:cxn>
                    <a:cxn ang="0">
                      <a:pos x="connsiteX96-193" y="connsiteY96-194"/>
                    </a:cxn>
                    <a:cxn ang="0">
                      <a:pos x="connsiteX97-195" y="connsiteY97-196"/>
                    </a:cxn>
                    <a:cxn ang="0">
                      <a:pos x="connsiteX98-197" y="connsiteY98-198"/>
                    </a:cxn>
                    <a:cxn ang="0">
                      <a:pos x="connsiteX99-199" y="connsiteY99-200"/>
                    </a:cxn>
                    <a:cxn ang="0">
                      <a:pos x="connsiteX100-201" y="connsiteY100-202"/>
                    </a:cxn>
                    <a:cxn ang="0">
                      <a:pos x="connsiteX101-203" y="connsiteY101-204"/>
                    </a:cxn>
                    <a:cxn ang="0">
                      <a:pos x="connsiteX102-205" y="connsiteY102-206"/>
                    </a:cxn>
                    <a:cxn ang="0">
                      <a:pos x="connsiteX103-207" y="connsiteY103-208"/>
                    </a:cxn>
                    <a:cxn ang="0">
                      <a:pos x="connsiteX104-209" y="connsiteY104-210"/>
                    </a:cxn>
                    <a:cxn ang="0">
                      <a:pos x="connsiteX105-211" y="connsiteY105-212"/>
                    </a:cxn>
                    <a:cxn ang="0">
                      <a:pos x="connsiteX106-213" y="connsiteY106-214"/>
                    </a:cxn>
                    <a:cxn ang="0">
                      <a:pos x="connsiteX107-215" y="connsiteY107-216"/>
                    </a:cxn>
                    <a:cxn ang="0">
                      <a:pos x="connsiteX108-217" y="connsiteY108-218"/>
                    </a:cxn>
                    <a:cxn ang="0">
                      <a:pos x="connsiteX109-219" y="connsiteY109-220"/>
                    </a:cxn>
                    <a:cxn ang="0">
                      <a:pos x="connsiteX110-221" y="connsiteY110-222"/>
                    </a:cxn>
                    <a:cxn ang="0">
                      <a:pos x="connsiteX111-223" y="connsiteY111-224"/>
                    </a:cxn>
                    <a:cxn ang="0">
                      <a:pos x="connsiteX112-225" y="connsiteY112-226"/>
                    </a:cxn>
                    <a:cxn ang="0">
                      <a:pos x="connsiteX113-227" y="connsiteY113-228"/>
                    </a:cxn>
                    <a:cxn ang="0">
                      <a:pos x="connsiteX114-229" y="connsiteY114-230"/>
                    </a:cxn>
                    <a:cxn ang="0">
                      <a:pos x="connsiteX115-231" y="connsiteY115-232"/>
                    </a:cxn>
                    <a:cxn ang="0">
                      <a:pos x="connsiteX116-233" y="connsiteY116-234"/>
                    </a:cxn>
                    <a:cxn ang="0">
                      <a:pos x="connsiteX117-235" y="connsiteY117-236"/>
                    </a:cxn>
                    <a:cxn ang="0">
                      <a:pos x="connsiteX118-237" y="connsiteY118-238"/>
                    </a:cxn>
                    <a:cxn ang="0">
                      <a:pos x="connsiteX119-239" y="connsiteY119-240"/>
                    </a:cxn>
                    <a:cxn ang="0">
                      <a:pos x="connsiteX120-241" y="connsiteY120-242"/>
                    </a:cxn>
                    <a:cxn ang="0">
                      <a:pos x="connsiteX121-243" y="connsiteY121-244"/>
                    </a:cxn>
                    <a:cxn ang="0">
                      <a:pos x="connsiteX122-245" y="connsiteY122-246"/>
                    </a:cxn>
                    <a:cxn ang="0">
                      <a:pos x="connsiteX123-247" y="connsiteY123-248"/>
                    </a:cxn>
                    <a:cxn ang="0">
                      <a:pos x="connsiteX124-249" y="connsiteY124-250"/>
                    </a:cxn>
                    <a:cxn ang="0">
                      <a:pos x="connsiteX125-251" y="connsiteY125-252"/>
                    </a:cxn>
                    <a:cxn ang="0">
                      <a:pos x="connsiteX126-253" y="connsiteY126-254"/>
                    </a:cxn>
                    <a:cxn ang="0">
                      <a:pos x="connsiteX127-255" y="connsiteY127-256"/>
                    </a:cxn>
                    <a:cxn ang="0">
                      <a:pos x="connsiteX128-257" y="connsiteY128-258"/>
                    </a:cxn>
                    <a:cxn ang="0">
                      <a:pos x="connsiteX129-259" y="connsiteY129-260"/>
                    </a:cxn>
                    <a:cxn ang="0">
                      <a:pos x="connsiteX130-261" y="connsiteY130-262"/>
                    </a:cxn>
                    <a:cxn ang="0">
                      <a:pos x="connsiteX131-263" y="connsiteY131-264"/>
                    </a:cxn>
                    <a:cxn ang="0">
                      <a:pos x="connsiteX132-265" y="connsiteY132-266"/>
                    </a:cxn>
                    <a:cxn ang="0">
                      <a:pos x="connsiteX133-267" y="connsiteY133-268"/>
                    </a:cxn>
                    <a:cxn ang="0">
                      <a:pos x="connsiteX134-269" y="connsiteY134-270"/>
                    </a:cxn>
                    <a:cxn ang="0">
                      <a:pos x="connsiteX135-271" y="connsiteY135-272"/>
                    </a:cxn>
                    <a:cxn ang="0">
                      <a:pos x="connsiteX136-273" y="connsiteY136-274"/>
                    </a:cxn>
                    <a:cxn ang="0">
                      <a:pos x="connsiteX137-275" y="connsiteY137-276"/>
                    </a:cxn>
                    <a:cxn ang="0">
                      <a:pos x="connsiteX138-277" y="connsiteY138-278"/>
                    </a:cxn>
                    <a:cxn ang="0">
                      <a:pos x="connsiteX139-279" y="connsiteY139-280"/>
                    </a:cxn>
                    <a:cxn ang="0">
                      <a:pos x="connsiteX140-281" y="connsiteY140-282"/>
                    </a:cxn>
                    <a:cxn ang="0">
                      <a:pos x="connsiteX141-283" y="connsiteY141-284"/>
                    </a:cxn>
                    <a:cxn ang="0">
                      <a:pos x="connsiteX142-285" y="connsiteY142-286"/>
                    </a:cxn>
                    <a:cxn ang="0">
                      <a:pos x="connsiteX143-287" y="connsiteY143-288"/>
                    </a:cxn>
                    <a:cxn ang="0">
                      <a:pos x="connsiteX144-289" y="connsiteY144-290"/>
                    </a:cxn>
                    <a:cxn ang="0">
                      <a:pos x="connsiteX145-291" y="connsiteY145-292"/>
                    </a:cxn>
                    <a:cxn ang="0">
                      <a:pos x="connsiteX146-293" y="connsiteY146-294"/>
                    </a:cxn>
                    <a:cxn ang="0">
                      <a:pos x="connsiteX147-295" y="connsiteY147-296"/>
                    </a:cxn>
                    <a:cxn ang="0">
                      <a:pos x="connsiteX148-297" y="connsiteY148-298"/>
                    </a:cxn>
                    <a:cxn ang="0">
                      <a:pos x="connsiteX149-299" y="connsiteY149-300"/>
                    </a:cxn>
                    <a:cxn ang="0">
                      <a:pos x="connsiteX150-301" y="connsiteY150-302"/>
                    </a:cxn>
                    <a:cxn ang="0">
                      <a:pos x="connsiteX151-303" y="connsiteY151-304"/>
                    </a:cxn>
                    <a:cxn ang="0">
                      <a:pos x="connsiteX152-305" y="connsiteY152-306"/>
                    </a:cxn>
                    <a:cxn ang="0">
                      <a:pos x="connsiteX153-307" y="connsiteY153-308"/>
                    </a:cxn>
                    <a:cxn ang="0">
                      <a:pos x="connsiteX154-309" y="connsiteY154-310"/>
                    </a:cxn>
                    <a:cxn ang="0">
                      <a:pos x="connsiteX155-311" y="connsiteY155-312"/>
                    </a:cxn>
                    <a:cxn ang="0">
                      <a:pos x="connsiteX156-313" y="connsiteY156-314"/>
                    </a:cxn>
                    <a:cxn ang="0">
                      <a:pos x="connsiteX157-315" y="connsiteY157-316"/>
                    </a:cxn>
                    <a:cxn ang="0">
                      <a:pos x="connsiteX158-317" y="connsiteY158-318"/>
                    </a:cxn>
                    <a:cxn ang="0">
                      <a:pos x="connsiteX159-319" y="connsiteY159-320"/>
                    </a:cxn>
                    <a:cxn ang="0">
                      <a:pos x="connsiteX160-321" y="connsiteY160-322"/>
                    </a:cxn>
                    <a:cxn ang="0">
                      <a:pos x="connsiteX161-323" y="connsiteY161-324"/>
                    </a:cxn>
                    <a:cxn ang="0">
                      <a:pos x="connsiteX162-325" y="connsiteY162-326"/>
                    </a:cxn>
                    <a:cxn ang="0">
                      <a:pos x="connsiteX163-327" y="connsiteY163-328"/>
                    </a:cxn>
                    <a:cxn ang="0">
                      <a:pos x="connsiteX164-329" y="connsiteY164-330"/>
                    </a:cxn>
                    <a:cxn ang="0">
                      <a:pos x="connsiteX165-331" y="connsiteY165-332"/>
                    </a:cxn>
                    <a:cxn ang="0">
                      <a:pos x="connsiteX166-333" y="connsiteY166-334"/>
                    </a:cxn>
                    <a:cxn ang="0">
                      <a:pos x="connsiteX167-335" y="connsiteY167-336"/>
                    </a:cxn>
                    <a:cxn ang="0">
                      <a:pos x="connsiteX168-337" y="connsiteY168-338"/>
                    </a:cxn>
                    <a:cxn ang="0">
                      <a:pos x="connsiteX169-339" y="connsiteY169-340"/>
                    </a:cxn>
                    <a:cxn ang="0">
                      <a:pos x="connsiteX170-341" y="connsiteY170-342"/>
                    </a:cxn>
                    <a:cxn ang="0">
                      <a:pos x="connsiteX171-343" y="connsiteY171-344"/>
                    </a:cxn>
                    <a:cxn ang="0">
                      <a:pos x="connsiteX172-345" y="connsiteY172-346"/>
                    </a:cxn>
                    <a:cxn ang="0">
                      <a:pos x="connsiteX173-347" y="connsiteY173-348"/>
                    </a:cxn>
                    <a:cxn ang="0">
                      <a:pos x="connsiteX174-349" y="connsiteY174-350"/>
                    </a:cxn>
                    <a:cxn ang="0">
                      <a:pos x="connsiteX175-351" y="connsiteY175-352"/>
                    </a:cxn>
                    <a:cxn ang="0">
                      <a:pos x="connsiteX176-353" y="connsiteY176-354"/>
                    </a:cxn>
                    <a:cxn ang="0">
                      <a:pos x="connsiteX177-355" y="connsiteY177-356"/>
                    </a:cxn>
                    <a:cxn ang="0">
                      <a:pos x="connsiteX178-357" y="connsiteY178-358"/>
                    </a:cxn>
                    <a:cxn ang="0">
                      <a:pos x="connsiteX179-359" y="connsiteY179-360"/>
                    </a:cxn>
                    <a:cxn ang="0">
                      <a:pos x="connsiteX180-361" y="connsiteY180-362"/>
                    </a:cxn>
                    <a:cxn ang="0">
                      <a:pos x="connsiteX181-363" y="connsiteY181-364"/>
                    </a:cxn>
                    <a:cxn ang="0">
                      <a:pos x="connsiteX182-365" y="connsiteY182-366"/>
                    </a:cxn>
                    <a:cxn ang="0">
                      <a:pos x="connsiteX183-367" y="connsiteY183-368"/>
                    </a:cxn>
                    <a:cxn ang="0">
                      <a:pos x="connsiteX184-369" y="connsiteY184-370"/>
                    </a:cxn>
                    <a:cxn ang="0">
                      <a:pos x="connsiteX185-371" y="connsiteY185-372"/>
                    </a:cxn>
                    <a:cxn ang="0">
                      <a:pos x="connsiteX186-373" y="connsiteY186-374"/>
                    </a:cxn>
                    <a:cxn ang="0">
                      <a:pos x="connsiteX187-375" y="connsiteY187-376"/>
                    </a:cxn>
                    <a:cxn ang="0">
                      <a:pos x="connsiteX188-377" y="connsiteY188-378"/>
                    </a:cxn>
                    <a:cxn ang="0">
                      <a:pos x="connsiteX189-379" y="connsiteY189-380"/>
                    </a:cxn>
                    <a:cxn ang="0">
                      <a:pos x="connsiteX190-381" y="connsiteY190-382"/>
                    </a:cxn>
                    <a:cxn ang="0">
                      <a:pos x="connsiteX191-383" y="connsiteY191-384"/>
                    </a:cxn>
                    <a:cxn ang="0">
                      <a:pos x="connsiteX192-385" y="connsiteY192-386"/>
                    </a:cxn>
                    <a:cxn ang="0">
                      <a:pos x="connsiteX193-387" y="connsiteY193-388"/>
                    </a:cxn>
                    <a:cxn ang="0">
                      <a:pos x="connsiteX194-389" y="connsiteY194-390"/>
                    </a:cxn>
                    <a:cxn ang="0">
                      <a:pos x="connsiteX195-391" y="connsiteY195-392"/>
                    </a:cxn>
                    <a:cxn ang="0">
                      <a:pos x="connsiteX196-393" y="connsiteY196-394"/>
                    </a:cxn>
                    <a:cxn ang="0">
                      <a:pos x="connsiteX197-395" y="connsiteY197-396"/>
                    </a:cxn>
                    <a:cxn ang="0">
                      <a:pos x="connsiteX198-397" y="connsiteY198-398"/>
                    </a:cxn>
                    <a:cxn ang="0">
                      <a:pos x="connsiteX199-399" y="connsiteY199-400"/>
                    </a:cxn>
                    <a:cxn ang="0">
                      <a:pos x="connsiteX200-401" y="connsiteY200-402"/>
                    </a:cxn>
                    <a:cxn ang="0">
                      <a:pos x="connsiteX201-403" y="connsiteY201-404"/>
                    </a:cxn>
                    <a:cxn ang="0">
                      <a:pos x="connsiteX202-405" y="connsiteY202-406"/>
                    </a:cxn>
                    <a:cxn ang="0">
                      <a:pos x="connsiteX203-407" y="connsiteY203-408"/>
                    </a:cxn>
                    <a:cxn ang="0">
                      <a:pos x="connsiteX204-409" y="connsiteY204-410"/>
                    </a:cxn>
                    <a:cxn ang="0">
                      <a:pos x="connsiteX205-411" y="connsiteY205-412"/>
                    </a:cxn>
                    <a:cxn ang="0">
                      <a:pos x="connsiteX206-413" y="connsiteY206-414"/>
                    </a:cxn>
                    <a:cxn ang="0">
                      <a:pos x="connsiteX207-415" y="connsiteY207-416"/>
                    </a:cxn>
                    <a:cxn ang="0">
                      <a:pos x="connsiteX208-417" y="connsiteY208-418"/>
                    </a:cxn>
                    <a:cxn ang="0">
                      <a:pos x="connsiteX209-419" y="connsiteY209-420"/>
                    </a:cxn>
                    <a:cxn ang="0">
                      <a:pos x="connsiteX210-421" y="connsiteY210-422"/>
                    </a:cxn>
                    <a:cxn ang="0">
                      <a:pos x="connsiteX211-423" y="connsiteY211-424"/>
                    </a:cxn>
                    <a:cxn ang="0">
                      <a:pos x="connsiteX212-425" y="connsiteY212-426"/>
                    </a:cxn>
                    <a:cxn ang="0">
                      <a:pos x="connsiteX213-427" y="connsiteY213-428"/>
                    </a:cxn>
                    <a:cxn ang="0">
                      <a:pos x="connsiteX214-429" y="connsiteY214-430"/>
                    </a:cxn>
                    <a:cxn ang="0">
                      <a:pos x="connsiteX215-431" y="connsiteY215-432"/>
                    </a:cxn>
                    <a:cxn ang="0">
                      <a:pos x="connsiteX216-433" y="connsiteY216-434"/>
                    </a:cxn>
                    <a:cxn ang="0">
                      <a:pos x="connsiteX217-435" y="connsiteY217-436"/>
                    </a:cxn>
                    <a:cxn ang="0">
                      <a:pos x="connsiteX218-437" y="connsiteY218-438"/>
                    </a:cxn>
                    <a:cxn ang="0">
                      <a:pos x="connsiteX219-439" y="connsiteY219-440"/>
                    </a:cxn>
                    <a:cxn ang="0">
                      <a:pos x="connsiteX220-441" y="connsiteY220-442"/>
                    </a:cxn>
                    <a:cxn ang="0">
                      <a:pos x="connsiteX221-443" y="connsiteY221-444"/>
                    </a:cxn>
                    <a:cxn ang="0">
                      <a:pos x="connsiteX222-445" y="connsiteY222-446"/>
                    </a:cxn>
                    <a:cxn ang="0">
                      <a:pos x="connsiteX223-447" y="connsiteY223-448"/>
                    </a:cxn>
                    <a:cxn ang="0">
                      <a:pos x="connsiteX224-449" y="connsiteY224-450"/>
                    </a:cxn>
                    <a:cxn ang="0">
                      <a:pos x="connsiteX225-451" y="connsiteY225-452"/>
                    </a:cxn>
                    <a:cxn ang="0">
                      <a:pos x="connsiteX226-453" y="connsiteY226-454"/>
                    </a:cxn>
                    <a:cxn ang="0">
                      <a:pos x="connsiteX227-455" y="connsiteY227-456"/>
                    </a:cxn>
                    <a:cxn ang="0">
                      <a:pos x="connsiteX228-457" y="connsiteY228-458"/>
                    </a:cxn>
                    <a:cxn ang="0">
                      <a:pos x="connsiteX229-459" y="connsiteY229-460"/>
                    </a:cxn>
                    <a:cxn ang="0">
                      <a:pos x="connsiteX230-461" y="connsiteY230-462"/>
                    </a:cxn>
                    <a:cxn ang="0">
                      <a:pos x="connsiteX231-463" y="connsiteY231-464"/>
                    </a:cxn>
                    <a:cxn ang="0">
                      <a:pos x="connsiteX232-465" y="connsiteY232-466"/>
                    </a:cxn>
                    <a:cxn ang="0">
                      <a:pos x="connsiteX233-467" y="connsiteY233-468"/>
                    </a:cxn>
                    <a:cxn ang="0">
                      <a:pos x="connsiteX234-469" y="connsiteY234-470"/>
                    </a:cxn>
                    <a:cxn ang="0">
                      <a:pos x="connsiteX235-471" y="connsiteY235-472"/>
                    </a:cxn>
                    <a:cxn ang="0">
                      <a:pos x="connsiteX236-473" y="connsiteY236-474"/>
                    </a:cxn>
                    <a:cxn ang="0">
                      <a:pos x="connsiteX237-475" y="connsiteY237-476"/>
                    </a:cxn>
                    <a:cxn ang="0">
                      <a:pos x="connsiteX238-477" y="connsiteY238-478"/>
                    </a:cxn>
                    <a:cxn ang="0">
                      <a:pos x="connsiteX239-479" y="connsiteY239-480"/>
                    </a:cxn>
                    <a:cxn ang="0">
                      <a:pos x="connsiteX240-481" y="connsiteY240-482"/>
                    </a:cxn>
                    <a:cxn ang="0">
                      <a:pos x="connsiteX241-483" y="connsiteY241-484"/>
                    </a:cxn>
                    <a:cxn ang="0">
                      <a:pos x="connsiteX242-485" y="connsiteY242-486"/>
                    </a:cxn>
                    <a:cxn ang="0">
                      <a:pos x="connsiteX243-487" y="connsiteY243-488"/>
                    </a:cxn>
                    <a:cxn ang="0">
                      <a:pos x="connsiteX244-489" y="connsiteY244-490"/>
                    </a:cxn>
                    <a:cxn ang="0">
                      <a:pos x="connsiteX245-491" y="connsiteY245-492"/>
                    </a:cxn>
                    <a:cxn ang="0">
                      <a:pos x="connsiteX246-493" y="connsiteY246-494"/>
                    </a:cxn>
                    <a:cxn ang="0">
                      <a:pos x="connsiteX247-495" y="connsiteY247-496"/>
                    </a:cxn>
                    <a:cxn ang="0">
                      <a:pos x="connsiteX248-497" y="connsiteY248-498"/>
                    </a:cxn>
                    <a:cxn ang="0">
                      <a:pos x="connsiteX249-499" y="connsiteY249-500"/>
                    </a:cxn>
                    <a:cxn ang="0">
                      <a:pos x="connsiteX250-501" y="connsiteY250-502"/>
                    </a:cxn>
                    <a:cxn ang="0">
                      <a:pos x="connsiteX251-503" y="connsiteY251-504"/>
                    </a:cxn>
                    <a:cxn ang="0">
                      <a:pos x="connsiteX252-505" y="connsiteY252-506"/>
                    </a:cxn>
                    <a:cxn ang="0">
                      <a:pos x="connsiteX253-507" y="connsiteY253-508"/>
                    </a:cxn>
                    <a:cxn ang="0">
                      <a:pos x="connsiteX254-509" y="connsiteY254-510"/>
                    </a:cxn>
                    <a:cxn ang="0">
                      <a:pos x="connsiteX255-511" y="connsiteY255-512"/>
                    </a:cxn>
                    <a:cxn ang="0">
                      <a:pos x="connsiteX256-513" y="connsiteY256-514"/>
                    </a:cxn>
                    <a:cxn ang="0">
                      <a:pos x="connsiteX257-515" y="connsiteY257-516"/>
                    </a:cxn>
                    <a:cxn ang="0">
                      <a:pos x="connsiteX258-517" y="connsiteY258-518"/>
                    </a:cxn>
                    <a:cxn ang="0">
                      <a:pos x="connsiteX259-519" y="connsiteY259-520"/>
                    </a:cxn>
                    <a:cxn ang="0">
                      <a:pos x="connsiteX260-521" y="connsiteY260-522"/>
                    </a:cxn>
                    <a:cxn ang="0">
                      <a:pos x="connsiteX261-523" y="connsiteY261-524"/>
                    </a:cxn>
                    <a:cxn ang="0">
                      <a:pos x="connsiteX262-525" y="connsiteY262-526"/>
                    </a:cxn>
                    <a:cxn ang="0">
                      <a:pos x="connsiteX263-527" y="connsiteY263-528"/>
                    </a:cxn>
                    <a:cxn ang="0">
                      <a:pos x="connsiteX264-529" y="connsiteY264-530"/>
                    </a:cxn>
                    <a:cxn ang="0">
                      <a:pos x="connsiteX265-531" y="connsiteY265-532"/>
                    </a:cxn>
                    <a:cxn ang="0">
                      <a:pos x="connsiteX266-533" y="connsiteY266-534"/>
                    </a:cxn>
                    <a:cxn ang="0">
                      <a:pos x="connsiteX267-535" y="connsiteY267-536"/>
                    </a:cxn>
                    <a:cxn ang="0">
                      <a:pos x="connsiteX268-537" y="connsiteY268-538"/>
                    </a:cxn>
                    <a:cxn ang="0">
                      <a:pos x="connsiteX269-539" y="connsiteY269-540"/>
                    </a:cxn>
                    <a:cxn ang="0">
                      <a:pos x="connsiteX270-541" y="connsiteY270-542"/>
                    </a:cxn>
                    <a:cxn ang="0">
                      <a:pos x="connsiteX271-543" y="connsiteY271-544"/>
                    </a:cxn>
                    <a:cxn ang="0">
                      <a:pos x="connsiteX272-545" y="connsiteY272-546"/>
                    </a:cxn>
                    <a:cxn ang="0">
                      <a:pos x="connsiteX273-547" y="connsiteY273-548"/>
                    </a:cxn>
                    <a:cxn ang="0">
                      <a:pos x="connsiteX274-549" y="connsiteY274-550"/>
                    </a:cxn>
                    <a:cxn ang="0">
                      <a:pos x="connsiteX275-551" y="connsiteY275-552"/>
                    </a:cxn>
                    <a:cxn ang="0">
                      <a:pos x="connsiteX276-553" y="connsiteY276-554"/>
                    </a:cxn>
                    <a:cxn ang="0">
                      <a:pos x="connsiteX277-555" y="connsiteY277-556"/>
                    </a:cxn>
                    <a:cxn ang="0">
                      <a:pos x="connsiteX278-557" y="connsiteY278-558"/>
                    </a:cxn>
                    <a:cxn ang="0">
                      <a:pos x="connsiteX279-559" y="connsiteY279-560"/>
                    </a:cxn>
                    <a:cxn ang="0">
                      <a:pos x="connsiteX280-561" y="connsiteY280-562"/>
                    </a:cxn>
                    <a:cxn ang="0">
                      <a:pos x="connsiteX281-563" y="connsiteY281-564"/>
                    </a:cxn>
                    <a:cxn ang="0">
                      <a:pos x="connsiteX282-565" y="connsiteY282-566"/>
                    </a:cxn>
                    <a:cxn ang="0">
                      <a:pos x="connsiteX283-567" y="connsiteY283-568"/>
                    </a:cxn>
                    <a:cxn ang="0">
                      <a:pos x="connsiteX284-569" y="connsiteY284-570"/>
                    </a:cxn>
                    <a:cxn ang="0">
                      <a:pos x="connsiteX285-571" y="connsiteY285-572"/>
                    </a:cxn>
                    <a:cxn ang="0">
                      <a:pos x="connsiteX286-573" y="connsiteY286-574"/>
                    </a:cxn>
                    <a:cxn ang="0">
                      <a:pos x="connsiteX287-575" y="connsiteY287-576"/>
                    </a:cxn>
                    <a:cxn ang="0">
                      <a:pos x="connsiteX288-577" y="connsiteY288-578"/>
                    </a:cxn>
                    <a:cxn ang="0">
                      <a:pos x="connsiteX289-579" y="connsiteY289-580"/>
                    </a:cxn>
                    <a:cxn ang="0">
                      <a:pos x="connsiteX290-581" y="connsiteY290-582"/>
                    </a:cxn>
                    <a:cxn ang="0">
                      <a:pos x="connsiteX291-583" y="connsiteY291-584"/>
                    </a:cxn>
                    <a:cxn ang="0">
                      <a:pos x="connsiteX292-585" y="connsiteY292-586"/>
                    </a:cxn>
                    <a:cxn ang="0">
                      <a:pos x="connsiteX293-587" y="connsiteY293-588"/>
                    </a:cxn>
                    <a:cxn ang="0">
                      <a:pos x="connsiteX294-589" y="connsiteY294-590"/>
                    </a:cxn>
                    <a:cxn ang="0">
                      <a:pos x="connsiteX295-591" y="connsiteY295-592"/>
                    </a:cxn>
                    <a:cxn ang="0">
                      <a:pos x="connsiteX296-593" y="connsiteY296-594"/>
                    </a:cxn>
                    <a:cxn ang="0">
                      <a:pos x="connsiteX297-595" y="connsiteY297-596"/>
                    </a:cxn>
                    <a:cxn ang="0">
                      <a:pos x="connsiteX298-597" y="connsiteY298-598"/>
                    </a:cxn>
                    <a:cxn ang="0">
                      <a:pos x="connsiteX299-599" y="connsiteY299-600"/>
                    </a:cxn>
                    <a:cxn ang="0">
                      <a:pos x="connsiteX300-601" y="connsiteY300-602"/>
                    </a:cxn>
                    <a:cxn ang="0">
                      <a:pos x="connsiteX301-603" y="connsiteY301-604"/>
                    </a:cxn>
                    <a:cxn ang="0">
                      <a:pos x="connsiteX302-605" y="connsiteY302-606"/>
                    </a:cxn>
                    <a:cxn ang="0">
                      <a:pos x="connsiteX303-607" y="connsiteY303-608"/>
                    </a:cxn>
                    <a:cxn ang="0">
                      <a:pos x="connsiteX304-609" y="connsiteY304-610"/>
                    </a:cxn>
                    <a:cxn ang="0">
                      <a:pos x="connsiteX305-611" y="connsiteY305-612"/>
                    </a:cxn>
                    <a:cxn ang="0">
                      <a:pos x="connsiteX306-613" y="connsiteY306-614"/>
                    </a:cxn>
                    <a:cxn ang="0">
                      <a:pos x="connsiteX307-615" y="connsiteY307-616"/>
                    </a:cxn>
                    <a:cxn ang="0">
                      <a:pos x="connsiteX308-617" y="connsiteY308-618"/>
                    </a:cxn>
                    <a:cxn ang="0">
                      <a:pos x="connsiteX309-619" y="connsiteY309-620"/>
                    </a:cxn>
                    <a:cxn ang="0">
                      <a:pos x="connsiteX310-621" y="connsiteY310-622"/>
                    </a:cxn>
                    <a:cxn ang="0">
                      <a:pos x="connsiteX311-623" y="connsiteY311-624"/>
                    </a:cxn>
                    <a:cxn ang="0">
                      <a:pos x="connsiteX312-625" y="connsiteY312-626"/>
                    </a:cxn>
                    <a:cxn ang="0">
                      <a:pos x="connsiteX313-627" y="connsiteY313-628"/>
                    </a:cxn>
                    <a:cxn ang="0">
                      <a:pos x="connsiteX314-629" y="connsiteY314-630"/>
                    </a:cxn>
                    <a:cxn ang="0">
                      <a:pos x="connsiteX315-631" y="connsiteY315-632"/>
                    </a:cxn>
                    <a:cxn ang="0">
                      <a:pos x="connsiteX316-633" y="connsiteY316-634"/>
                    </a:cxn>
                    <a:cxn ang="0">
                      <a:pos x="connsiteX317-635" y="connsiteY317-636"/>
                    </a:cxn>
                    <a:cxn ang="0">
                      <a:pos x="connsiteX318-637" y="connsiteY318-638"/>
                    </a:cxn>
                    <a:cxn ang="0">
                      <a:pos x="connsiteX319-639" y="connsiteY319-640"/>
                    </a:cxn>
                    <a:cxn ang="0">
                      <a:pos x="connsiteX320-641" y="connsiteY320-642"/>
                    </a:cxn>
                    <a:cxn ang="0">
                      <a:pos x="connsiteX321-643" y="connsiteY321-644"/>
                    </a:cxn>
                    <a:cxn ang="0">
                      <a:pos x="connsiteX322-645" y="connsiteY322-646"/>
                    </a:cxn>
                    <a:cxn ang="0">
                      <a:pos x="connsiteX323-647" y="connsiteY323-648"/>
                    </a:cxn>
                    <a:cxn ang="0">
                      <a:pos x="connsiteX324-649" y="connsiteY324-650"/>
                    </a:cxn>
                    <a:cxn ang="0">
                      <a:pos x="connsiteX325-651" y="connsiteY325-652"/>
                    </a:cxn>
                    <a:cxn ang="0">
                      <a:pos x="connsiteX326-653" y="connsiteY326-654"/>
                    </a:cxn>
                    <a:cxn ang="0">
                      <a:pos x="connsiteX327-655" y="connsiteY327-656"/>
                    </a:cxn>
                    <a:cxn ang="0">
                      <a:pos x="connsiteX328-657" y="connsiteY328-658"/>
                    </a:cxn>
                    <a:cxn ang="0">
                      <a:pos x="connsiteX329-659" y="connsiteY329-660"/>
                    </a:cxn>
                    <a:cxn ang="0">
                      <a:pos x="connsiteX330-661" y="connsiteY330-662"/>
                    </a:cxn>
                    <a:cxn ang="0">
                      <a:pos x="connsiteX331-663" y="connsiteY331-664"/>
                    </a:cxn>
                    <a:cxn ang="0">
                      <a:pos x="connsiteX332-665" y="connsiteY332-666"/>
                    </a:cxn>
                    <a:cxn ang="0">
                      <a:pos x="connsiteX333-667" y="connsiteY333-668"/>
                    </a:cxn>
                    <a:cxn ang="0">
                      <a:pos x="connsiteX334-669" y="connsiteY334-670"/>
                    </a:cxn>
                    <a:cxn ang="0">
                      <a:pos x="connsiteX335-671" y="connsiteY335-672"/>
                    </a:cxn>
                    <a:cxn ang="0">
                      <a:pos x="connsiteX336-673" y="connsiteY336-674"/>
                    </a:cxn>
                    <a:cxn ang="0">
                      <a:pos x="connsiteX337-675" y="connsiteY337-676"/>
                    </a:cxn>
                    <a:cxn ang="0">
                      <a:pos x="connsiteX338-677" y="connsiteY338-678"/>
                    </a:cxn>
                    <a:cxn ang="0">
                      <a:pos x="connsiteX339-679" y="connsiteY339-680"/>
                    </a:cxn>
                    <a:cxn ang="0">
                      <a:pos x="connsiteX340-681" y="connsiteY340-682"/>
                    </a:cxn>
                    <a:cxn ang="0">
                      <a:pos x="connsiteX341-683" y="connsiteY341-684"/>
                    </a:cxn>
                    <a:cxn ang="0">
                      <a:pos x="connsiteX342-685" y="connsiteY342-686"/>
                    </a:cxn>
                    <a:cxn ang="0">
                      <a:pos x="connsiteX343-687" y="connsiteY343-688"/>
                    </a:cxn>
                    <a:cxn ang="0">
                      <a:pos x="connsiteX344-689" y="connsiteY344-690"/>
                    </a:cxn>
                    <a:cxn ang="0">
                      <a:pos x="connsiteX345-691" y="connsiteY345-692"/>
                    </a:cxn>
                    <a:cxn ang="0">
                      <a:pos x="connsiteX346-693" y="connsiteY346-694"/>
                    </a:cxn>
                    <a:cxn ang="0">
                      <a:pos x="connsiteX347-695" y="connsiteY347-696"/>
                    </a:cxn>
                    <a:cxn ang="0">
                      <a:pos x="connsiteX348-697" y="connsiteY348-698"/>
                    </a:cxn>
                    <a:cxn ang="0">
                      <a:pos x="connsiteX349-699" y="connsiteY349-700"/>
                    </a:cxn>
                    <a:cxn ang="0">
                      <a:pos x="connsiteX350-701" y="connsiteY350-702"/>
                    </a:cxn>
                    <a:cxn ang="0">
                      <a:pos x="connsiteX351-703" y="connsiteY351-704"/>
                    </a:cxn>
                    <a:cxn ang="0">
                      <a:pos x="connsiteX352-705" y="connsiteY352-706"/>
                    </a:cxn>
                    <a:cxn ang="0">
                      <a:pos x="connsiteX353-707" y="connsiteY353-708"/>
                    </a:cxn>
                    <a:cxn ang="0">
                      <a:pos x="connsiteX354-709" y="connsiteY354-710"/>
                    </a:cxn>
                    <a:cxn ang="0">
                      <a:pos x="connsiteX355-711" y="connsiteY355-712"/>
                    </a:cxn>
                    <a:cxn ang="0">
                      <a:pos x="connsiteX356-713" y="connsiteY356-714"/>
                    </a:cxn>
                    <a:cxn ang="0">
                      <a:pos x="connsiteX357-715" y="connsiteY357-716"/>
                    </a:cxn>
                    <a:cxn ang="0">
                      <a:pos x="connsiteX358-717" y="connsiteY358-718"/>
                    </a:cxn>
                    <a:cxn ang="0">
                      <a:pos x="connsiteX359-719" y="connsiteY359-720"/>
                    </a:cxn>
                    <a:cxn ang="0">
                      <a:pos x="connsiteX360-721" y="connsiteY360-722"/>
                    </a:cxn>
                    <a:cxn ang="0">
                      <a:pos x="connsiteX361-723" y="connsiteY361-724"/>
                    </a:cxn>
                    <a:cxn ang="0">
                      <a:pos x="connsiteX362-725" y="connsiteY362-726"/>
                    </a:cxn>
                    <a:cxn ang="0">
                      <a:pos x="connsiteX363-727" y="connsiteY363-728"/>
                    </a:cxn>
                    <a:cxn ang="0">
                      <a:pos x="connsiteX364-729" y="connsiteY364-730"/>
                    </a:cxn>
                    <a:cxn ang="0">
                      <a:pos x="connsiteX365-731" y="connsiteY365-732"/>
                    </a:cxn>
                    <a:cxn ang="0">
                      <a:pos x="connsiteX366-733" y="connsiteY366-734"/>
                    </a:cxn>
                    <a:cxn ang="0">
                      <a:pos x="connsiteX367-735" y="connsiteY367-736"/>
                    </a:cxn>
                    <a:cxn ang="0">
                      <a:pos x="connsiteX368-737" y="connsiteY368-738"/>
                    </a:cxn>
                    <a:cxn ang="0">
                      <a:pos x="connsiteX369-739" y="connsiteY369-740"/>
                    </a:cxn>
                    <a:cxn ang="0">
                      <a:pos x="connsiteX370-741" y="connsiteY370-742"/>
                    </a:cxn>
                    <a:cxn ang="0">
                      <a:pos x="connsiteX371-743" y="connsiteY371-744"/>
                    </a:cxn>
                    <a:cxn ang="0">
                      <a:pos x="connsiteX372-745" y="connsiteY372-746"/>
                    </a:cxn>
                    <a:cxn ang="0">
                      <a:pos x="connsiteX373-747" y="connsiteY373-748"/>
                    </a:cxn>
                    <a:cxn ang="0">
                      <a:pos x="connsiteX374-749" y="connsiteY374-750"/>
                    </a:cxn>
                    <a:cxn ang="0">
                      <a:pos x="connsiteX375-751" y="connsiteY375-752"/>
                    </a:cxn>
                    <a:cxn ang="0">
                      <a:pos x="connsiteX376-753" y="connsiteY376-754"/>
                    </a:cxn>
                    <a:cxn ang="0">
                      <a:pos x="connsiteX377-755" y="connsiteY377-756"/>
                    </a:cxn>
                    <a:cxn ang="0">
                      <a:pos x="connsiteX378-757" y="connsiteY378-758"/>
                    </a:cxn>
                    <a:cxn ang="0">
                      <a:pos x="connsiteX379-759" y="connsiteY379-760"/>
                    </a:cxn>
                    <a:cxn ang="0">
                      <a:pos x="connsiteX380-761" y="connsiteY380-762"/>
                    </a:cxn>
                    <a:cxn ang="0">
                      <a:pos x="connsiteX381-763" y="connsiteY381-764"/>
                    </a:cxn>
                    <a:cxn ang="0">
                      <a:pos x="connsiteX382-765" y="connsiteY382-766"/>
                    </a:cxn>
                    <a:cxn ang="0">
                      <a:pos x="connsiteX383-767" y="connsiteY383-768"/>
                    </a:cxn>
                    <a:cxn ang="0">
                      <a:pos x="connsiteX384-769" y="connsiteY384-770"/>
                    </a:cxn>
                    <a:cxn ang="0">
                      <a:pos x="connsiteX385-771" y="connsiteY385-772"/>
                    </a:cxn>
                    <a:cxn ang="0">
                      <a:pos x="connsiteX386-773" y="connsiteY386-774"/>
                    </a:cxn>
                    <a:cxn ang="0">
                      <a:pos x="connsiteX387-775" y="connsiteY387-776"/>
                    </a:cxn>
                    <a:cxn ang="0">
                      <a:pos x="connsiteX388-777" y="connsiteY388-778"/>
                    </a:cxn>
                    <a:cxn ang="0">
                      <a:pos x="connsiteX389-779" y="connsiteY389-780"/>
                    </a:cxn>
                    <a:cxn ang="0">
                      <a:pos x="connsiteX390-781" y="connsiteY390-782"/>
                    </a:cxn>
                    <a:cxn ang="0">
                      <a:pos x="connsiteX391-783" y="connsiteY391-784"/>
                    </a:cxn>
                    <a:cxn ang="0">
                      <a:pos x="connsiteX392-785" y="connsiteY392-786"/>
                    </a:cxn>
                    <a:cxn ang="0">
                      <a:pos x="connsiteX393-787" y="connsiteY393-788"/>
                    </a:cxn>
                    <a:cxn ang="0">
                      <a:pos x="connsiteX394-789" y="connsiteY394-790"/>
                    </a:cxn>
                    <a:cxn ang="0">
                      <a:pos x="connsiteX395-791" y="connsiteY395-792"/>
                    </a:cxn>
                    <a:cxn ang="0">
                      <a:pos x="connsiteX396-793" y="connsiteY396-794"/>
                    </a:cxn>
                    <a:cxn ang="0">
                      <a:pos x="connsiteX397-795" y="connsiteY397-796"/>
                    </a:cxn>
                    <a:cxn ang="0">
                      <a:pos x="connsiteX398-797" y="connsiteY398-798"/>
                    </a:cxn>
                    <a:cxn ang="0">
                      <a:pos x="connsiteX399-799" y="connsiteY399-800"/>
                    </a:cxn>
                    <a:cxn ang="0">
                      <a:pos x="connsiteX400-801" y="connsiteY400-802"/>
                    </a:cxn>
                    <a:cxn ang="0">
                      <a:pos x="connsiteX401-803" y="connsiteY401-804"/>
                    </a:cxn>
                    <a:cxn ang="0">
                      <a:pos x="connsiteX402-805" y="connsiteY402-806"/>
                    </a:cxn>
                    <a:cxn ang="0">
                      <a:pos x="connsiteX403-807" y="connsiteY403-808"/>
                    </a:cxn>
                    <a:cxn ang="0">
                      <a:pos x="connsiteX404-809" y="connsiteY404-810"/>
                    </a:cxn>
                    <a:cxn ang="0">
                      <a:pos x="connsiteX405-811" y="connsiteY405-812"/>
                    </a:cxn>
                    <a:cxn ang="0">
                      <a:pos x="connsiteX406-813" y="connsiteY406-814"/>
                    </a:cxn>
                    <a:cxn ang="0">
                      <a:pos x="connsiteX407-815" y="connsiteY407-816"/>
                    </a:cxn>
                    <a:cxn ang="0">
                      <a:pos x="connsiteX408-817" y="connsiteY408-818"/>
                    </a:cxn>
                    <a:cxn ang="0">
                      <a:pos x="connsiteX409-819" y="connsiteY409-820"/>
                    </a:cxn>
                    <a:cxn ang="0">
                      <a:pos x="connsiteX410-821" y="connsiteY410-822"/>
                    </a:cxn>
                    <a:cxn ang="0">
                      <a:pos x="connsiteX411-823" y="connsiteY411-824"/>
                    </a:cxn>
                    <a:cxn ang="0">
                      <a:pos x="connsiteX412-825" y="connsiteY412-826"/>
                    </a:cxn>
                    <a:cxn ang="0">
                      <a:pos x="connsiteX413-827" y="connsiteY413-828"/>
                    </a:cxn>
                    <a:cxn ang="0">
                      <a:pos x="connsiteX414-829" y="connsiteY414-830"/>
                    </a:cxn>
                    <a:cxn ang="0">
                      <a:pos x="connsiteX415-831" y="connsiteY415-832"/>
                    </a:cxn>
                    <a:cxn ang="0">
                      <a:pos x="connsiteX416-833" y="connsiteY416-834"/>
                    </a:cxn>
                    <a:cxn ang="0">
                      <a:pos x="connsiteX417-835" y="connsiteY417-836"/>
                    </a:cxn>
                    <a:cxn ang="0">
                      <a:pos x="connsiteX418-837" y="connsiteY418-838"/>
                    </a:cxn>
                    <a:cxn ang="0">
                      <a:pos x="connsiteX419-839" y="connsiteY419-840"/>
                    </a:cxn>
                    <a:cxn ang="0">
                      <a:pos x="connsiteX420-841" y="connsiteY420-842"/>
                    </a:cxn>
                    <a:cxn ang="0">
                      <a:pos x="connsiteX421-843" y="connsiteY421-844"/>
                    </a:cxn>
                    <a:cxn ang="0">
                      <a:pos x="connsiteX422-845" y="connsiteY422-846"/>
                    </a:cxn>
                    <a:cxn ang="0">
                      <a:pos x="connsiteX423-847" y="connsiteY423-848"/>
                    </a:cxn>
                    <a:cxn ang="0">
                      <a:pos x="connsiteX424-849" y="connsiteY424-850"/>
                    </a:cxn>
                    <a:cxn ang="0">
                      <a:pos x="connsiteX425-851" y="connsiteY425-852"/>
                    </a:cxn>
                    <a:cxn ang="0">
                      <a:pos x="connsiteX426-853" y="connsiteY426-854"/>
                    </a:cxn>
                    <a:cxn ang="0">
                      <a:pos x="connsiteX427-855" y="connsiteY427-856"/>
                    </a:cxn>
                    <a:cxn ang="0">
                      <a:pos x="connsiteX428-857" y="connsiteY428-858"/>
                    </a:cxn>
                    <a:cxn ang="0">
                      <a:pos x="connsiteX429-859" y="connsiteY429-860"/>
                    </a:cxn>
                    <a:cxn ang="0">
                      <a:pos x="connsiteX430-861" y="connsiteY430-862"/>
                    </a:cxn>
                    <a:cxn ang="0">
                      <a:pos x="connsiteX431-863" y="connsiteY431-864"/>
                    </a:cxn>
                    <a:cxn ang="0">
                      <a:pos x="connsiteX432-865" y="connsiteY432-866"/>
                    </a:cxn>
                    <a:cxn ang="0">
                      <a:pos x="connsiteX433-867" y="connsiteY433-868"/>
                    </a:cxn>
                    <a:cxn ang="0">
                      <a:pos x="connsiteX434-869" y="connsiteY434-870"/>
                    </a:cxn>
                    <a:cxn ang="0">
                      <a:pos x="connsiteX435-871" y="connsiteY435-872"/>
                    </a:cxn>
                    <a:cxn ang="0">
                      <a:pos x="connsiteX436-873" y="connsiteY436-874"/>
                    </a:cxn>
                    <a:cxn ang="0">
                      <a:pos x="connsiteX437-875" y="connsiteY437-876"/>
                    </a:cxn>
                    <a:cxn ang="0">
                      <a:pos x="connsiteX438-877" y="connsiteY438-878"/>
                    </a:cxn>
                    <a:cxn ang="0">
                      <a:pos x="connsiteX439-879" y="connsiteY439-880"/>
                    </a:cxn>
                    <a:cxn ang="0">
                      <a:pos x="connsiteX440-881" y="connsiteY440-882"/>
                    </a:cxn>
                    <a:cxn ang="0">
                      <a:pos x="connsiteX441-883" y="connsiteY441-884"/>
                    </a:cxn>
                    <a:cxn ang="0">
                      <a:pos x="connsiteX442-885" y="connsiteY442-886"/>
                    </a:cxn>
                    <a:cxn ang="0">
                      <a:pos x="connsiteX443-887" y="connsiteY443-888"/>
                    </a:cxn>
                    <a:cxn ang="0">
                      <a:pos x="connsiteX444-889" y="connsiteY444-890"/>
                    </a:cxn>
                    <a:cxn ang="0">
                      <a:pos x="connsiteX445-891" y="connsiteY445-892"/>
                    </a:cxn>
                    <a:cxn ang="0">
                      <a:pos x="connsiteX446-893" y="connsiteY446-894"/>
                    </a:cxn>
                    <a:cxn ang="0">
                      <a:pos x="connsiteX447-895" y="connsiteY447-896"/>
                    </a:cxn>
                    <a:cxn ang="0">
                      <a:pos x="connsiteX448-897" y="connsiteY448-898"/>
                    </a:cxn>
                    <a:cxn ang="0">
                      <a:pos x="connsiteX449-899" y="connsiteY449-900"/>
                    </a:cxn>
                    <a:cxn ang="0">
                      <a:pos x="connsiteX450-901" y="connsiteY450-902"/>
                    </a:cxn>
                    <a:cxn ang="0">
                      <a:pos x="connsiteX451-903" y="connsiteY451-904"/>
                    </a:cxn>
                    <a:cxn ang="0">
                      <a:pos x="connsiteX452-905" y="connsiteY452-906"/>
                    </a:cxn>
                    <a:cxn ang="0">
                      <a:pos x="connsiteX453-907" y="connsiteY453-908"/>
                    </a:cxn>
                    <a:cxn ang="0">
                      <a:pos x="connsiteX454-909" y="connsiteY454-910"/>
                    </a:cxn>
                    <a:cxn ang="0">
                      <a:pos x="connsiteX455-911" y="connsiteY455-912"/>
                    </a:cxn>
                    <a:cxn ang="0">
                      <a:pos x="connsiteX456-913" y="connsiteY456-914"/>
                    </a:cxn>
                    <a:cxn ang="0">
                      <a:pos x="connsiteX457-915" y="connsiteY457-916"/>
                    </a:cxn>
                    <a:cxn ang="0">
                      <a:pos x="connsiteX458-917" y="connsiteY458-918"/>
                    </a:cxn>
                    <a:cxn ang="0">
                      <a:pos x="connsiteX459-919" y="connsiteY459-920"/>
                    </a:cxn>
                    <a:cxn ang="0">
                      <a:pos x="connsiteX460-921" y="connsiteY460-922"/>
                    </a:cxn>
                    <a:cxn ang="0">
                      <a:pos x="connsiteX461-923" y="connsiteY461-924"/>
                    </a:cxn>
                    <a:cxn ang="0">
                      <a:pos x="connsiteX462-925" y="connsiteY462-926"/>
                    </a:cxn>
                    <a:cxn ang="0">
                      <a:pos x="connsiteX463-927" y="connsiteY463-928"/>
                    </a:cxn>
                    <a:cxn ang="0">
                      <a:pos x="connsiteX464-929" y="connsiteY464-930"/>
                    </a:cxn>
                    <a:cxn ang="0">
                      <a:pos x="connsiteX465-931" y="connsiteY465-932"/>
                    </a:cxn>
                    <a:cxn ang="0">
                      <a:pos x="connsiteX466-933" y="connsiteY466-934"/>
                    </a:cxn>
                    <a:cxn ang="0">
                      <a:pos x="connsiteX467-935" y="connsiteY467-936"/>
                    </a:cxn>
                    <a:cxn ang="0">
                      <a:pos x="connsiteX468-937" y="connsiteY468-938"/>
                    </a:cxn>
                    <a:cxn ang="0">
                      <a:pos x="connsiteX469-939" y="connsiteY469-940"/>
                    </a:cxn>
                    <a:cxn ang="0">
                      <a:pos x="connsiteX470-941" y="connsiteY470-942"/>
                    </a:cxn>
                    <a:cxn ang="0">
                      <a:pos x="connsiteX471-943" y="connsiteY471-944"/>
                    </a:cxn>
                    <a:cxn ang="0">
                      <a:pos x="connsiteX472-945" y="connsiteY472-946"/>
                    </a:cxn>
                    <a:cxn ang="0">
                      <a:pos x="connsiteX473-947" y="connsiteY473-948"/>
                    </a:cxn>
                    <a:cxn ang="0">
                      <a:pos x="connsiteX474-949" y="connsiteY474-950"/>
                    </a:cxn>
                    <a:cxn ang="0">
                      <a:pos x="connsiteX475-951" y="connsiteY475-952"/>
                    </a:cxn>
                    <a:cxn ang="0">
                      <a:pos x="connsiteX476-953" y="connsiteY476-954"/>
                    </a:cxn>
                    <a:cxn ang="0">
                      <a:pos x="connsiteX477-955" y="connsiteY477-956"/>
                    </a:cxn>
                    <a:cxn ang="0">
                      <a:pos x="connsiteX478-957" y="connsiteY478-958"/>
                    </a:cxn>
                    <a:cxn ang="0">
                      <a:pos x="connsiteX479-959" y="connsiteY479-960"/>
                    </a:cxn>
                    <a:cxn ang="0">
                      <a:pos x="connsiteX480-961" y="connsiteY480-962"/>
                    </a:cxn>
                    <a:cxn ang="0">
                      <a:pos x="connsiteX481-963" y="connsiteY481-964"/>
                    </a:cxn>
                    <a:cxn ang="0">
                      <a:pos x="connsiteX482-965" y="connsiteY482-966"/>
                    </a:cxn>
                    <a:cxn ang="0">
                      <a:pos x="connsiteX483-967" y="connsiteY483-968"/>
                    </a:cxn>
                    <a:cxn ang="0">
                      <a:pos x="connsiteX484-969" y="connsiteY484-970"/>
                    </a:cxn>
                    <a:cxn ang="0">
                      <a:pos x="connsiteX485-971" y="connsiteY485-972"/>
                    </a:cxn>
                    <a:cxn ang="0">
                      <a:pos x="connsiteX486-973" y="connsiteY486-974"/>
                    </a:cxn>
                    <a:cxn ang="0">
                      <a:pos x="connsiteX487-975" y="connsiteY487-976"/>
                    </a:cxn>
                    <a:cxn ang="0">
                      <a:pos x="connsiteX488-977" y="connsiteY488-978"/>
                    </a:cxn>
                    <a:cxn ang="0">
                      <a:pos x="connsiteX489-979" y="connsiteY489-980"/>
                    </a:cxn>
                    <a:cxn ang="0">
                      <a:pos x="connsiteX490-981" y="connsiteY490-982"/>
                    </a:cxn>
                    <a:cxn ang="0">
                      <a:pos x="connsiteX491-983" y="connsiteY491-984"/>
                    </a:cxn>
                    <a:cxn ang="0">
                      <a:pos x="connsiteX492-985" y="connsiteY492-986"/>
                    </a:cxn>
                    <a:cxn ang="0">
                      <a:pos x="connsiteX493-987" y="connsiteY493-988"/>
                    </a:cxn>
                    <a:cxn ang="0">
                      <a:pos x="connsiteX494-989" y="connsiteY494-990"/>
                    </a:cxn>
                    <a:cxn ang="0">
                      <a:pos x="connsiteX495-991" y="connsiteY495-992"/>
                    </a:cxn>
                    <a:cxn ang="0">
                      <a:pos x="connsiteX496-993" y="connsiteY496-994"/>
                    </a:cxn>
                    <a:cxn ang="0">
                      <a:pos x="connsiteX497-995" y="connsiteY497-996"/>
                    </a:cxn>
                    <a:cxn ang="0">
                      <a:pos x="connsiteX498-997" y="connsiteY498-998"/>
                    </a:cxn>
                    <a:cxn ang="0">
                      <a:pos x="connsiteX499-999" y="connsiteY499-1000"/>
                    </a:cxn>
                    <a:cxn ang="0">
                      <a:pos x="connsiteX500-1001" y="connsiteY500-1002"/>
                    </a:cxn>
                    <a:cxn ang="0">
                      <a:pos x="connsiteX501-1003" y="connsiteY501-1004"/>
                    </a:cxn>
                    <a:cxn ang="0">
                      <a:pos x="connsiteX502-1005" y="connsiteY502-1006"/>
                    </a:cxn>
                    <a:cxn ang="0">
                      <a:pos x="connsiteX503-1007" y="connsiteY503-1008"/>
                    </a:cxn>
                    <a:cxn ang="0">
                      <a:pos x="connsiteX504-1009" y="connsiteY504-1010"/>
                    </a:cxn>
                    <a:cxn ang="0">
                      <a:pos x="connsiteX505-1011" y="connsiteY505-1012"/>
                    </a:cxn>
                    <a:cxn ang="0">
                      <a:pos x="connsiteX506-1013" y="connsiteY506-1014"/>
                    </a:cxn>
                    <a:cxn ang="0">
                      <a:pos x="connsiteX507-1015" y="connsiteY507-1016"/>
                    </a:cxn>
                    <a:cxn ang="0">
                      <a:pos x="connsiteX508-1017" y="connsiteY508-1018"/>
                    </a:cxn>
                    <a:cxn ang="0">
                      <a:pos x="connsiteX509-1019" y="connsiteY509-1020"/>
                    </a:cxn>
                    <a:cxn ang="0">
                      <a:pos x="connsiteX510-1021" y="connsiteY510-1022"/>
                    </a:cxn>
                    <a:cxn ang="0">
                      <a:pos x="connsiteX511-1023" y="connsiteY511-1024"/>
                    </a:cxn>
                    <a:cxn ang="0">
                      <a:pos x="connsiteX512-1025" y="connsiteY512-1026"/>
                    </a:cxn>
                    <a:cxn ang="0">
                      <a:pos x="connsiteX513-1027" y="connsiteY513-1028"/>
                    </a:cxn>
                    <a:cxn ang="0">
                      <a:pos x="connsiteX514-1029" y="connsiteY514-1030"/>
                    </a:cxn>
                    <a:cxn ang="0">
                      <a:pos x="connsiteX515-1031" y="connsiteY515-1032"/>
                    </a:cxn>
                    <a:cxn ang="0">
                      <a:pos x="connsiteX516-1033" y="connsiteY516-1034"/>
                    </a:cxn>
                    <a:cxn ang="0">
                      <a:pos x="connsiteX517-1035" y="connsiteY517-1036"/>
                    </a:cxn>
                    <a:cxn ang="0">
                      <a:pos x="connsiteX518-1037" y="connsiteY518-1038"/>
                    </a:cxn>
                    <a:cxn ang="0">
                      <a:pos x="connsiteX519-1039" y="connsiteY519-1040"/>
                    </a:cxn>
                    <a:cxn ang="0">
                      <a:pos x="connsiteX520-1041" y="connsiteY520-1042"/>
                    </a:cxn>
                    <a:cxn ang="0">
                      <a:pos x="connsiteX521-1043" y="connsiteY521-1044"/>
                    </a:cxn>
                    <a:cxn ang="0">
                      <a:pos x="connsiteX522-1045" y="connsiteY522-1046"/>
                    </a:cxn>
                    <a:cxn ang="0">
                      <a:pos x="connsiteX523-1047" y="connsiteY523-1048"/>
                    </a:cxn>
                    <a:cxn ang="0">
                      <a:pos x="connsiteX524-1049" y="connsiteY524-1050"/>
                    </a:cxn>
                    <a:cxn ang="0">
                      <a:pos x="connsiteX525-1051" y="connsiteY525-1052"/>
                    </a:cxn>
                    <a:cxn ang="0">
                      <a:pos x="connsiteX526-1053" y="connsiteY526-1054"/>
                    </a:cxn>
                    <a:cxn ang="0">
                      <a:pos x="connsiteX527-1055" y="connsiteY527-1056"/>
                    </a:cxn>
                    <a:cxn ang="0">
                      <a:pos x="connsiteX528-1057" y="connsiteY528-1058"/>
                    </a:cxn>
                    <a:cxn ang="0">
                      <a:pos x="connsiteX529-1059" y="connsiteY529-1060"/>
                    </a:cxn>
                    <a:cxn ang="0">
                      <a:pos x="connsiteX530-1061" y="connsiteY530-1062"/>
                    </a:cxn>
                    <a:cxn ang="0">
                      <a:pos x="connsiteX531-1063" y="connsiteY531-1064"/>
                    </a:cxn>
                    <a:cxn ang="0">
                      <a:pos x="connsiteX532-1065" y="connsiteY532-1066"/>
                    </a:cxn>
                    <a:cxn ang="0">
                      <a:pos x="connsiteX533-1067" y="connsiteY533-1068"/>
                    </a:cxn>
                    <a:cxn ang="0">
                      <a:pos x="connsiteX534-1069" y="connsiteY534-1070"/>
                    </a:cxn>
                    <a:cxn ang="0">
                      <a:pos x="connsiteX535-1071" y="connsiteY535-1072"/>
                    </a:cxn>
                    <a:cxn ang="0">
                      <a:pos x="connsiteX536-1073" y="connsiteY536-1074"/>
                    </a:cxn>
                    <a:cxn ang="0">
                      <a:pos x="connsiteX537-1075" y="connsiteY537-1076"/>
                    </a:cxn>
                    <a:cxn ang="0">
                      <a:pos x="connsiteX538-1077" y="connsiteY538-1078"/>
                    </a:cxn>
                    <a:cxn ang="0">
                      <a:pos x="connsiteX539-1079" y="connsiteY539-1080"/>
                    </a:cxn>
                    <a:cxn ang="0">
                      <a:pos x="connsiteX540-1081" y="connsiteY540-1082"/>
                    </a:cxn>
                    <a:cxn ang="0">
                      <a:pos x="connsiteX541-1083" y="connsiteY541-1084"/>
                    </a:cxn>
                    <a:cxn ang="0">
                      <a:pos x="connsiteX542-1085" y="connsiteY542-1086"/>
                    </a:cxn>
                    <a:cxn ang="0">
                      <a:pos x="connsiteX543-1087" y="connsiteY543-1088"/>
                    </a:cxn>
                    <a:cxn ang="0">
                      <a:pos x="connsiteX544-1089" y="connsiteY544-1090"/>
                    </a:cxn>
                    <a:cxn ang="0">
                      <a:pos x="connsiteX545-1091" y="connsiteY545-1092"/>
                    </a:cxn>
                    <a:cxn ang="0">
                      <a:pos x="connsiteX546-1093" y="connsiteY546-1094"/>
                    </a:cxn>
                    <a:cxn ang="0">
                      <a:pos x="connsiteX547-1095" y="connsiteY547-1096"/>
                    </a:cxn>
                    <a:cxn ang="0">
                      <a:pos x="connsiteX548-1097" y="connsiteY548-1098"/>
                    </a:cxn>
                    <a:cxn ang="0">
                      <a:pos x="connsiteX549-1099" y="connsiteY549-1100"/>
                    </a:cxn>
                    <a:cxn ang="0">
                      <a:pos x="connsiteX550-1101" y="connsiteY550-1102"/>
                    </a:cxn>
                    <a:cxn ang="0">
                      <a:pos x="connsiteX551-1103" y="connsiteY551-1104"/>
                    </a:cxn>
                    <a:cxn ang="0">
                      <a:pos x="connsiteX552-1105" y="connsiteY552-1106"/>
                    </a:cxn>
                    <a:cxn ang="0">
                      <a:pos x="connsiteX553-1107" y="connsiteY553-1108"/>
                    </a:cxn>
                    <a:cxn ang="0">
                      <a:pos x="connsiteX554-1109" y="connsiteY554-1110"/>
                    </a:cxn>
                    <a:cxn ang="0">
                      <a:pos x="connsiteX555-1111" y="connsiteY555-1112"/>
                    </a:cxn>
                    <a:cxn ang="0">
                      <a:pos x="connsiteX556-1113" y="connsiteY556-1114"/>
                    </a:cxn>
                    <a:cxn ang="0">
                      <a:pos x="connsiteX557-1115" y="connsiteY557-1116"/>
                    </a:cxn>
                    <a:cxn ang="0">
                      <a:pos x="connsiteX558-1117" y="connsiteY558-1118"/>
                    </a:cxn>
                    <a:cxn ang="0">
                      <a:pos x="connsiteX559-1119" y="connsiteY559-1120"/>
                    </a:cxn>
                    <a:cxn ang="0">
                      <a:pos x="connsiteX560-1121" y="connsiteY560-1122"/>
                    </a:cxn>
                    <a:cxn ang="0">
                      <a:pos x="connsiteX561-1123" y="connsiteY561-1124"/>
                    </a:cxn>
                    <a:cxn ang="0">
                      <a:pos x="connsiteX562-1125" y="connsiteY562-1126"/>
                    </a:cxn>
                    <a:cxn ang="0">
                      <a:pos x="connsiteX563-1127" y="connsiteY563-1128"/>
                    </a:cxn>
                    <a:cxn ang="0">
                      <a:pos x="connsiteX564-1129" y="connsiteY564-1130"/>
                    </a:cxn>
                    <a:cxn ang="0">
                      <a:pos x="connsiteX565-1131" y="connsiteY565-1132"/>
                    </a:cxn>
                    <a:cxn ang="0">
                      <a:pos x="connsiteX566-1133" y="connsiteY566-1134"/>
                    </a:cxn>
                    <a:cxn ang="0">
                      <a:pos x="connsiteX567-1135" y="connsiteY567-1136"/>
                    </a:cxn>
                    <a:cxn ang="0">
                      <a:pos x="connsiteX568-1137" y="connsiteY568-1138"/>
                    </a:cxn>
                    <a:cxn ang="0">
                      <a:pos x="connsiteX569-1139" y="connsiteY569-1140"/>
                    </a:cxn>
                    <a:cxn ang="0">
                      <a:pos x="connsiteX570-1141" y="connsiteY570-1142"/>
                    </a:cxn>
                    <a:cxn ang="0">
                      <a:pos x="connsiteX571-1143" y="connsiteY571-1144"/>
                    </a:cxn>
                    <a:cxn ang="0">
                      <a:pos x="connsiteX572-1145" y="connsiteY572-1146"/>
                    </a:cxn>
                    <a:cxn ang="0">
                      <a:pos x="connsiteX573-1147" y="connsiteY573-1148"/>
                    </a:cxn>
                    <a:cxn ang="0">
                      <a:pos x="connsiteX574-1149" y="connsiteY574-1150"/>
                    </a:cxn>
                    <a:cxn ang="0">
                      <a:pos x="connsiteX575-1151" y="connsiteY575-1152"/>
                    </a:cxn>
                    <a:cxn ang="0">
                      <a:pos x="connsiteX576-1153" y="connsiteY576-1154"/>
                    </a:cxn>
                    <a:cxn ang="0">
                      <a:pos x="connsiteX577-1155" y="connsiteY577-1156"/>
                    </a:cxn>
                    <a:cxn ang="0">
                      <a:pos x="connsiteX578-1157" y="connsiteY578-1158"/>
                    </a:cxn>
                    <a:cxn ang="0">
                      <a:pos x="connsiteX579-1159" y="connsiteY579-1160"/>
                    </a:cxn>
                    <a:cxn ang="0">
                      <a:pos x="connsiteX580-1161" y="connsiteY580-1162"/>
                    </a:cxn>
                    <a:cxn ang="0">
                      <a:pos x="connsiteX581-1163" y="connsiteY581-1164"/>
                    </a:cxn>
                    <a:cxn ang="0">
                      <a:pos x="connsiteX582-1165" y="connsiteY582-1166"/>
                    </a:cxn>
                    <a:cxn ang="0">
                      <a:pos x="connsiteX583-1167" y="connsiteY583-1168"/>
                    </a:cxn>
                    <a:cxn ang="0">
                      <a:pos x="connsiteX584-1169" y="connsiteY584-1170"/>
                    </a:cxn>
                    <a:cxn ang="0">
                      <a:pos x="connsiteX585-1171" y="connsiteY585-1172"/>
                    </a:cxn>
                    <a:cxn ang="0">
                      <a:pos x="connsiteX586-1173" y="connsiteY586-1174"/>
                    </a:cxn>
                    <a:cxn ang="0">
                      <a:pos x="connsiteX587-1175" y="connsiteY587-1176"/>
                    </a:cxn>
                    <a:cxn ang="0">
                      <a:pos x="connsiteX588-1177" y="connsiteY588-1178"/>
                    </a:cxn>
                    <a:cxn ang="0">
                      <a:pos x="connsiteX589-1179" y="connsiteY589-1180"/>
                    </a:cxn>
                    <a:cxn ang="0">
                      <a:pos x="connsiteX590-1181" y="connsiteY590-1182"/>
                    </a:cxn>
                    <a:cxn ang="0">
                      <a:pos x="connsiteX591-1183" y="connsiteY591-1184"/>
                    </a:cxn>
                    <a:cxn ang="0">
                      <a:pos x="connsiteX592-1185" y="connsiteY592-1186"/>
                    </a:cxn>
                    <a:cxn ang="0">
                      <a:pos x="connsiteX593-1187" y="connsiteY593-1188"/>
                    </a:cxn>
                    <a:cxn ang="0">
                      <a:pos x="connsiteX594-1189" y="connsiteY594-1190"/>
                    </a:cxn>
                    <a:cxn ang="0">
                      <a:pos x="connsiteX595-1191" y="connsiteY595-1192"/>
                    </a:cxn>
                    <a:cxn ang="0">
                      <a:pos x="connsiteX596-1193" y="connsiteY596-1194"/>
                    </a:cxn>
                    <a:cxn ang="0">
                      <a:pos x="connsiteX597-1195" y="connsiteY597-1196"/>
                    </a:cxn>
                    <a:cxn ang="0">
                      <a:pos x="connsiteX598-1197" y="connsiteY598-1198"/>
                    </a:cxn>
                    <a:cxn ang="0">
                      <a:pos x="connsiteX599-1199" y="connsiteY599-1200"/>
                    </a:cxn>
                    <a:cxn ang="0">
                      <a:pos x="connsiteX600-1201" y="connsiteY600-1202"/>
                    </a:cxn>
                    <a:cxn ang="0">
                      <a:pos x="connsiteX601-1203" y="connsiteY601-1204"/>
                    </a:cxn>
                    <a:cxn ang="0">
                      <a:pos x="connsiteX602-1205" y="connsiteY602-1206"/>
                    </a:cxn>
                    <a:cxn ang="0">
                      <a:pos x="connsiteX603-1207" y="connsiteY603-1208"/>
                    </a:cxn>
                    <a:cxn ang="0">
                      <a:pos x="connsiteX604-1209" y="connsiteY604-1210"/>
                    </a:cxn>
                    <a:cxn ang="0">
                      <a:pos x="connsiteX605-1211" y="connsiteY605-1212"/>
                    </a:cxn>
                    <a:cxn ang="0">
                      <a:pos x="connsiteX606-1213" y="connsiteY606-1214"/>
                    </a:cxn>
                    <a:cxn ang="0">
                      <a:pos x="connsiteX607-1215" y="connsiteY607-1216"/>
                    </a:cxn>
                    <a:cxn ang="0">
                      <a:pos x="connsiteX608-1217" y="connsiteY608-1218"/>
                    </a:cxn>
                    <a:cxn ang="0">
                      <a:pos x="connsiteX609-1219" y="connsiteY609-1220"/>
                    </a:cxn>
                    <a:cxn ang="0">
                      <a:pos x="connsiteX610-1221" y="connsiteY610-1222"/>
                    </a:cxn>
                    <a:cxn ang="0">
                      <a:pos x="connsiteX611-1223" y="connsiteY611-1224"/>
                    </a:cxn>
                    <a:cxn ang="0">
                      <a:pos x="connsiteX612-1225" y="connsiteY612-1226"/>
                    </a:cxn>
                    <a:cxn ang="0">
                      <a:pos x="connsiteX613-1227" y="connsiteY613-1228"/>
                    </a:cxn>
                    <a:cxn ang="0">
                      <a:pos x="connsiteX614-1229" y="connsiteY614-1230"/>
                    </a:cxn>
                    <a:cxn ang="0">
                      <a:pos x="connsiteX615-1231" y="connsiteY615-1232"/>
                    </a:cxn>
                    <a:cxn ang="0">
                      <a:pos x="connsiteX616-1233" y="connsiteY616-1234"/>
                    </a:cxn>
                    <a:cxn ang="0">
                      <a:pos x="connsiteX617-1235" y="connsiteY617-1236"/>
                    </a:cxn>
                    <a:cxn ang="0">
                      <a:pos x="connsiteX618-1237" y="connsiteY618-1238"/>
                    </a:cxn>
                    <a:cxn ang="0">
                      <a:pos x="connsiteX619-1239" y="connsiteY619-1240"/>
                    </a:cxn>
                    <a:cxn ang="0">
                      <a:pos x="connsiteX620-1241" y="connsiteY620-1242"/>
                    </a:cxn>
                    <a:cxn ang="0">
                      <a:pos x="connsiteX621-1243" y="connsiteY621-1244"/>
                    </a:cxn>
                    <a:cxn ang="0">
                      <a:pos x="connsiteX622-1245" y="connsiteY622-1246"/>
                    </a:cxn>
                    <a:cxn ang="0">
                      <a:pos x="connsiteX623-1247" y="connsiteY623-1248"/>
                    </a:cxn>
                    <a:cxn ang="0">
                      <a:pos x="connsiteX624-1249" y="connsiteY624-1250"/>
                    </a:cxn>
                    <a:cxn ang="0">
                      <a:pos x="connsiteX625-1251" y="connsiteY625-1252"/>
                    </a:cxn>
                    <a:cxn ang="0">
                      <a:pos x="connsiteX626-1253" y="connsiteY626-1254"/>
                    </a:cxn>
                    <a:cxn ang="0">
                      <a:pos x="connsiteX627-1255" y="connsiteY627-1256"/>
                    </a:cxn>
                    <a:cxn ang="0">
                      <a:pos x="connsiteX628-1257" y="connsiteY628-1258"/>
                    </a:cxn>
                    <a:cxn ang="0">
                      <a:pos x="connsiteX629-1259" y="connsiteY629-1260"/>
                    </a:cxn>
                    <a:cxn ang="0">
                      <a:pos x="connsiteX630-1261" y="connsiteY630-1262"/>
                    </a:cxn>
                    <a:cxn ang="0">
                      <a:pos x="connsiteX631-1263" y="connsiteY631-1264"/>
                    </a:cxn>
                    <a:cxn ang="0">
                      <a:pos x="connsiteX632-1265" y="connsiteY632-1266"/>
                    </a:cxn>
                    <a:cxn ang="0">
                      <a:pos x="connsiteX633-1267" y="connsiteY633-1268"/>
                    </a:cxn>
                    <a:cxn ang="0">
                      <a:pos x="connsiteX634-1269" y="connsiteY634-1270"/>
                    </a:cxn>
                    <a:cxn ang="0">
                      <a:pos x="connsiteX635-1271" y="connsiteY635-1272"/>
                    </a:cxn>
                    <a:cxn ang="0">
                      <a:pos x="connsiteX636-1273" y="connsiteY636-1274"/>
                    </a:cxn>
                    <a:cxn ang="0">
                      <a:pos x="connsiteX637-1275" y="connsiteY637-1276"/>
                    </a:cxn>
                    <a:cxn ang="0">
                      <a:pos x="connsiteX638-1277" y="connsiteY638-1278"/>
                    </a:cxn>
                    <a:cxn ang="0">
                      <a:pos x="connsiteX639-1279" y="connsiteY639-1280"/>
                    </a:cxn>
                    <a:cxn ang="0">
                      <a:pos x="connsiteX640-1281" y="connsiteY640-1282"/>
                    </a:cxn>
                    <a:cxn ang="0">
                      <a:pos x="connsiteX641-1283" y="connsiteY641-1284"/>
                    </a:cxn>
                    <a:cxn ang="0">
                      <a:pos x="connsiteX642-1285" y="connsiteY642-1286"/>
                    </a:cxn>
                    <a:cxn ang="0">
                      <a:pos x="connsiteX643-1287" y="connsiteY643-1288"/>
                    </a:cxn>
                    <a:cxn ang="0">
                      <a:pos x="connsiteX644-1289" y="connsiteY644-1290"/>
                    </a:cxn>
                    <a:cxn ang="0">
                      <a:pos x="connsiteX645-1291" y="connsiteY645-1292"/>
                    </a:cxn>
                    <a:cxn ang="0">
                      <a:pos x="connsiteX646-1293" y="connsiteY646-1294"/>
                    </a:cxn>
                    <a:cxn ang="0">
                      <a:pos x="connsiteX647-1295" y="connsiteY647-1296"/>
                    </a:cxn>
                    <a:cxn ang="0">
                      <a:pos x="connsiteX648-1297" y="connsiteY648-1298"/>
                    </a:cxn>
                    <a:cxn ang="0">
                      <a:pos x="connsiteX649-1299" y="connsiteY649-1300"/>
                    </a:cxn>
                    <a:cxn ang="0">
                      <a:pos x="connsiteX650-1301" y="connsiteY650-1302"/>
                    </a:cxn>
                    <a:cxn ang="0">
                      <a:pos x="connsiteX651-1303" y="connsiteY651-1304"/>
                    </a:cxn>
                    <a:cxn ang="0">
                      <a:pos x="connsiteX652-1305" y="connsiteY652-1306"/>
                    </a:cxn>
                    <a:cxn ang="0">
                      <a:pos x="connsiteX653-1307" y="connsiteY653-1308"/>
                    </a:cxn>
                    <a:cxn ang="0">
                      <a:pos x="connsiteX654-1309" y="connsiteY654-1310"/>
                    </a:cxn>
                    <a:cxn ang="0">
                      <a:pos x="connsiteX655-1311" y="connsiteY655-1312"/>
                    </a:cxn>
                    <a:cxn ang="0">
                      <a:pos x="connsiteX656-1313" y="connsiteY656-1314"/>
                    </a:cxn>
                    <a:cxn ang="0">
                      <a:pos x="connsiteX657-1315" y="connsiteY657-1316"/>
                    </a:cxn>
                    <a:cxn ang="0">
                      <a:pos x="connsiteX658-1317" y="connsiteY658-1318"/>
                    </a:cxn>
                    <a:cxn ang="0">
                      <a:pos x="connsiteX659-1319" y="connsiteY659-1320"/>
                    </a:cxn>
                    <a:cxn ang="0">
                      <a:pos x="connsiteX660-1321" y="connsiteY660-1322"/>
                    </a:cxn>
                    <a:cxn ang="0">
                      <a:pos x="connsiteX661-1323" y="connsiteY661-1324"/>
                    </a:cxn>
                    <a:cxn ang="0">
                      <a:pos x="connsiteX662-1325" y="connsiteY662-1326"/>
                    </a:cxn>
                    <a:cxn ang="0">
                      <a:pos x="connsiteX663-1327" y="connsiteY663-1328"/>
                    </a:cxn>
                    <a:cxn ang="0">
                      <a:pos x="connsiteX664-1329" y="connsiteY664-1330"/>
                    </a:cxn>
                    <a:cxn ang="0">
                      <a:pos x="connsiteX665-1331" y="connsiteY665-1332"/>
                    </a:cxn>
                    <a:cxn ang="0">
                      <a:pos x="connsiteX666-1333" y="connsiteY666-1334"/>
                    </a:cxn>
                    <a:cxn ang="0">
                      <a:pos x="connsiteX667-1335" y="connsiteY667-1336"/>
                    </a:cxn>
                    <a:cxn ang="0">
                      <a:pos x="connsiteX668-1337" y="connsiteY668-1338"/>
                    </a:cxn>
                    <a:cxn ang="0">
                      <a:pos x="connsiteX669-1339" y="connsiteY669-1340"/>
                    </a:cxn>
                    <a:cxn ang="0">
                      <a:pos x="connsiteX670-1341" y="connsiteY670-1342"/>
                    </a:cxn>
                    <a:cxn ang="0">
                      <a:pos x="connsiteX671-1343" y="connsiteY671-1344"/>
                    </a:cxn>
                    <a:cxn ang="0">
                      <a:pos x="connsiteX672-1345" y="connsiteY672-1346"/>
                    </a:cxn>
                    <a:cxn ang="0">
                      <a:pos x="connsiteX673-1347" y="connsiteY673-1348"/>
                    </a:cxn>
                    <a:cxn ang="0">
                      <a:pos x="connsiteX674-1349" y="connsiteY674-1350"/>
                    </a:cxn>
                    <a:cxn ang="0">
                      <a:pos x="connsiteX675-1351" y="connsiteY675-1352"/>
                    </a:cxn>
                    <a:cxn ang="0">
                      <a:pos x="connsiteX676-1353" y="connsiteY676-1354"/>
                    </a:cxn>
                    <a:cxn ang="0">
                      <a:pos x="connsiteX677-1355" y="connsiteY677-1356"/>
                    </a:cxn>
                    <a:cxn ang="0">
                      <a:pos x="connsiteX678-1357" y="connsiteY678-1358"/>
                    </a:cxn>
                    <a:cxn ang="0">
                      <a:pos x="connsiteX679-1359" y="connsiteY679-1360"/>
                    </a:cxn>
                    <a:cxn ang="0">
                      <a:pos x="connsiteX680-1361" y="connsiteY680-1362"/>
                    </a:cxn>
                    <a:cxn ang="0">
                      <a:pos x="connsiteX681-1363" y="connsiteY681-1364"/>
                    </a:cxn>
                    <a:cxn ang="0">
                      <a:pos x="connsiteX682-1365" y="connsiteY682-1366"/>
                    </a:cxn>
                    <a:cxn ang="0">
                      <a:pos x="connsiteX683-1367" y="connsiteY683-1368"/>
                    </a:cxn>
                    <a:cxn ang="0">
                      <a:pos x="connsiteX684-1369" y="connsiteY684-1370"/>
                    </a:cxn>
                    <a:cxn ang="0">
                      <a:pos x="connsiteX685-1371" y="connsiteY685-1372"/>
                    </a:cxn>
                    <a:cxn ang="0">
                      <a:pos x="connsiteX686-1373" y="connsiteY686-1374"/>
                    </a:cxn>
                    <a:cxn ang="0">
                      <a:pos x="connsiteX687-1375" y="connsiteY687-1376"/>
                    </a:cxn>
                    <a:cxn ang="0">
                      <a:pos x="connsiteX688-1377" y="connsiteY688-1378"/>
                    </a:cxn>
                    <a:cxn ang="0">
                      <a:pos x="connsiteX689-1379" y="connsiteY689-1380"/>
                    </a:cxn>
                    <a:cxn ang="0">
                      <a:pos x="connsiteX690-1381" y="connsiteY690-1382"/>
                    </a:cxn>
                    <a:cxn ang="0">
                      <a:pos x="connsiteX691-1383" y="connsiteY691-1384"/>
                    </a:cxn>
                    <a:cxn ang="0">
                      <a:pos x="connsiteX692-1385" y="connsiteY692-1386"/>
                    </a:cxn>
                    <a:cxn ang="0">
                      <a:pos x="connsiteX693-1387" y="connsiteY693-1388"/>
                    </a:cxn>
                    <a:cxn ang="0">
                      <a:pos x="connsiteX694-1389" y="connsiteY694-1390"/>
                    </a:cxn>
                    <a:cxn ang="0">
                      <a:pos x="connsiteX695-1391" y="connsiteY695-1392"/>
                    </a:cxn>
                    <a:cxn ang="0">
                      <a:pos x="connsiteX696-1393" y="connsiteY696-1394"/>
                    </a:cxn>
                    <a:cxn ang="0">
                      <a:pos x="connsiteX697-1395" y="connsiteY697-1396"/>
                    </a:cxn>
                    <a:cxn ang="0">
                      <a:pos x="connsiteX698-1397" y="connsiteY698-1398"/>
                    </a:cxn>
                    <a:cxn ang="0">
                      <a:pos x="connsiteX699-1399" y="connsiteY699-1400"/>
                    </a:cxn>
                    <a:cxn ang="0">
                      <a:pos x="connsiteX700-1401" y="connsiteY700-1402"/>
                    </a:cxn>
                    <a:cxn ang="0">
                      <a:pos x="connsiteX701-1403" y="connsiteY701-1404"/>
                    </a:cxn>
                    <a:cxn ang="0">
                      <a:pos x="connsiteX702-1405" y="connsiteY702-1406"/>
                    </a:cxn>
                    <a:cxn ang="0">
                      <a:pos x="connsiteX703-1407" y="connsiteY703-1408"/>
                    </a:cxn>
                    <a:cxn ang="0">
                      <a:pos x="connsiteX704-1409" y="connsiteY704-1410"/>
                    </a:cxn>
                    <a:cxn ang="0">
                      <a:pos x="connsiteX705-1411" y="connsiteY705-1412"/>
                    </a:cxn>
                    <a:cxn ang="0">
                      <a:pos x="connsiteX706-1413" y="connsiteY706-1414"/>
                    </a:cxn>
                    <a:cxn ang="0">
                      <a:pos x="connsiteX707-1415" y="connsiteY707-1416"/>
                    </a:cxn>
                    <a:cxn ang="0">
                      <a:pos x="connsiteX708-1417" y="connsiteY708-1418"/>
                    </a:cxn>
                    <a:cxn ang="0">
                      <a:pos x="connsiteX709-1419" y="connsiteY709-1420"/>
                    </a:cxn>
                    <a:cxn ang="0">
                      <a:pos x="connsiteX710-1421" y="connsiteY710-1422"/>
                    </a:cxn>
                    <a:cxn ang="0">
                      <a:pos x="connsiteX711-1423" y="connsiteY711-1424"/>
                    </a:cxn>
                    <a:cxn ang="0">
                      <a:pos x="connsiteX712-1425" y="connsiteY712-1426"/>
                    </a:cxn>
                    <a:cxn ang="0">
                      <a:pos x="connsiteX713-1427" y="connsiteY713-1428"/>
                    </a:cxn>
                    <a:cxn ang="0">
                      <a:pos x="connsiteX714-1429" y="connsiteY714-1430"/>
                    </a:cxn>
                    <a:cxn ang="0">
                      <a:pos x="connsiteX715-1431" y="connsiteY715-1432"/>
                    </a:cxn>
                    <a:cxn ang="0">
                      <a:pos x="connsiteX716-1433" y="connsiteY716-1434"/>
                    </a:cxn>
                    <a:cxn ang="0">
                      <a:pos x="connsiteX717-1435" y="connsiteY717-1436"/>
                    </a:cxn>
                    <a:cxn ang="0">
                      <a:pos x="connsiteX718-1437" y="connsiteY718-1438"/>
                    </a:cxn>
                    <a:cxn ang="0">
                      <a:pos x="connsiteX719-1439" y="connsiteY719-1440"/>
                    </a:cxn>
                    <a:cxn ang="0">
                      <a:pos x="connsiteX720-1441" y="connsiteY720-1442"/>
                    </a:cxn>
                    <a:cxn ang="0">
                      <a:pos x="connsiteX721-1443" y="connsiteY721-1444"/>
                    </a:cxn>
                    <a:cxn ang="0">
                      <a:pos x="connsiteX722-1445" y="connsiteY722-1446"/>
                    </a:cxn>
                    <a:cxn ang="0">
                      <a:pos x="connsiteX723-1447" y="connsiteY723-1448"/>
                    </a:cxn>
                    <a:cxn ang="0">
                      <a:pos x="connsiteX724-1449" y="connsiteY724-1450"/>
                    </a:cxn>
                    <a:cxn ang="0">
                      <a:pos x="connsiteX725-1451" y="connsiteY725-1452"/>
                    </a:cxn>
                    <a:cxn ang="0">
                      <a:pos x="connsiteX726-1453" y="connsiteY726-1454"/>
                    </a:cxn>
                    <a:cxn ang="0">
                      <a:pos x="connsiteX727-1455" y="connsiteY727-1456"/>
                    </a:cxn>
                    <a:cxn ang="0">
                      <a:pos x="connsiteX728-1457" y="connsiteY728-1458"/>
                    </a:cxn>
                    <a:cxn ang="0">
                      <a:pos x="connsiteX729-1459" y="connsiteY729-1460"/>
                    </a:cxn>
                    <a:cxn ang="0">
                      <a:pos x="connsiteX730-1461" y="connsiteY730-1462"/>
                    </a:cxn>
                    <a:cxn ang="0">
                      <a:pos x="connsiteX731-1463" y="connsiteY731-1464"/>
                    </a:cxn>
                    <a:cxn ang="0">
                      <a:pos x="connsiteX732-1465" y="connsiteY732-1466"/>
                    </a:cxn>
                    <a:cxn ang="0">
                      <a:pos x="connsiteX733-1467" y="connsiteY733-1468"/>
                    </a:cxn>
                    <a:cxn ang="0">
                      <a:pos x="connsiteX734-1469" y="connsiteY734-1470"/>
                    </a:cxn>
                    <a:cxn ang="0">
                      <a:pos x="connsiteX735-1471" y="connsiteY735-1472"/>
                    </a:cxn>
                    <a:cxn ang="0">
                      <a:pos x="connsiteX736-1473" y="connsiteY736-1474"/>
                    </a:cxn>
                    <a:cxn ang="0">
                      <a:pos x="connsiteX737-1475" y="connsiteY737-1476"/>
                    </a:cxn>
                    <a:cxn ang="0">
                      <a:pos x="connsiteX738-1477" y="connsiteY738-1478"/>
                    </a:cxn>
                    <a:cxn ang="0">
                      <a:pos x="connsiteX739-1479" y="connsiteY739-1480"/>
                    </a:cxn>
                    <a:cxn ang="0">
                      <a:pos x="connsiteX740-1481" y="connsiteY740-1482"/>
                    </a:cxn>
                    <a:cxn ang="0">
                      <a:pos x="connsiteX741-1483" y="connsiteY741-1484"/>
                    </a:cxn>
                    <a:cxn ang="0">
                      <a:pos x="connsiteX742-1485" y="connsiteY742-1486"/>
                    </a:cxn>
                    <a:cxn ang="0">
                      <a:pos x="connsiteX743-1487" y="connsiteY743-1488"/>
                    </a:cxn>
                    <a:cxn ang="0">
                      <a:pos x="connsiteX744-1489" y="connsiteY744-1490"/>
                    </a:cxn>
                    <a:cxn ang="0">
                      <a:pos x="connsiteX745-1491" y="connsiteY745-1492"/>
                    </a:cxn>
                    <a:cxn ang="0">
                      <a:pos x="connsiteX746-1493" y="connsiteY746-1494"/>
                    </a:cxn>
                    <a:cxn ang="0">
                      <a:pos x="connsiteX747-1495" y="connsiteY747-1496"/>
                    </a:cxn>
                    <a:cxn ang="0">
                      <a:pos x="connsiteX748-1497" y="connsiteY748-1498"/>
                    </a:cxn>
                    <a:cxn ang="0">
                      <a:pos x="connsiteX749-1499" y="connsiteY749-1500"/>
                    </a:cxn>
                    <a:cxn ang="0">
                      <a:pos x="connsiteX750-1501" y="connsiteY750-1502"/>
                    </a:cxn>
                    <a:cxn ang="0">
                      <a:pos x="connsiteX751-1503" y="connsiteY751-1504"/>
                    </a:cxn>
                    <a:cxn ang="0">
                      <a:pos x="connsiteX752-1505" y="connsiteY752-1506"/>
                    </a:cxn>
                    <a:cxn ang="0">
                      <a:pos x="connsiteX753-1507" y="connsiteY753-1508"/>
                    </a:cxn>
                    <a:cxn ang="0">
                      <a:pos x="connsiteX754-1509" y="connsiteY754-1510"/>
                    </a:cxn>
                    <a:cxn ang="0">
                      <a:pos x="connsiteX755-1511" y="connsiteY755-1512"/>
                    </a:cxn>
                    <a:cxn ang="0">
                      <a:pos x="connsiteX756-1513" y="connsiteY756-1514"/>
                    </a:cxn>
                    <a:cxn ang="0">
                      <a:pos x="connsiteX757-1515" y="connsiteY757-1516"/>
                    </a:cxn>
                    <a:cxn ang="0">
                      <a:pos x="connsiteX758-1517" y="connsiteY758-1518"/>
                    </a:cxn>
                    <a:cxn ang="0">
                      <a:pos x="connsiteX759-1519" y="connsiteY759-1520"/>
                    </a:cxn>
                    <a:cxn ang="0">
                      <a:pos x="connsiteX760-1521" y="connsiteY760-1522"/>
                    </a:cxn>
                    <a:cxn ang="0">
                      <a:pos x="connsiteX761-1523" y="connsiteY761-1524"/>
                    </a:cxn>
                    <a:cxn ang="0">
                      <a:pos x="connsiteX762-1525" y="connsiteY762-1526"/>
                    </a:cxn>
                    <a:cxn ang="0">
                      <a:pos x="connsiteX763-1527" y="connsiteY763-1528"/>
                    </a:cxn>
                    <a:cxn ang="0">
                      <a:pos x="connsiteX764-1529" y="connsiteY764-1530"/>
                    </a:cxn>
                    <a:cxn ang="0">
                      <a:pos x="connsiteX765-1531" y="connsiteY765-1532"/>
                    </a:cxn>
                    <a:cxn ang="0">
                      <a:pos x="connsiteX766-1533" y="connsiteY766-1534"/>
                    </a:cxn>
                    <a:cxn ang="0">
                      <a:pos x="connsiteX767-1535" y="connsiteY767-1536"/>
                    </a:cxn>
                    <a:cxn ang="0">
                      <a:pos x="connsiteX768-1537" y="connsiteY768-1538"/>
                    </a:cxn>
                    <a:cxn ang="0">
                      <a:pos x="connsiteX769-1539" y="connsiteY769-1540"/>
                    </a:cxn>
                    <a:cxn ang="0">
                      <a:pos x="connsiteX770-1541" y="connsiteY770-1542"/>
                    </a:cxn>
                    <a:cxn ang="0">
                      <a:pos x="connsiteX771-1543" y="connsiteY771-1544"/>
                    </a:cxn>
                    <a:cxn ang="0">
                      <a:pos x="connsiteX772-1545" y="connsiteY772-1546"/>
                    </a:cxn>
                    <a:cxn ang="0">
                      <a:pos x="connsiteX773-1547" y="connsiteY773-1548"/>
                    </a:cxn>
                    <a:cxn ang="0">
                      <a:pos x="connsiteX774-1549" y="connsiteY774-1550"/>
                    </a:cxn>
                    <a:cxn ang="0">
                      <a:pos x="connsiteX775-1551" y="connsiteY775-1552"/>
                    </a:cxn>
                    <a:cxn ang="0">
                      <a:pos x="connsiteX776-1553" y="connsiteY776-1554"/>
                    </a:cxn>
                    <a:cxn ang="0">
                      <a:pos x="connsiteX777-1555" y="connsiteY777-1556"/>
                    </a:cxn>
                    <a:cxn ang="0">
                      <a:pos x="connsiteX778-1557" y="connsiteY778-1558"/>
                    </a:cxn>
                    <a:cxn ang="0">
                      <a:pos x="connsiteX779-1559" y="connsiteY779-1560"/>
                    </a:cxn>
                    <a:cxn ang="0">
                      <a:pos x="connsiteX780-1561" y="connsiteY780-1562"/>
                    </a:cxn>
                    <a:cxn ang="0">
                      <a:pos x="connsiteX781-1563" y="connsiteY781-1564"/>
                    </a:cxn>
                    <a:cxn ang="0">
                      <a:pos x="connsiteX782-1565" y="connsiteY782-1566"/>
                    </a:cxn>
                    <a:cxn ang="0">
                      <a:pos x="connsiteX783-1567" y="connsiteY783-1568"/>
                    </a:cxn>
                    <a:cxn ang="0">
                      <a:pos x="connsiteX784-1569" y="connsiteY784-1570"/>
                    </a:cxn>
                    <a:cxn ang="0">
                      <a:pos x="connsiteX785-1571" y="connsiteY785-1572"/>
                    </a:cxn>
                    <a:cxn ang="0">
                      <a:pos x="connsiteX786-1573" y="connsiteY786-1574"/>
                    </a:cxn>
                    <a:cxn ang="0">
                      <a:pos x="connsiteX787-1575" y="connsiteY787-1576"/>
                    </a:cxn>
                    <a:cxn ang="0">
                      <a:pos x="connsiteX788-1577" y="connsiteY788-1578"/>
                    </a:cxn>
                    <a:cxn ang="0">
                      <a:pos x="connsiteX789-1579" y="connsiteY789-1580"/>
                    </a:cxn>
                    <a:cxn ang="0">
                      <a:pos x="connsiteX790-1581" y="connsiteY790-1582"/>
                    </a:cxn>
                    <a:cxn ang="0">
                      <a:pos x="connsiteX791-1583" y="connsiteY791-1584"/>
                    </a:cxn>
                    <a:cxn ang="0">
                      <a:pos x="connsiteX792-1585" y="connsiteY792-1586"/>
                    </a:cxn>
                    <a:cxn ang="0">
                      <a:pos x="connsiteX793-1587" y="connsiteY793-1588"/>
                    </a:cxn>
                    <a:cxn ang="0">
                      <a:pos x="connsiteX794-1589" y="connsiteY794-1590"/>
                    </a:cxn>
                    <a:cxn ang="0">
                      <a:pos x="connsiteX795-1591" y="connsiteY795-1592"/>
                    </a:cxn>
                    <a:cxn ang="0">
                      <a:pos x="connsiteX796-1593" y="connsiteY796-1594"/>
                    </a:cxn>
                    <a:cxn ang="0">
                      <a:pos x="connsiteX797-1595" y="connsiteY797-1596"/>
                    </a:cxn>
                    <a:cxn ang="0">
                      <a:pos x="connsiteX798-1597" y="connsiteY798-1598"/>
                    </a:cxn>
                  </a:cxnLst>
                  <a:rect l="l" t="t" r="r" b="b"/>
                  <a:pathLst>
                    <a:path w="10000" h="10000">
                      <a:moveTo>
                        <a:pt x="2161" y="80"/>
                      </a:moveTo>
                      <a:lnTo>
                        <a:pt x="2161" y="80"/>
                      </a:lnTo>
                      <a:lnTo>
                        <a:pt x="2207" y="80"/>
                      </a:lnTo>
                      <a:lnTo>
                        <a:pt x="2253" y="86"/>
                      </a:lnTo>
                      <a:cubicBezTo>
                        <a:pt x="2267" y="87"/>
                        <a:pt x="2282" y="89"/>
                        <a:pt x="2296" y="90"/>
                      </a:cubicBezTo>
                      <a:cubicBezTo>
                        <a:pt x="2310" y="93"/>
                        <a:pt x="2324" y="97"/>
                        <a:pt x="2338" y="100"/>
                      </a:cubicBezTo>
                      <a:lnTo>
                        <a:pt x="2383" y="109"/>
                      </a:lnTo>
                      <a:lnTo>
                        <a:pt x="2426" y="121"/>
                      </a:lnTo>
                      <a:cubicBezTo>
                        <a:pt x="2440" y="126"/>
                        <a:pt x="2453" y="130"/>
                        <a:pt x="2467" y="135"/>
                      </a:cubicBezTo>
                      <a:cubicBezTo>
                        <a:pt x="2480" y="141"/>
                        <a:pt x="2493" y="146"/>
                        <a:pt x="2506" y="152"/>
                      </a:cubicBezTo>
                      <a:lnTo>
                        <a:pt x="2545" y="170"/>
                      </a:lnTo>
                      <a:cubicBezTo>
                        <a:pt x="2558" y="178"/>
                        <a:pt x="2571" y="185"/>
                        <a:pt x="2584" y="193"/>
                      </a:cubicBezTo>
                      <a:cubicBezTo>
                        <a:pt x="2596" y="200"/>
                        <a:pt x="2609" y="206"/>
                        <a:pt x="2621" y="213"/>
                      </a:cubicBezTo>
                      <a:cubicBezTo>
                        <a:pt x="2634" y="222"/>
                        <a:pt x="2646" y="231"/>
                        <a:pt x="2659" y="240"/>
                      </a:cubicBezTo>
                      <a:cubicBezTo>
                        <a:pt x="2671" y="248"/>
                        <a:pt x="2684" y="256"/>
                        <a:pt x="2696" y="264"/>
                      </a:cubicBezTo>
                      <a:cubicBezTo>
                        <a:pt x="2707" y="274"/>
                        <a:pt x="2719" y="283"/>
                        <a:pt x="2730" y="293"/>
                      </a:cubicBezTo>
                      <a:cubicBezTo>
                        <a:pt x="2741" y="303"/>
                        <a:pt x="2753" y="312"/>
                        <a:pt x="2764" y="322"/>
                      </a:cubicBezTo>
                      <a:lnTo>
                        <a:pt x="2796" y="354"/>
                      </a:lnTo>
                      <a:cubicBezTo>
                        <a:pt x="2806" y="364"/>
                        <a:pt x="2816" y="375"/>
                        <a:pt x="2826" y="385"/>
                      </a:cubicBezTo>
                      <a:lnTo>
                        <a:pt x="2858" y="420"/>
                      </a:lnTo>
                      <a:cubicBezTo>
                        <a:pt x="2868" y="432"/>
                        <a:pt x="2877" y="445"/>
                        <a:pt x="2887" y="457"/>
                      </a:cubicBezTo>
                      <a:cubicBezTo>
                        <a:pt x="2896" y="469"/>
                        <a:pt x="2904" y="480"/>
                        <a:pt x="2913" y="492"/>
                      </a:cubicBezTo>
                      <a:cubicBezTo>
                        <a:pt x="2921" y="505"/>
                        <a:pt x="2930" y="517"/>
                        <a:pt x="2938" y="530"/>
                      </a:cubicBezTo>
                      <a:cubicBezTo>
                        <a:pt x="2946" y="544"/>
                        <a:pt x="2955" y="557"/>
                        <a:pt x="2963" y="571"/>
                      </a:cubicBezTo>
                      <a:cubicBezTo>
                        <a:pt x="2971" y="584"/>
                        <a:pt x="2978" y="597"/>
                        <a:pt x="2986" y="610"/>
                      </a:cubicBezTo>
                      <a:cubicBezTo>
                        <a:pt x="2993" y="624"/>
                        <a:pt x="3001" y="639"/>
                        <a:pt x="3008" y="653"/>
                      </a:cubicBezTo>
                      <a:cubicBezTo>
                        <a:pt x="3014" y="667"/>
                        <a:pt x="3021" y="682"/>
                        <a:pt x="3027" y="696"/>
                      </a:cubicBezTo>
                      <a:lnTo>
                        <a:pt x="3045" y="741"/>
                      </a:lnTo>
                      <a:lnTo>
                        <a:pt x="3063" y="786"/>
                      </a:lnTo>
                      <a:cubicBezTo>
                        <a:pt x="3068" y="801"/>
                        <a:pt x="3072" y="816"/>
                        <a:pt x="3077" y="831"/>
                      </a:cubicBezTo>
                      <a:cubicBezTo>
                        <a:pt x="3081" y="847"/>
                        <a:pt x="3086" y="863"/>
                        <a:pt x="3090" y="879"/>
                      </a:cubicBezTo>
                      <a:cubicBezTo>
                        <a:pt x="3094" y="895"/>
                        <a:pt x="3098" y="912"/>
                        <a:pt x="3102" y="928"/>
                      </a:cubicBezTo>
                      <a:cubicBezTo>
                        <a:pt x="3104" y="944"/>
                        <a:pt x="3107" y="961"/>
                        <a:pt x="3109" y="977"/>
                      </a:cubicBezTo>
                      <a:cubicBezTo>
                        <a:pt x="3112" y="993"/>
                        <a:pt x="3115" y="1010"/>
                        <a:pt x="3118" y="1026"/>
                      </a:cubicBezTo>
                      <a:lnTo>
                        <a:pt x="1207" y="1026"/>
                      </a:lnTo>
                      <a:cubicBezTo>
                        <a:pt x="1209" y="1010"/>
                        <a:pt x="1212" y="993"/>
                        <a:pt x="1214" y="977"/>
                      </a:cubicBezTo>
                      <a:cubicBezTo>
                        <a:pt x="1217" y="961"/>
                        <a:pt x="1220" y="944"/>
                        <a:pt x="1223" y="928"/>
                      </a:cubicBezTo>
                      <a:cubicBezTo>
                        <a:pt x="1226" y="912"/>
                        <a:pt x="1230" y="895"/>
                        <a:pt x="1233" y="879"/>
                      </a:cubicBezTo>
                      <a:lnTo>
                        <a:pt x="1248" y="831"/>
                      </a:lnTo>
                      <a:cubicBezTo>
                        <a:pt x="1253" y="816"/>
                        <a:pt x="1257" y="801"/>
                        <a:pt x="1262" y="786"/>
                      </a:cubicBezTo>
                      <a:lnTo>
                        <a:pt x="1280" y="741"/>
                      </a:lnTo>
                      <a:cubicBezTo>
                        <a:pt x="1285" y="726"/>
                        <a:pt x="1291" y="711"/>
                        <a:pt x="1296" y="696"/>
                      </a:cubicBezTo>
                      <a:cubicBezTo>
                        <a:pt x="1303" y="682"/>
                        <a:pt x="1310" y="667"/>
                        <a:pt x="1317" y="653"/>
                      </a:cubicBezTo>
                      <a:cubicBezTo>
                        <a:pt x="1324" y="639"/>
                        <a:pt x="1330" y="624"/>
                        <a:pt x="1337" y="610"/>
                      </a:cubicBezTo>
                      <a:cubicBezTo>
                        <a:pt x="1345" y="597"/>
                        <a:pt x="1352" y="584"/>
                        <a:pt x="1360" y="571"/>
                      </a:cubicBezTo>
                      <a:cubicBezTo>
                        <a:pt x="1368" y="557"/>
                        <a:pt x="1377" y="544"/>
                        <a:pt x="1385" y="530"/>
                      </a:cubicBezTo>
                      <a:cubicBezTo>
                        <a:pt x="1394" y="517"/>
                        <a:pt x="1402" y="505"/>
                        <a:pt x="1411" y="492"/>
                      </a:cubicBezTo>
                      <a:cubicBezTo>
                        <a:pt x="1420" y="480"/>
                        <a:pt x="1429" y="469"/>
                        <a:pt x="1438" y="457"/>
                      </a:cubicBezTo>
                      <a:cubicBezTo>
                        <a:pt x="1447" y="445"/>
                        <a:pt x="1457" y="432"/>
                        <a:pt x="1466" y="420"/>
                      </a:cubicBezTo>
                      <a:cubicBezTo>
                        <a:pt x="1476" y="408"/>
                        <a:pt x="1487" y="397"/>
                        <a:pt x="1497" y="385"/>
                      </a:cubicBezTo>
                      <a:cubicBezTo>
                        <a:pt x="1507" y="375"/>
                        <a:pt x="1517" y="364"/>
                        <a:pt x="1527" y="354"/>
                      </a:cubicBezTo>
                      <a:cubicBezTo>
                        <a:pt x="1538" y="343"/>
                        <a:pt x="1550" y="333"/>
                        <a:pt x="1561" y="322"/>
                      </a:cubicBezTo>
                      <a:lnTo>
                        <a:pt x="1593" y="293"/>
                      </a:lnTo>
                      <a:lnTo>
                        <a:pt x="1628" y="264"/>
                      </a:lnTo>
                      <a:lnTo>
                        <a:pt x="1664" y="240"/>
                      </a:lnTo>
                      <a:cubicBezTo>
                        <a:pt x="1676" y="231"/>
                        <a:pt x="1689" y="222"/>
                        <a:pt x="1701" y="213"/>
                      </a:cubicBezTo>
                      <a:cubicBezTo>
                        <a:pt x="1713" y="206"/>
                        <a:pt x="1725" y="200"/>
                        <a:pt x="1737" y="193"/>
                      </a:cubicBezTo>
                      <a:cubicBezTo>
                        <a:pt x="1751" y="185"/>
                        <a:pt x="1764" y="178"/>
                        <a:pt x="1778" y="170"/>
                      </a:cubicBezTo>
                      <a:lnTo>
                        <a:pt x="1817" y="152"/>
                      </a:lnTo>
                      <a:cubicBezTo>
                        <a:pt x="1831" y="146"/>
                        <a:pt x="1844" y="141"/>
                        <a:pt x="1858" y="135"/>
                      </a:cubicBezTo>
                      <a:cubicBezTo>
                        <a:pt x="1872" y="130"/>
                        <a:pt x="1885" y="126"/>
                        <a:pt x="1899" y="121"/>
                      </a:cubicBezTo>
                      <a:lnTo>
                        <a:pt x="1940" y="109"/>
                      </a:lnTo>
                      <a:lnTo>
                        <a:pt x="1984" y="100"/>
                      </a:lnTo>
                      <a:cubicBezTo>
                        <a:pt x="1998" y="97"/>
                        <a:pt x="2013" y="93"/>
                        <a:pt x="2027" y="90"/>
                      </a:cubicBezTo>
                      <a:cubicBezTo>
                        <a:pt x="2042" y="89"/>
                        <a:pt x="2058" y="87"/>
                        <a:pt x="2073" y="86"/>
                      </a:cubicBezTo>
                      <a:lnTo>
                        <a:pt x="2116" y="80"/>
                      </a:lnTo>
                      <a:lnTo>
                        <a:pt x="2161" y="80"/>
                      </a:lnTo>
                      <a:close/>
                      <a:moveTo>
                        <a:pt x="5830" y="2038"/>
                      </a:moveTo>
                      <a:lnTo>
                        <a:pt x="5830" y="2038"/>
                      </a:lnTo>
                      <a:cubicBezTo>
                        <a:pt x="5857" y="2039"/>
                        <a:pt x="5885" y="2039"/>
                        <a:pt x="5912" y="2040"/>
                      </a:cubicBezTo>
                      <a:cubicBezTo>
                        <a:pt x="5939" y="2041"/>
                        <a:pt x="5965" y="2041"/>
                        <a:pt x="5992" y="2042"/>
                      </a:cubicBezTo>
                      <a:cubicBezTo>
                        <a:pt x="6018" y="2045"/>
                        <a:pt x="6044" y="2047"/>
                        <a:pt x="6070" y="2050"/>
                      </a:cubicBezTo>
                      <a:lnTo>
                        <a:pt x="6149" y="2056"/>
                      </a:lnTo>
                      <a:cubicBezTo>
                        <a:pt x="6175" y="2059"/>
                        <a:pt x="6201" y="2063"/>
                        <a:pt x="6227" y="2066"/>
                      </a:cubicBezTo>
                      <a:lnTo>
                        <a:pt x="6305" y="2081"/>
                      </a:lnTo>
                      <a:cubicBezTo>
                        <a:pt x="6331" y="2086"/>
                        <a:pt x="6356" y="2090"/>
                        <a:pt x="6382" y="2095"/>
                      </a:cubicBezTo>
                      <a:cubicBezTo>
                        <a:pt x="6408" y="2100"/>
                        <a:pt x="6434" y="2106"/>
                        <a:pt x="6460" y="2111"/>
                      </a:cubicBezTo>
                      <a:cubicBezTo>
                        <a:pt x="6485" y="2117"/>
                        <a:pt x="6510" y="2124"/>
                        <a:pt x="6535" y="2130"/>
                      </a:cubicBezTo>
                      <a:lnTo>
                        <a:pt x="6611" y="2152"/>
                      </a:lnTo>
                      <a:cubicBezTo>
                        <a:pt x="6636" y="2160"/>
                        <a:pt x="6661" y="2167"/>
                        <a:pt x="6686" y="2175"/>
                      </a:cubicBezTo>
                      <a:lnTo>
                        <a:pt x="6761" y="2199"/>
                      </a:lnTo>
                      <a:lnTo>
                        <a:pt x="6832" y="2228"/>
                      </a:lnTo>
                      <a:cubicBezTo>
                        <a:pt x="6856" y="2238"/>
                        <a:pt x="6881" y="2247"/>
                        <a:pt x="6905" y="2257"/>
                      </a:cubicBezTo>
                      <a:lnTo>
                        <a:pt x="6975" y="2288"/>
                      </a:lnTo>
                      <a:cubicBezTo>
                        <a:pt x="6999" y="2299"/>
                        <a:pt x="7024" y="2309"/>
                        <a:pt x="7048" y="2320"/>
                      </a:cubicBezTo>
                      <a:cubicBezTo>
                        <a:pt x="7070" y="2332"/>
                        <a:pt x="7093" y="2343"/>
                        <a:pt x="7115" y="2355"/>
                      </a:cubicBezTo>
                      <a:lnTo>
                        <a:pt x="7186" y="2394"/>
                      </a:lnTo>
                      <a:lnTo>
                        <a:pt x="7252" y="2433"/>
                      </a:lnTo>
                      <a:lnTo>
                        <a:pt x="7320" y="2472"/>
                      </a:lnTo>
                      <a:lnTo>
                        <a:pt x="7387" y="2515"/>
                      </a:lnTo>
                      <a:cubicBezTo>
                        <a:pt x="7409" y="2529"/>
                        <a:pt x="7430" y="2544"/>
                        <a:pt x="7452" y="2558"/>
                      </a:cubicBezTo>
                      <a:lnTo>
                        <a:pt x="7514" y="2605"/>
                      </a:lnTo>
                      <a:lnTo>
                        <a:pt x="7578" y="2654"/>
                      </a:lnTo>
                      <a:cubicBezTo>
                        <a:pt x="7598" y="2670"/>
                        <a:pt x="7618" y="2685"/>
                        <a:pt x="7638" y="2701"/>
                      </a:cubicBezTo>
                      <a:lnTo>
                        <a:pt x="7701" y="2752"/>
                      </a:lnTo>
                      <a:lnTo>
                        <a:pt x="7761" y="2806"/>
                      </a:lnTo>
                      <a:cubicBezTo>
                        <a:pt x="7780" y="2824"/>
                        <a:pt x="7799" y="2843"/>
                        <a:pt x="7818" y="2861"/>
                      </a:cubicBezTo>
                      <a:lnTo>
                        <a:pt x="7877" y="2914"/>
                      </a:lnTo>
                      <a:lnTo>
                        <a:pt x="7932" y="2972"/>
                      </a:lnTo>
                      <a:lnTo>
                        <a:pt x="7985" y="3031"/>
                      </a:lnTo>
                      <a:cubicBezTo>
                        <a:pt x="8003" y="3051"/>
                        <a:pt x="8021" y="3070"/>
                        <a:pt x="8039" y="3090"/>
                      </a:cubicBezTo>
                      <a:cubicBezTo>
                        <a:pt x="8057" y="3111"/>
                        <a:pt x="8076" y="3131"/>
                        <a:pt x="8094" y="3152"/>
                      </a:cubicBezTo>
                      <a:cubicBezTo>
                        <a:pt x="8110" y="3174"/>
                        <a:pt x="8126" y="3195"/>
                        <a:pt x="8142" y="3217"/>
                      </a:cubicBezTo>
                      <a:lnTo>
                        <a:pt x="8194" y="3281"/>
                      </a:lnTo>
                      <a:cubicBezTo>
                        <a:pt x="8210" y="3303"/>
                        <a:pt x="8226" y="3326"/>
                        <a:pt x="8242" y="3348"/>
                      </a:cubicBezTo>
                      <a:lnTo>
                        <a:pt x="8290" y="3414"/>
                      </a:lnTo>
                      <a:cubicBezTo>
                        <a:pt x="8305" y="3437"/>
                        <a:pt x="8319" y="3461"/>
                        <a:pt x="8334" y="3484"/>
                      </a:cubicBezTo>
                      <a:lnTo>
                        <a:pt x="8379" y="3553"/>
                      </a:lnTo>
                      <a:cubicBezTo>
                        <a:pt x="8393" y="3576"/>
                        <a:pt x="8407" y="3600"/>
                        <a:pt x="8421" y="3623"/>
                      </a:cubicBezTo>
                      <a:cubicBezTo>
                        <a:pt x="8435" y="3647"/>
                        <a:pt x="8448" y="3672"/>
                        <a:pt x="8462" y="3696"/>
                      </a:cubicBezTo>
                      <a:cubicBezTo>
                        <a:pt x="8476" y="3721"/>
                        <a:pt x="8491" y="3745"/>
                        <a:pt x="8505" y="3770"/>
                      </a:cubicBezTo>
                      <a:cubicBezTo>
                        <a:pt x="8517" y="3795"/>
                        <a:pt x="8529" y="3819"/>
                        <a:pt x="8541" y="3844"/>
                      </a:cubicBezTo>
                      <a:cubicBezTo>
                        <a:pt x="8553" y="3869"/>
                        <a:pt x="8566" y="3895"/>
                        <a:pt x="8578" y="3920"/>
                      </a:cubicBezTo>
                      <a:cubicBezTo>
                        <a:pt x="8590" y="3947"/>
                        <a:pt x="8602" y="3973"/>
                        <a:pt x="8614" y="4000"/>
                      </a:cubicBezTo>
                      <a:lnTo>
                        <a:pt x="8647" y="4075"/>
                      </a:lnTo>
                      <a:cubicBezTo>
                        <a:pt x="8658" y="4102"/>
                        <a:pt x="8668" y="4128"/>
                        <a:pt x="8679" y="4155"/>
                      </a:cubicBezTo>
                      <a:cubicBezTo>
                        <a:pt x="8690" y="4182"/>
                        <a:pt x="8701" y="4208"/>
                        <a:pt x="8712" y="4235"/>
                      </a:cubicBezTo>
                      <a:cubicBezTo>
                        <a:pt x="8721" y="4262"/>
                        <a:pt x="8731" y="4290"/>
                        <a:pt x="8740" y="4317"/>
                      </a:cubicBezTo>
                      <a:cubicBezTo>
                        <a:pt x="8749" y="4344"/>
                        <a:pt x="8758" y="4372"/>
                        <a:pt x="8767" y="4399"/>
                      </a:cubicBezTo>
                      <a:cubicBezTo>
                        <a:pt x="8775" y="4426"/>
                        <a:pt x="8784" y="4454"/>
                        <a:pt x="8792" y="4481"/>
                      </a:cubicBezTo>
                      <a:cubicBezTo>
                        <a:pt x="8800" y="4509"/>
                        <a:pt x="8809" y="4537"/>
                        <a:pt x="8817" y="4565"/>
                      </a:cubicBezTo>
                      <a:cubicBezTo>
                        <a:pt x="8823" y="4594"/>
                        <a:pt x="8830" y="4622"/>
                        <a:pt x="8836" y="4651"/>
                      </a:cubicBezTo>
                      <a:cubicBezTo>
                        <a:pt x="8843" y="4680"/>
                        <a:pt x="8850" y="4708"/>
                        <a:pt x="8857" y="4737"/>
                      </a:cubicBezTo>
                      <a:cubicBezTo>
                        <a:pt x="8864" y="4766"/>
                        <a:pt x="8870" y="4796"/>
                        <a:pt x="8877" y="4825"/>
                      </a:cubicBezTo>
                      <a:cubicBezTo>
                        <a:pt x="8882" y="4853"/>
                        <a:pt x="8888" y="4881"/>
                        <a:pt x="8893" y="4909"/>
                      </a:cubicBezTo>
                      <a:cubicBezTo>
                        <a:pt x="8898" y="4938"/>
                        <a:pt x="8902" y="4968"/>
                        <a:pt x="8907" y="4997"/>
                      </a:cubicBezTo>
                      <a:cubicBezTo>
                        <a:pt x="8911" y="5028"/>
                        <a:pt x="8916" y="5058"/>
                        <a:pt x="8920" y="5089"/>
                      </a:cubicBezTo>
                      <a:cubicBezTo>
                        <a:pt x="8923" y="5119"/>
                        <a:pt x="8927" y="5149"/>
                        <a:pt x="8930" y="5179"/>
                      </a:cubicBezTo>
                      <a:cubicBezTo>
                        <a:pt x="8934" y="5209"/>
                        <a:pt x="8937" y="5239"/>
                        <a:pt x="8941" y="5269"/>
                      </a:cubicBezTo>
                      <a:cubicBezTo>
                        <a:pt x="8943" y="5299"/>
                        <a:pt x="8944" y="5329"/>
                        <a:pt x="8946" y="5359"/>
                      </a:cubicBezTo>
                      <a:cubicBezTo>
                        <a:pt x="8949" y="5389"/>
                        <a:pt x="8951" y="5420"/>
                        <a:pt x="8954" y="5450"/>
                      </a:cubicBezTo>
                      <a:cubicBezTo>
                        <a:pt x="8954" y="5481"/>
                        <a:pt x="8955" y="5511"/>
                        <a:pt x="8955" y="5542"/>
                      </a:cubicBezTo>
                      <a:cubicBezTo>
                        <a:pt x="8956" y="5573"/>
                        <a:pt x="8956" y="5605"/>
                        <a:pt x="8957" y="5636"/>
                      </a:cubicBezTo>
                      <a:cubicBezTo>
                        <a:pt x="8956" y="5667"/>
                        <a:pt x="8956" y="5697"/>
                        <a:pt x="8955" y="5728"/>
                      </a:cubicBezTo>
                      <a:cubicBezTo>
                        <a:pt x="8955" y="5759"/>
                        <a:pt x="8954" y="5789"/>
                        <a:pt x="8954" y="5820"/>
                      </a:cubicBezTo>
                      <a:cubicBezTo>
                        <a:pt x="8951" y="5851"/>
                        <a:pt x="8949" y="5881"/>
                        <a:pt x="8946" y="5912"/>
                      </a:cubicBezTo>
                      <a:cubicBezTo>
                        <a:pt x="8944" y="5943"/>
                        <a:pt x="8943" y="5974"/>
                        <a:pt x="8941" y="6005"/>
                      </a:cubicBezTo>
                      <a:cubicBezTo>
                        <a:pt x="8937" y="6035"/>
                        <a:pt x="8934" y="6065"/>
                        <a:pt x="8930" y="6095"/>
                      </a:cubicBezTo>
                      <a:cubicBezTo>
                        <a:pt x="8927" y="6125"/>
                        <a:pt x="8923" y="6155"/>
                        <a:pt x="8920" y="6185"/>
                      </a:cubicBezTo>
                      <a:cubicBezTo>
                        <a:pt x="8916" y="6214"/>
                        <a:pt x="8911" y="6244"/>
                        <a:pt x="8907" y="6273"/>
                      </a:cubicBezTo>
                      <a:cubicBezTo>
                        <a:pt x="8902" y="6302"/>
                        <a:pt x="8898" y="6332"/>
                        <a:pt x="8893" y="6361"/>
                      </a:cubicBezTo>
                      <a:cubicBezTo>
                        <a:pt x="8888" y="6390"/>
                        <a:pt x="8882" y="6420"/>
                        <a:pt x="8877" y="6449"/>
                      </a:cubicBezTo>
                      <a:cubicBezTo>
                        <a:pt x="8870" y="6478"/>
                        <a:pt x="8864" y="6506"/>
                        <a:pt x="8857" y="6535"/>
                      </a:cubicBezTo>
                      <a:lnTo>
                        <a:pt x="8836" y="6619"/>
                      </a:lnTo>
                      <a:cubicBezTo>
                        <a:pt x="8830" y="6648"/>
                        <a:pt x="8823" y="6676"/>
                        <a:pt x="8817" y="6705"/>
                      </a:cubicBezTo>
                      <a:cubicBezTo>
                        <a:pt x="8809" y="6734"/>
                        <a:pt x="8800" y="6762"/>
                        <a:pt x="8792" y="6791"/>
                      </a:cubicBezTo>
                      <a:cubicBezTo>
                        <a:pt x="8784" y="6818"/>
                        <a:pt x="8775" y="6844"/>
                        <a:pt x="8767" y="6871"/>
                      </a:cubicBezTo>
                      <a:lnTo>
                        <a:pt x="8740" y="6955"/>
                      </a:lnTo>
                      <a:cubicBezTo>
                        <a:pt x="8731" y="6982"/>
                        <a:pt x="8721" y="7008"/>
                        <a:pt x="8712" y="7035"/>
                      </a:cubicBezTo>
                      <a:cubicBezTo>
                        <a:pt x="8701" y="7062"/>
                        <a:pt x="8690" y="7090"/>
                        <a:pt x="8679" y="7117"/>
                      </a:cubicBezTo>
                      <a:cubicBezTo>
                        <a:pt x="8668" y="7143"/>
                        <a:pt x="8658" y="7168"/>
                        <a:pt x="8647" y="7194"/>
                      </a:cubicBezTo>
                      <a:cubicBezTo>
                        <a:pt x="8636" y="7221"/>
                        <a:pt x="8625" y="7247"/>
                        <a:pt x="8614" y="7274"/>
                      </a:cubicBezTo>
                      <a:cubicBezTo>
                        <a:pt x="8602" y="7299"/>
                        <a:pt x="8590" y="7325"/>
                        <a:pt x="8578" y="7350"/>
                      </a:cubicBezTo>
                      <a:cubicBezTo>
                        <a:pt x="8566" y="7375"/>
                        <a:pt x="8553" y="7401"/>
                        <a:pt x="8541" y="7426"/>
                      </a:cubicBezTo>
                      <a:cubicBezTo>
                        <a:pt x="8529" y="7451"/>
                        <a:pt x="8517" y="7477"/>
                        <a:pt x="8505" y="7502"/>
                      </a:cubicBezTo>
                      <a:cubicBezTo>
                        <a:pt x="8491" y="7526"/>
                        <a:pt x="8476" y="7551"/>
                        <a:pt x="8462" y="7575"/>
                      </a:cubicBezTo>
                      <a:cubicBezTo>
                        <a:pt x="8448" y="7599"/>
                        <a:pt x="8435" y="7623"/>
                        <a:pt x="8421" y="7647"/>
                      </a:cubicBezTo>
                      <a:lnTo>
                        <a:pt x="8379" y="7719"/>
                      </a:lnTo>
                      <a:cubicBezTo>
                        <a:pt x="8364" y="7743"/>
                        <a:pt x="8349" y="7766"/>
                        <a:pt x="8334" y="7790"/>
                      </a:cubicBezTo>
                      <a:cubicBezTo>
                        <a:pt x="8319" y="7812"/>
                        <a:pt x="8305" y="7834"/>
                        <a:pt x="8290" y="7856"/>
                      </a:cubicBezTo>
                      <a:lnTo>
                        <a:pt x="8242" y="7925"/>
                      </a:lnTo>
                      <a:cubicBezTo>
                        <a:pt x="8226" y="7946"/>
                        <a:pt x="8210" y="7968"/>
                        <a:pt x="8194" y="7989"/>
                      </a:cubicBezTo>
                      <a:cubicBezTo>
                        <a:pt x="8177" y="8012"/>
                        <a:pt x="8159" y="8034"/>
                        <a:pt x="8142" y="8057"/>
                      </a:cubicBezTo>
                      <a:cubicBezTo>
                        <a:pt x="8126" y="8077"/>
                        <a:pt x="8110" y="8098"/>
                        <a:pt x="8094" y="8118"/>
                      </a:cubicBezTo>
                      <a:lnTo>
                        <a:pt x="8039" y="8179"/>
                      </a:lnTo>
                      <a:lnTo>
                        <a:pt x="7985" y="8239"/>
                      </a:lnTo>
                      <a:lnTo>
                        <a:pt x="7932" y="8298"/>
                      </a:lnTo>
                      <a:lnTo>
                        <a:pt x="7877" y="8356"/>
                      </a:lnTo>
                      <a:cubicBezTo>
                        <a:pt x="7857" y="8375"/>
                        <a:pt x="7838" y="8394"/>
                        <a:pt x="7818" y="8413"/>
                      </a:cubicBezTo>
                      <a:cubicBezTo>
                        <a:pt x="7799" y="8431"/>
                        <a:pt x="7780" y="8448"/>
                        <a:pt x="7761" y="8466"/>
                      </a:cubicBezTo>
                      <a:cubicBezTo>
                        <a:pt x="7741" y="8484"/>
                        <a:pt x="7721" y="8501"/>
                        <a:pt x="7701" y="8519"/>
                      </a:cubicBezTo>
                      <a:cubicBezTo>
                        <a:pt x="7680" y="8536"/>
                        <a:pt x="7659" y="8552"/>
                        <a:pt x="7638" y="8569"/>
                      </a:cubicBezTo>
                      <a:lnTo>
                        <a:pt x="7578" y="8620"/>
                      </a:lnTo>
                      <a:cubicBezTo>
                        <a:pt x="7557" y="8636"/>
                        <a:pt x="7535" y="8651"/>
                        <a:pt x="7514" y="8667"/>
                      </a:cubicBezTo>
                      <a:cubicBezTo>
                        <a:pt x="7493" y="8682"/>
                        <a:pt x="7473" y="8697"/>
                        <a:pt x="7452" y="8712"/>
                      </a:cubicBezTo>
                      <a:cubicBezTo>
                        <a:pt x="7430" y="8727"/>
                        <a:pt x="7409" y="8742"/>
                        <a:pt x="7387" y="8757"/>
                      </a:cubicBezTo>
                      <a:lnTo>
                        <a:pt x="7320" y="8800"/>
                      </a:lnTo>
                      <a:lnTo>
                        <a:pt x="7252" y="8841"/>
                      </a:lnTo>
                      <a:cubicBezTo>
                        <a:pt x="7230" y="8853"/>
                        <a:pt x="7208" y="8866"/>
                        <a:pt x="7186" y="8878"/>
                      </a:cubicBezTo>
                      <a:lnTo>
                        <a:pt x="7115" y="8917"/>
                      </a:lnTo>
                      <a:cubicBezTo>
                        <a:pt x="7093" y="8928"/>
                        <a:pt x="7070" y="8938"/>
                        <a:pt x="7048" y="8949"/>
                      </a:cubicBezTo>
                      <a:lnTo>
                        <a:pt x="6975" y="8982"/>
                      </a:lnTo>
                      <a:lnTo>
                        <a:pt x="6905" y="9015"/>
                      </a:lnTo>
                      <a:lnTo>
                        <a:pt x="6832" y="9046"/>
                      </a:lnTo>
                      <a:lnTo>
                        <a:pt x="6761" y="9070"/>
                      </a:lnTo>
                      <a:lnTo>
                        <a:pt x="6686" y="9097"/>
                      </a:lnTo>
                      <a:lnTo>
                        <a:pt x="6611" y="9121"/>
                      </a:lnTo>
                      <a:lnTo>
                        <a:pt x="6535" y="9142"/>
                      </a:lnTo>
                      <a:cubicBezTo>
                        <a:pt x="6510" y="9149"/>
                        <a:pt x="6485" y="9155"/>
                        <a:pt x="6460" y="9162"/>
                      </a:cubicBezTo>
                      <a:cubicBezTo>
                        <a:pt x="6434" y="9168"/>
                        <a:pt x="6408" y="9173"/>
                        <a:pt x="6382" y="9179"/>
                      </a:cubicBezTo>
                      <a:cubicBezTo>
                        <a:pt x="6356" y="9184"/>
                        <a:pt x="6331" y="9188"/>
                        <a:pt x="6305" y="9193"/>
                      </a:cubicBezTo>
                      <a:cubicBezTo>
                        <a:pt x="6279" y="9196"/>
                        <a:pt x="6253" y="9200"/>
                        <a:pt x="6227" y="9203"/>
                      </a:cubicBezTo>
                      <a:cubicBezTo>
                        <a:pt x="6201" y="9207"/>
                        <a:pt x="6175" y="9210"/>
                        <a:pt x="6149" y="9214"/>
                      </a:cubicBezTo>
                      <a:cubicBezTo>
                        <a:pt x="6123" y="9217"/>
                        <a:pt x="6096" y="9221"/>
                        <a:pt x="6070" y="9224"/>
                      </a:cubicBezTo>
                      <a:cubicBezTo>
                        <a:pt x="6044" y="9225"/>
                        <a:pt x="6018" y="9227"/>
                        <a:pt x="5992" y="9228"/>
                      </a:cubicBezTo>
                      <a:cubicBezTo>
                        <a:pt x="5965" y="9229"/>
                        <a:pt x="5939" y="9231"/>
                        <a:pt x="5912" y="9232"/>
                      </a:cubicBezTo>
                      <a:lnTo>
                        <a:pt x="5830" y="9232"/>
                      </a:lnTo>
                      <a:lnTo>
                        <a:pt x="5750" y="9232"/>
                      </a:lnTo>
                      <a:cubicBezTo>
                        <a:pt x="5723" y="9231"/>
                        <a:pt x="5697" y="9229"/>
                        <a:pt x="5670" y="9228"/>
                      </a:cubicBezTo>
                      <a:cubicBezTo>
                        <a:pt x="5643" y="9227"/>
                        <a:pt x="5615" y="9225"/>
                        <a:pt x="5588" y="9224"/>
                      </a:cubicBezTo>
                      <a:cubicBezTo>
                        <a:pt x="5562" y="9221"/>
                        <a:pt x="5536" y="9217"/>
                        <a:pt x="5510" y="9214"/>
                      </a:cubicBezTo>
                      <a:cubicBezTo>
                        <a:pt x="5484" y="9210"/>
                        <a:pt x="5458" y="9207"/>
                        <a:pt x="5432" y="9203"/>
                      </a:cubicBezTo>
                      <a:cubicBezTo>
                        <a:pt x="5406" y="9200"/>
                        <a:pt x="5379" y="9196"/>
                        <a:pt x="5353" y="9193"/>
                      </a:cubicBezTo>
                      <a:cubicBezTo>
                        <a:pt x="5328" y="9188"/>
                        <a:pt x="5302" y="9184"/>
                        <a:pt x="5277" y="9179"/>
                      </a:cubicBezTo>
                      <a:lnTo>
                        <a:pt x="5200" y="9162"/>
                      </a:lnTo>
                      <a:cubicBezTo>
                        <a:pt x="5175" y="9155"/>
                        <a:pt x="5149" y="9149"/>
                        <a:pt x="5124" y="9142"/>
                      </a:cubicBezTo>
                      <a:lnTo>
                        <a:pt x="5049" y="9121"/>
                      </a:lnTo>
                      <a:lnTo>
                        <a:pt x="4974" y="9097"/>
                      </a:lnTo>
                      <a:lnTo>
                        <a:pt x="4901" y="9070"/>
                      </a:lnTo>
                      <a:lnTo>
                        <a:pt x="4826" y="9046"/>
                      </a:lnTo>
                      <a:cubicBezTo>
                        <a:pt x="4802" y="9036"/>
                        <a:pt x="4778" y="9025"/>
                        <a:pt x="4754" y="9015"/>
                      </a:cubicBezTo>
                      <a:lnTo>
                        <a:pt x="4684" y="8982"/>
                      </a:lnTo>
                      <a:lnTo>
                        <a:pt x="4615" y="8949"/>
                      </a:lnTo>
                      <a:lnTo>
                        <a:pt x="4544" y="8917"/>
                      </a:lnTo>
                      <a:lnTo>
                        <a:pt x="4476" y="8878"/>
                      </a:lnTo>
                      <a:lnTo>
                        <a:pt x="4406" y="8841"/>
                      </a:lnTo>
                      <a:cubicBezTo>
                        <a:pt x="4384" y="8827"/>
                        <a:pt x="4361" y="8814"/>
                        <a:pt x="4339" y="8800"/>
                      </a:cubicBezTo>
                      <a:lnTo>
                        <a:pt x="4275" y="8757"/>
                      </a:lnTo>
                      <a:lnTo>
                        <a:pt x="4209" y="8712"/>
                      </a:lnTo>
                      <a:cubicBezTo>
                        <a:pt x="4188" y="8697"/>
                        <a:pt x="4166" y="8682"/>
                        <a:pt x="4145" y="8667"/>
                      </a:cubicBezTo>
                      <a:lnTo>
                        <a:pt x="4083" y="8620"/>
                      </a:lnTo>
                      <a:lnTo>
                        <a:pt x="4020" y="8569"/>
                      </a:lnTo>
                      <a:cubicBezTo>
                        <a:pt x="4000" y="8552"/>
                        <a:pt x="3980" y="8536"/>
                        <a:pt x="3960" y="8519"/>
                      </a:cubicBezTo>
                      <a:lnTo>
                        <a:pt x="3901" y="8466"/>
                      </a:lnTo>
                      <a:cubicBezTo>
                        <a:pt x="3881" y="8448"/>
                        <a:pt x="3861" y="8431"/>
                        <a:pt x="3841" y="8413"/>
                      </a:cubicBezTo>
                      <a:lnTo>
                        <a:pt x="3784" y="8356"/>
                      </a:lnTo>
                      <a:cubicBezTo>
                        <a:pt x="3765" y="8337"/>
                        <a:pt x="3746" y="8317"/>
                        <a:pt x="3727" y="8298"/>
                      </a:cubicBezTo>
                      <a:cubicBezTo>
                        <a:pt x="3709" y="8278"/>
                        <a:pt x="3691" y="8259"/>
                        <a:pt x="3673" y="8239"/>
                      </a:cubicBezTo>
                      <a:cubicBezTo>
                        <a:pt x="3655" y="8219"/>
                        <a:pt x="3638" y="8199"/>
                        <a:pt x="3620" y="8179"/>
                      </a:cubicBezTo>
                      <a:cubicBezTo>
                        <a:pt x="3602" y="8159"/>
                        <a:pt x="3584" y="8138"/>
                        <a:pt x="3566" y="8118"/>
                      </a:cubicBezTo>
                      <a:lnTo>
                        <a:pt x="3517" y="8057"/>
                      </a:lnTo>
                      <a:lnTo>
                        <a:pt x="3467" y="7989"/>
                      </a:lnTo>
                      <a:cubicBezTo>
                        <a:pt x="3450" y="7968"/>
                        <a:pt x="3434" y="7946"/>
                        <a:pt x="3417" y="7925"/>
                      </a:cubicBezTo>
                      <a:cubicBezTo>
                        <a:pt x="3402" y="7902"/>
                        <a:pt x="3386" y="7879"/>
                        <a:pt x="3371" y="7856"/>
                      </a:cubicBezTo>
                      <a:cubicBezTo>
                        <a:pt x="3355" y="7834"/>
                        <a:pt x="3340" y="7812"/>
                        <a:pt x="3324" y="7790"/>
                      </a:cubicBezTo>
                      <a:cubicBezTo>
                        <a:pt x="3310" y="7766"/>
                        <a:pt x="3296" y="7743"/>
                        <a:pt x="3282" y="7719"/>
                      </a:cubicBezTo>
                      <a:lnTo>
                        <a:pt x="3237" y="7647"/>
                      </a:lnTo>
                      <a:cubicBezTo>
                        <a:pt x="3223" y="7623"/>
                        <a:pt x="3210" y="7599"/>
                        <a:pt x="3196" y="7575"/>
                      </a:cubicBezTo>
                      <a:cubicBezTo>
                        <a:pt x="3183" y="7551"/>
                        <a:pt x="3170" y="7526"/>
                        <a:pt x="3157" y="7502"/>
                      </a:cubicBezTo>
                      <a:cubicBezTo>
                        <a:pt x="3144" y="7477"/>
                        <a:pt x="3131" y="7451"/>
                        <a:pt x="3118" y="7426"/>
                      </a:cubicBezTo>
                      <a:cubicBezTo>
                        <a:pt x="3106" y="7401"/>
                        <a:pt x="3093" y="7375"/>
                        <a:pt x="3081" y="7350"/>
                      </a:cubicBezTo>
                      <a:cubicBezTo>
                        <a:pt x="3069" y="7325"/>
                        <a:pt x="3057" y="7299"/>
                        <a:pt x="3045" y="7274"/>
                      </a:cubicBezTo>
                      <a:cubicBezTo>
                        <a:pt x="3034" y="7247"/>
                        <a:pt x="3024" y="7221"/>
                        <a:pt x="3013" y="7194"/>
                      </a:cubicBezTo>
                      <a:cubicBezTo>
                        <a:pt x="3002" y="7168"/>
                        <a:pt x="2990" y="7143"/>
                        <a:pt x="2979" y="7117"/>
                      </a:cubicBezTo>
                      <a:cubicBezTo>
                        <a:pt x="2970" y="7090"/>
                        <a:pt x="2960" y="7062"/>
                        <a:pt x="2951" y="7035"/>
                      </a:cubicBezTo>
                      <a:cubicBezTo>
                        <a:pt x="2941" y="7008"/>
                        <a:pt x="2932" y="6982"/>
                        <a:pt x="2922" y="6955"/>
                      </a:cubicBezTo>
                      <a:lnTo>
                        <a:pt x="2892" y="6871"/>
                      </a:lnTo>
                      <a:cubicBezTo>
                        <a:pt x="2884" y="6844"/>
                        <a:pt x="2877" y="6818"/>
                        <a:pt x="2869" y="6791"/>
                      </a:cubicBezTo>
                      <a:cubicBezTo>
                        <a:pt x="2861" y="6762"/>
                        <a:pt x="2854" y="6734"/>
                        <a:pt x="2846" y="6705"/>
                      </a:cubicBezTo>
                      <a:cubicBezTo>
                        <a:pt x="2838" y="6676"/>
                        <a:pt x="2831" y="6648"/>
                        <a:pt x="2823" y="6619"/>
                      </a:cubicBezTo>
                      <a:cubicBezTo>
                        <a:pt x="2816" y="6591"/>
                        <a:pt x="2808" y="6563"/>
                        <a:pt x="2801" y="6535"/>
                      </a:cubicBezTo>
                      <a:cubicBezTo>
                        <a:pt x="2795" y="6506"/>
                        <a:pt x="2789" y="6478"/>
                        <a:pt x="2783" y="6449"/>
                      </a:cubicBezTo>
                      <a:cubicBezTo>
                        <a:pt x="2778" y="6420"/>
                        <a:pt x="2772" y="6390"/>
                        <a:pt x="2767" y="6361"/>
                      </a:cubicBezTo>
                      <a:cubicBezTo>
                        <a:pt x="2762" y="6332"/>
                        <a:pt x="2758" y="6302"/>
                        <a:pt x="2753" y="6273"/>
                      </a:cubicBezTo>
                      <a:cubicBezTo>
                        <a:pt x="2749" y="6244"/>
                        <a:pt x="2745" y="6214"/>
                        <a:pt x="2741" y="6185"/>
                      </a:cubicBezTo>
                      <a:cubicBezTo>
                        <a:pt x="2737" y="6155"/>
                        <a:pt x="2734" y="6125"/>
                        <a:pt x="2730" y="6095"/>
                      </a:cubicBezTo>
                      <a:cubicBezTo>
                        <a:pt x="2726" y="6065"/>
                        <a:pt x="2723" y="6035"/>
                        <a:pt x="2719" y="6005"/>
                      </a:cubicBezTo>
                      <a:cubicBezTo>
                        <a:pt x="2717" y="5974"/>
                        <a:pt x="2714" y="5943"/>
                        <a:pt x="2712" y="5912"/>
                      </a:cubicBezTo>
                      <a:cubicBezTo>
                        <a:pt x="2711" y="5881"/>
                        <a:pt x="2710" y="5851"/>
                        <a:pt x="2709" y="5820"/>
                      </a:cubicBezTo>
                      <a:cubicBezTo>
                        <a:pt x="2708" y="5789"/>
                        <a:pt x="2706" y="5759"/>
                        <a:pt x="2705" y="5728"/>
                      </a:cubicBezTo>
                      <a:lnTo>
                        <a:pt x="2705" y="5636"/>
                      </a:lnTo>
                      <a:lnTo>
                        <a:pt x="2705" y="5542"/>
                      </a:lnTo>
                      <a:cubicBezTo>
                        <a:pt x="2706" y="5511"/>
                        <a:pt x="2708" y="5481"/>
                        <a:pt x="2709" y="5450"/>
                      </a:cubicBezTo>
                      <a:cubicBezTo>
                        <a:pt x="2710" y="5420"/>
                        <a:pt x="2711" y="5389"/>
                        <a:pt x="2712" y="5359"/>
                      </a:cubicBezTo>
                      <a:cubicBezTo>
                        <a:pt x="2714" y="5329"/>
                        <a:pt x="2717" y="5299"/>
                        <a:pt x="2719" y="5269"/>
                      </a:cubicBezTo>
                      <a:cubicBezTo>
                        <a:pt x="2723" y="5239"/>
                        <a:pt x="2726" y="5209"/>
                        <a:pt x="2730" y="5179"/>
                      </a:cubicBezTo>
                      <a:cubicBezTo>
                        <a:pt x="2734" y="5149"/>
                        <a:pt x="2737" y="5119"/>
                        <a:pt x="2741" y="5089"/>
                      </a:cubicBezTo>
                      <a:cubicBezTo>
                        <a:pt x="2745" y="5058"/>
                        <a:pt x="2749" y="5028"/>
                        <a:pt x="2753" y="4997"/>
                      </a:cubicBezTo>
                      <a:cubicBezTo>
                        <a:pt x="2758" y="4968"/>
                        <a:pt x="2762" y="4938"/>
                        <a:pt x="2767" y="4909"/>
                      </a:cubicBezTo>
                      <a:cubicBezTo>
                        <a:pt x="2772" y="4881"/>
                        <a:pt x="2778" y="4853"/>
                        <a:pt x="2783" y="4825"/>
                      </a:cubicBezTo>
                      <a:cubicBezTo>
                        <a:pt x="2789" y="4796"/>
                        <a:pt x="2795" y="4766"/>
                        <a:pt x="2801" y="4737"/>
                      </a:cubicBezTo>
                      <a:cubicBezTo>
                        <a:pt x="2808" y="4708"/>
                        <a:pt x="2816" y="4680"/>
                        <a:pt x="2823" y="4651"/>
                      </a:cubicBezTo>
                      <a:cubicBezTo>
                        <a:pt x="2831" y="4622"/>
                        <a:pt x="2838" y="4594"/>
                        <a:pt x="2846" y="4565"/>
                      </a:cubicBezTo>
                      <a:cubicBezTo>
                        <a:pt x="2854" y="4537"/>
                        <a:pt x="2861" y="4509"/>
                        <a:pt x="2869" y="4481"/>
                      </a:cubicBezTo>
                      <a:cubicBezTo>
                        <a:pt x="2877" y="4454"/>
                        <a:pt x="2884" y="4426"/>
                        <a:pt x="2892" y="4399"/>
                      </a:cubicBezTo>
                      <a:cubicBezTo>
                        <a:pt x="2902" y="4372"/>
                        <a:pt x="2912" y="4344"/>
                        <a:pt x="2922" y="4317"/>
                      </a:cubicBezTo>
                      <a:cubicBezTo>
                        <a:pt x="2932" y="4290"/>
                        <a:pt x="2941" y="4262"/>
                        <a:pt x="2951" y="4235"/>
                      </a:cubicBezTo>
                      <a:cubicBezTo>
                        <a:pt x="2960" y="4208"/>
                        <a:pt x="2970" y="4182"/>
                        <a:pt x="2979" y="4155"/>
                      </a:cubicBezTo>
                      <a:cubicBezTo>
                        <a:pt x="2990" y="4128"/>
                        <a:pt x="3002" y="4102"/>
                        <a:pt x="3013" y="4075"/>
                      </a:cubicBezTo>
                      <a:cubicBezTo>
                        <a:pt x="3024" y="4050"/>
                        <a:pt x="3034" y="4025"/>
                        <a:pt x="3045" y="4000"/>
                      </a:cubicBezTo>
                      <a:cubicBezTo>
                        <a:pt x="3057" y="3973"/>
                        <a:pt x="3069" y="3947"/>
                        <a:pt x="3081" y="3920"/>
                      </a:cubicBezTo>
                      <a:cubicBezTo>
                        <a:pt x="3093" y="3895"/>
                        <a:pt x="3106" y="3869"/>
                        <a:pt x="3118" y="3844"/>
                      </a:cubicBezTo>
                      <a:cubicBezTo>
                        <a:pt x="3131" y="3819"/>
                        <a:pt x="3144" y="3795"/>
                        <a:pt x="3157" y="3770"/>
                      </a:cubicBezTo>
                      <a:cubicBezTo>
                        <a:pt x="3170" y="3745"/>
                        <a:pt x="3183" y="3721"/>
                        <a:pt x="3196" y="3696"/>
                      </a:cubicBezTo>
                      <a:cubicBezTo>
                        <a:pt x="3210" y="3672"/>
                        <a:pt x="3223" y="3647"/>
                        <a:pt x="3237" y="3623"/>
                      </a:cubicBezTo>
                      <a:cubicBezTo>
                        <a:pt x="3252" y="3600"/>
                        <a:pt x="3267" y="3576"/>
                        <a:pt x="3282" y="3553"/>
                      </a:cubicBezTo>
                      <a:lnTo>
                        <a:pt x="3324" y="3484"/>
                      </a:lnTo>
                      <a:cubicBezTo>
                        <a:pt x="3340" y="3461"/>
                        <a:pt x="3355" y="3437"/>
                        <a:pt x="3371" y="3414"/>
                      </a:cubicBezTo>
                      <a:cubicBezTo>
                        <a:pt x="3386" y="3392"/>
                        <a:pt x="3402" y="3370"/>
                        <a:pt x="3417" y="3348"/>
                      </a:cubicBezTo>
                      <a:cubicBezTo>
                        <a:pt x="3434" y="3326"/>
                        <a:pt x="3450" y="3303"/>
                        <a:pt x="3467" y="3281"/>
                      </a:cubicBezTo>
                      <a:cubicBezTo>
                        <a:pt x="3484" y="3260"/>
                        <a:pt x="3500" y="3238"/>
                        <a:pt x="3517" y="3217"/>
                      </a:cubicBezTo>
                      <a:cubicBezTo>
                        <a:pt x="3533" y="3195"/>
                        <a:pt x="3550" y="3174"/>
                        <a:pt x="3566" y="3152"/>
                      </a:cubicBezTo>
                      <a:cubicBezTo>
                        <a:pt x="3584" y="3131"/>
                        <a:pt x="3602" y="3111"/>
                        <a:pt x="3620" y="3090"/>
                      </a:cubicBezTo>
                      <a:lnTo>
                        <a:pt x="3673" y="3031"/>
                      </a:lnTo>
                      <a:cubicBezTo>
                        <a:pt x="3691" y="3011"/>
                        <a:pt x="3709" y="2992"/>
                        <a:pt x="3727" y="2972"/>
                      </a:cubicBezTo>
                      <a:cubicBezTo>
                        <a:pt x="3746" y="2953"/>
                        <a:pt x="3765" y="2933"/>
                        <a:pt x="3784" y="2914"/>
                      </a:cubicBezTo>
                      <a:cubicBezTo>
                        <a:pt x="3803" y="2896"/>
                        <a:pt x="3822" y="2879"/>
                        <a:pt x="3841" y="2861"/>
                      </a:cubicBezTo>
                      <a:cubicBezTo>
                        <a:pt x="3861" y="2843"/>
                        <a:pt x="3881" y="2824"/>
                        <a:pt x="3901" y="2806"/>
                      </a:cubicBezTo>
                      <a:cubicBezTo>
                        <a:pt x="3921" y="2788"/>
                        <a:pt x="3940" y="2770"/>
                        <a:pt x="3960" y="2752"/>
                      </a:cubicBezTo>
                      <a:lnTo>
                        <a:pt x="4020" y="2701"/>
                      </a:lnTo>
                      <a:cubicBezTo>
                        <a:pt x="4041" y="2685"/>
                        <a:pt x="4062" y="2670"/>
                        <a:pt x="4083" y="2654"/>
                      </a:cubicBezTo>
                      <a:cubicBezTo>
                        <a:pt x="4104" y="2638"/>
                        <a:pt x="4124" y="2621"/>
                        <a:pt x="4145" y="2605"/>
                      </a:cubicBezTo>
                      <a:cubicBezTo>
                        <a:pt x="4166" y="2589"/>
                        <a:pt x="4188" y="2574"/>
                        <a:pt x="4209" y="2558"/>
                      </a:cubicBezTo>
                      <a:cubicBezTo>
                        <a:pt x="4231" y="2544"/>
                        <a:pt x="4253" y="2529"/>
                        <a:pt x="4275" y="2515"/>
                      </a:cubicBezTo>
                      <a:lnTo>
                        <a:pt x="4339" y="2472"/>
                      </a:lnTo>
                      <a:lnTo>
                        <a:pt x="4406" y="2433"/>
                      </a:lnTo>
                      <a:lnTo>
                        <a:pt x="4476" y="2394"/>
                      </a:lnTo>
                      <a:lnTo>
                        <a:pt x="4544" y="2355"/>
                      </a:lnTo>
                      <a:lnTo>
                        <a:pt x="4615" y="2320"/>
                      </a:lnTo>
                      <a:cubicBezTo>
                        <a:pt x="4638" y="2309"/>
                        <a:pt x="4661" y="2299"/>
                        <a:pt x="4684" y="2288"/>
                      </a:cubicBezTo>
                      <a:lnTo>
                        <a:pt x="4754" y="2257"/>
                      </a:lnTo>
                      <a:cubicBezTo>
                        <a:pt x="4778" y="2247"/>
                        <a:pt x="4802" y="2238"/>
                        <a:pt x="4826" y="2228"/>
                      </a:cubicBezTo>
                      <a:cubicBezTo>
                        <a:pt x="4851" y="2218"/>
                        <a:pt x="4876" y="2209"/>
                        <a:pt x="4901" y="2199"/>
                      </a:cubicBezTo>
                      <a:lnTo>
                        <a:pt x="4974" y="2175"/>
                      </a:lnTo>
                      <a:cubicBezTo>
                        <a:pt x="4999" y="2167"/>
                        <a:pt x="5024" y="2160"/>
                        <a:pt x="5049" y="2152"/>
                      </a:cubicBezTo>
                      <a:cubicBezTo>
                        <a:pt x="5074" y="2145"/>
                        <a:pt x="5099" y="2137"/>
                        <a:pt x="5124" y="2130"/>
                      </a:cubicBezTo>
                      <a:cubicBezTo>
                        <a:pt x="5149" y="2124"/>
                        <a:pt x="5175" y="2117"/>
                        <a:pt x="5200" y="2111"/>
                      </a:cubicBezTo>
                      <a:cubicBezTo>
                        <a:pt x="5226" y="2106"/>
                        <a:pt x="5251" y="2100"/>
                        <a:pt x="5277" y="2095"/>
                      </a:cubicBezTo>
                      <a:cubicBezTo>
                        <a:pt x="5302" y="2090"/>
                        <a:pt x="5328" y="2086"/>
                        <a:pt x="5353" y="2081"/>
                      </a:cubicBezTo>
                      <a:lnTo>
                        <a:pt x="5432" y="2066"/>
                      </a:lnTo>
                      <a:cubicBezTo>
                        <a:pt x="5458" y="2063"/>
                        <a:pt x="5484" y="2059"/>
                        <a:pt x="5510" y="2056"/>
                      </a:cubicBezTo>
                      <a:lnTo>
                        <a:pt x="5588" y="2050"/>
                      </a:lnTo>
                      <a:cubicBezTo>
                        <a:pt x="5615" y="2047"/>
                        <a:pt x="5643" y="2045"/>
                        <a:pt x="5670" y="2042"/>
                      </a:cubicBezTo>
                      <a:cubicBezTo>
                        <a:pt x="5697" y="2041"/>
                        <a:pt x="5723" y="2041"/>
                        <a:pt x="5750" y="2040"/>
                      </a:cubicBezTo>
                      <a:cubicBezTo>
                        <a:pt x="5777" y="2039"/>
                        <a:pt x="5803" y="2039"/>
                        <a:pt x="5830" y="2038"/>
                      </a:cubicBezTo>
                      <a:close/>
                      <a:moveTo>
                        <a:pt x="5432" y="3879"/>
                      </a:moveTo>
                      <a:lnTo>
                        <a:pt x="5432" y="3879"/>
                      </a:lnTo>
                      <a:cubicBezTo>
                        <a:pt x="5419" y="3871"/>
                        <a:pt x="5407" y="3862"/>
                        <a:pt x="5394" y="3854"/>
                      </a:cubicBezTo>
                      <a:lnTo>
                        <a:pt x="5355" y="3836"/>
                      </a:lnTo>
                      <a:cubicBezTo>
                        <a:pt x="5342" y="3830"/>
                        <a:pt x="5329" y="3825"/>
                        <a:pt x="5316" y="3819"/>
                      </a:cubicBezTo>
                      <a:cubicBezTo>
                        <a:pt x="5303" y="3814"/>
                        <a:pt x="5290" y="3810"/>
                        <a:pt x="5277" y="3805"/>
                      </a:cubicBezTo>
                      <a:lnTo>
                        <a:pt x="5236" y="3793"/>
                      </a:lnTo>
                      <a:cubicBezTo>
                        <a:pt x="5222" y="3790"/>
                        <a:pt x="5209" y="3788"/>
                        <a:pt x="5195" y="3785"/>
                      </a:cubicBezTo>
                      <a:cubicBezTo>
                        <a:pt x="5181" y="3783"/>
                        <a:pt x="5168" y="3782"/>
                        <a:pt x="5154" y="3780"/>
                      </a:cubicBezTo>
                      <a:cubicBezTo>
                        <a:pt x="5139" y="3779"/>
                        <a:pt x="5124" y="3779"/>
                        <a:pt x="5109" y="3778"/>
                      </a:cubicBezTo>
                      <a:lnTo>
                        <a:pt x="5069" y="3778"/>
                      </a:lnTo>
                      <a:cubicBezTo>
                        <a:pt x="5055" y="3779"/>
                        <a:pt x="5040" y="3779"/>
                        <a:pt x="5026" y="3780"/>
                      </a:cubicBezTo>
                      <a:cubicBezTo>
                        <a:pt x="5011" y="3782"/>
                        <a:pt x="4996" y="3785"/>
                        <a:pt x="4981" y="3787"/>
                      </a:cubicBezTo>
                      <a:cubicBezTo>
                        <a:pt x="4967" y="3790"/>
                        <a:pt x="4953" y="3794"/>
                        <a:pt x="4939" y="3797"/>
                      </a:cubicBezTo>
                      <a:cubicBezTo>
                        <a:pt x="4924" y="3800"/>
                        <a:pt x="4909" y="3804"/>
                        <a:pt x="4894" y="3807"/>
                      </a:cubicBezTo>
                      <a:cubicBezTo>
                        <a:pt x="4880" y="3812"/>
                        <a:pt x="4865" y="3816"/>
                        <a:pt x="4851" y="3821"/>
                      </a:cubicBezTo>
                      <a:cubicBezTo>
                        <a:pt x="4837" y="3827"/>
                        <a:pt x="4824" y="3832"/>
                        <a:pt x="4810" y="3838"/>
                      </a:cubicBezTo>
                      <a:lnTo>
                        <a:pt x="4766" y="3856"/>
                      </a:lnTo>
                      <a:lnTo>
                        <a:pt x="4723" y="3881"/>
                      </a:lnTo>
                      <a:cubicBezTo>
                        <a:pt x="4709" y="3888"/>
                        <a:pt x="4696" y="3896"/>
                        <a:pt x="4682" y="3903"/>
                      </a:cubicBezTo>
                      <a:cubicBezTo>
                        <a:pt x="4668" y="3912"/>
                        <a:pt x="4655" y="3921"/>
                        <a:pt x="4641" y="3930"/>
                      </a:cubicBezTo>
                      <a:cubicBezTo>
                        <a:pt x="4627" y="3940"/>
                        <a:pt x="4613" y="3949"/>
                        <a:pt x="4599" y="3959"/>
                      </a:cubicBezTo>
                      <a:cubicBezTo>
                        <a:pt x="4585" y="3969"/>
                        <a:pt x="4572" y="3979"/>
                        <a:pt x="4558" y="3989"/>
                      </a:cubicBezTo>
                      <a:cubicBezTo>
                        <a:pt x="4545" y="4001"/>
                        <a:pt x="4532" y="4014"/>
                        <a:pt x="4519" y="4026"/>
                      </a:cubicBezTo>
                      <a:cubicBezTo>
                        <a:pt x="4506" y="4038"/>
                        <a:pt x="4492" y="4049"/>
                        <a:pt x="4479" y="4061"/>
                      </a:cubicBezTo>
                      <a:lnTo>
                        <a:pt x="4440" y="4100"/>
                      </a:lnTo>
                      <a:cubicBezTo>
                        <a:pt x="4428" y="4113"/>
                        <a:pt x="4415" y="4126"/>
                        <a:pt x="4403" y="4139"/>
                      </a:cubicBezTo>
                      <a:cubicBezTo>
                        <a:pt x="4391" y="4153"/>
                        <a:pt x="4379" y="4168"/>
                        <a:pt x="4367" y="4182"/>
                      </a:cubicBezTo>
                      <a:cubicBezTo>
                        <a:pt x="4355" y="4197"/>
                        <a:pt x="4342" y="4212"/>
                        <a:pt x="4330" y="4227"/>
                      </a:cubicBezTo>
                      <a:cubicBezTo>
                        <a:pt x="4319" y="4242"/>
                        <a:pt x="4309" y="4257"/>
                        <a:pt x="4298" y="4272"/>
                      </a:cubicBezTo>
                      <a:cubicBezTo>
                        <a:pt x="4287" y="4289"/>
                        <a:pt x="4275" y="4306"/>
                        <a:pt x="4264" y="4323"/>
                      </a:cubicBezTo>
                      <a:cubicBezTo>
                        <a:pt x="4254" y="4339"/>
                        <a:pt x="4244" y="4356"/>
                        <a:pt x="4234" y="4372"/>
                      </a:cubicBezTo>
                      <a:cubicBezTo>
                        <a:pt x="4224" y="4391"/>
                        <a:pt x="4214" y="4409"/>
                        <a:pt x="4204" y="4428"/>
                      </a:cubicBezTo>
                      <a:cubicBezTo>
                        <a:pt x="4194" y="4446"/>
                        <a:pt x="4183" y="4463"/>
                        <a:pt x="4173" y="4481"/>
                      </a:cubicBezTo>
                      <a:cubicBezTo>
                        <a:pt x="4164" y="4499"/>
                        <a:pt x="4156" y="4518"/>
                        <a:pt x="4147" y="4536"/>
                      </a:cubicBezTo>
                      <a:cubicBezTo>
                        <a:pt x="4139" y="4555"/>
                        <a:pt x="4130" y="4574"/>
                        <a:pt x="4122" y="4593"/>
                      </a:cubicBezTo>
                      <a:cubicBezTo>
                        <a:pt x="4114" y="4612"/>
                        <a:pt x="4107" y="4632"/>
                        <a:pt x="4099" y="4651"/>
                      </a:cubicBezTo>
                      <a:cubicBezTo>
                        <a:pt x="4092" y="4670"/>
                        <a:pt x="4086" y="4689"/>
                        <a:pt x="4079" y="4708"/>
                      </a:cubicBezTo>
                      <a:cubicBezTo>
                        <a:pt x="4072" y="4727"/>
                        <a:pt x="4066" y="4747"/>
                        <a:pt x="4059" y="4766"/>
                      </a:cubicBezTo>
                      <a:cubicBezTo>
                        <a:pt x="4054" y="4786"/>
                        <a:pt x="4050" y="4805"/>
                        <a:pt x="4045" y="4825"/>
                      </a:cubicBezTo>
                      <a:cubicBezTo>
                        <a:pt x="4040" y="4844"/>
                        <a:pt x="4036" y="4863"/>
                        <a:pt x="4031" y="4882"/>
                      </a:cubicBezTo>
                      <a:cubicBezTo>
                        <a:pt x="4027" y="4901"/>
                        <a:pt x="4023" y="4919"/>
                        <a:pt x="4019" y="4938"/>
                      </a:cubicBezTo>
                      <a:cubicBezTo>
                        <a:pt x="4016" y="4957"/>
                        <a:pt x="4014" y="4976"/>
                        <a:pt x="4011" y="4995"/>
                      </a:cubicBezTo>
                      <a:lnTo>
                        <a:pt x="4002" y="5052"/>
                      </a:lnTo>
                      <a:cubicBezTo>
                        <a:pt x="4000" y="5071"/>
                        <a:pt x="3997" y="5091"/>
                        <a:pt x="3995" y="5110"/>
                      </a:cubicBezTo>
                      <a:cubicBezTo>
                        <a:pt x="3995" y="5129"/>
                        <a:pt x="3994" y="5148"/>
                        <a:pt x="3994" y="5167"/>
                      </a:cubicBezTo>
                      <a:cubicBezTo>
                        <a:pt x="3993" y="5185"/>
                        <a:pt x="3993" y="5204"/>
                        <a:pt x="3992" y="5222"/>
                      </a:cubicBezTo>
                      <a:cubicBezTo>
                        <a:pt x="3993" y="5240"/>
                        <a:pt x="3993" y="5257"/>
                        <a:pt x="3994" y="5275"/>
                      </a:cubicBezTo>
                      <a:cubicBezTo>
                        <a:pt x="3994" y="5294"/>
                        <a:pt x="3995" y="5312"/>
                        <a:pt x="3995" y="5331"/>
                      </a:cubicBezTo>
                      <a:cubicBezTo>
                        <a:pt x="3997" y="5349"/>
                        <a:pt x="3999" y="5366"/>
                        <a:pt x="4001" y="5384"/>
                      </a:cubicBezTo>
                      <a:cubicBezTo>
                        <a:pt x="4003" y="5401"/>
                        <a:pt x="4006" y="5418"/>
                        <a:pt x="4008" y="5435"/>
                      </a:cubicBezTo>
                      <a:cubicBezTo>
                        <a:pt x="4011" y="5453"/>
                        <a:pt x="4014" y="5470"/>
                        <a:pt x="4017" y="5488"/>
                      </a:cubicBezTo>
                      <a:cubicBezTo>
                        <a:pt x="4020" y="5505"/>
                        <a:pt x="4024" y="5521"/>
                        <a:pt x="4027" y="5538"/>
                      </a:cubicBezTo>
                      <a:cubicBezTo>
                        <a:pt x="4032" y="5554"/>
                        <a:pt x="4037" y="5569"/>
                        <a:pt x="4042" y="5585"/>
                      </a:cubicBezTo>
                      <a:cubicBezTo>
                        <a:pt x="4047" y="5601"/>
                        <a:pt x="4051" y="5616"/>
                        <a:pt x="4056" y="5632"/>
                      </a:cubicBezTo>
                      <a:cubicBezTo>
                        <a:pt x="4061" y="5648"/>
                        <a:pt x="4067" y="5665"/>
                        <a:pt x="4072" y="5681"/>
                      </a:cubicBezTo>
                      <a:cubicBezTo>
                        <a:pt x="4078" y="5695"/>
                        <a:pt x="4085" y="5710"/>
                        <a:pt x="4091" y="5724"/>
                      </a:cubicBezTo>
                      <a:cubicBezTo>
                        <a:pt x="4098" y="5738"/>
                        <a:pt x="4104" y="5751"/>
                        <a:pt x="4111" y="5765"/>
                      </a:cubicBezTo>
                      <a:cubicBezTo>
                        <a:pt x="4119" y="5779"/>
                        <a:pt x="4126" y="5794"/>
                        <a:pt x="4134" y="5808"/>
                      </a:cubicBezTo>
                      <a:cubicBezTo>
                        <a:pt x="4142" y="5821"/>
                        <a:pt x="4151" y="5834"/>
                        <a:pt x="4159" y="5847"/>
                      </a:cubicBezTo>
                      <a:lnTo>
                        <a:pt x="4186" y="5886"/>
                      </a:lnTo>
                      <a:cubicBezTo>
                        <a:pt x="4195" y="5897"/>
                        <a:pt x="4205" y="5907"/>
                        <a:pt x="4214" y="5918"/>
                      </a:cubicBezTo>
                      <a:cubicBezTo>
                        <a:pt x="4225" y="5929"/>
                        <a:pt x="4235" y="5940"/>
                        <a:pt x="4246" y="5951"/>
                      </a:cubicBezTo>
                      <a:cubicBezTo>
                        <a:pt x="4257" y="5961"/>
                        <a:pt x="4267" y="5972"/>
                        <a:pt x="4278" y="5982"/>
                      </a:cubicBezTo>
                      <a:cubicBezTo>
                        <a:pt x="4289" y="5992"/>
                        <a:pt x="4301" y="6001"/>
                        <a:pt x="4312" y="6011"/>
                      </a:cubicBezTo>
                      <a:lnTo>
                        <a:pt x="4350" y="6037"/>
                      </a:lnTo>
                      <a:cubicBezTo>
                        <a:pt x="4362" y="6044"/>
                        <a:pt x="4375" y="6051"/>
                        <a:pt x="4387" y="6058"/>
                      </a:cubicBezTo>
                      <a:cubicBezTo>
                        <a:pt x="4399" y="6065"/>
                        <a:pt x="4410" y="6071"/>
                        <a:pt x="4422" y="6078"/>
                      </a:cubicBezTo>
                      <a:lnTo>
                        <a:pt x="4455" y="6093"/>
                      </a:lnTo>
                      <a:cubicBezTo>
                        <a:pt x="4467" y="6096"/>
                        <a:pt x="4478" y="6098"/>
                        <a:pt x="4490" y="6101"/>
                      </a:cubicBezTo>
                      <a:lnTo>
                        <a:pt x="4520" y="6107"/>
                      </a:lnTo>
                      <a:lnTo>
                        <a:pt x="4554" y="6107"/>
                      </a:lnTo>
                      <a:cubicBezTo>
                        <a:pt x="4564" y="6106"/>
                        <a:pt x="4573" y="6104"/>
                        <a:pt x="4583" y="6103"/>
                      </a:cubicBezTo>
                      <a:cubicBezTo>
                        <a:pt x="4594" y="6102"/>
                        <a:pt x="4604" y="6100"/>
                        <a:pt x="4615" y="6099"/>
                      </a:cubicBezTo>
                      <a:cubicBezTo>
                        <a:pt x="4624" y="6095"/>
                        <a:pt x="4634" y="6092"/>
                        <a:pt x="4643" y="6088"/>
                      </a:cubicBezTo>
                      <a:cubicBezTo>
                        <a:pt x="4653" y="6083"/>
                        <a:pt x="4662" y="6079"/>
                        <a:pt x="4672" y="6074"/>
                      </a:cubicBezTo>
                      <a:cubicBezTo>
                        <a:pt x="4681" y="6069"/>
                        <a:pt x="4689" y="6063"/>
                        <a:pt x="4698" y="6058"/>
                      </a:cubicBezTo>
                      <a:cubicBezTo>
                        <a:pt x="4708" y="6052"/>
                        <a:pt x="4717" y="6045"/>
                        <a:pt x="4727" y="6039"/>
                      </a:cubicBezTo>
                      <a:lnTo>
                        <a:pt x="4754" y="6015"/>
                      </a:lnTo>
                      <a:cubicBezTo>
                        <a:pt x="4763" y="6007"/>
                        <a:pt x="4773" y="6000"/>
                        <a:pt x="4782" y="5992"/>
                      </a:cubicBezTo>
                      <a:cubicBezTo>
                        <a:pt x="4790" y="5983"/>
                        <a:pt x="4797" y="5973"/>
                        <a:pt x="4805" y="5964"/>
                      </a:cubicBezTo>
                      <a:cubicBezTo>
                        <a:pt x="4815" y="5954"/>
                        <a:pt x="4824" y="5943"/>
                        <a:pt x="4834" y="5933"/>
                      </a:cubicBezTo>
                      <a:cubicBezTo>
                        <a:pt x="4842" y="5921"/>
                        <a:pt x="4851" y="5908"/>
                        <a:pt x="4859" y="5896"/>
                      </a:cubicBezTo>
                      <a:cubicBezTo>
                        <a:pt x="4867" y="5884"/>
                        <a:pt x="4874" y="5873"/>
                        <a:pt x="4882" y="5861"/>
                      </a:cubicBezTo>
                      <a:cubicBezTo>
                        <a:pt x="4898" y="5835"/>
                        <a:pt x="4915" y="5809"/>
                        <a:pt x="4931" y="5783"/>
                      </a:cubicBezTo>
                      <a:cubicBezTo>
                        <a:pt x="4948" y="5754"/>
                        <a:pt x="4964" y="5726"/>
                        <a:pt x="4981" y="5697"/>
                      </a:cubicBezTo>
                      <a:cubicBezTo>
                        <a:pt x="4998" y="5666"/>
                        <a:pt x="5016" y="5636"/>
                        <a:pt x="5033" y="5605"/>
                      </a:cubicBezTo>
                      <a:cubicBezTo>
                        <a:pt x="5050" y="5572"/>
                        <a:pt x="5066" y="5538"/>
                        <a:pt x="5083" y="5505"/>
                      </a:cubicBezTo>
                      <a:lnTo>
                        <a:pt x="5134" y="5400"/>
                      </a:lnTo>
                      <a:cubicBezTo>
                        <a:pt x="5170" y="5327"/>
                        <a:pt x="5205" y="5254"/>
                        <a:pt x="5241" y="5181"/>
                      </a:cubicBezTo>
                      <a:lnTo>
                        <a:pt x="5353" y="4964"/>
                      </a:lnTo>
                      <a:cubicBezTo>
                        <a:pt x="5370" y="4930"/>
                        <a:pt x="5388" y="4896"/>
                        <a:pt x="5405" y="4862"/>
                      </a:cubicBezTo>
                      <a:cubicBezTo>
                        <a:pt x="5429" y="4813"/>
                        <a:pt x="5475" y="4714"/>
                        <a:pt x="5497" y="4667"/>
                      </a:cubicBezTo>
                      <a:cubicBezTo>
                        <a:pt x="5510" y="4637"/>
                        <a:pt x="5524" y="4607"/>
                        <a:pt x="5537" y="4577"/>
                      </a:cubicBezTo>
                      <a:cubicBezTo>
                        <a:pt x="5549" y="4548"/>
                        <a:pt x="5560" y="4518"/>
                        <a:pt x="5572" y="4489"/>
                      </a:cubicBezTo>
                      <a:cubicBezTo>
                        <a:pt x="5576" y="4475"/>
                        <a:pt x="5581" y="4460"/>
                        <a:pt x="5585" y="4446"/>
                      </a:cubicBezTo>
                      <a:cubicBezTo>
                        <a:pt x="5589" y="4432"/>
                        <a:pt x="5593" y="4419"/>
                        <a:pt x="5597" y="4405"/>
                      </a:cubicBezTo>
                      <a:cubicBezTo>
                        <a:pt x="5601" y="4392"/>
                        <a:pt x="5604" y="4379"/>
                        <a:pt x="5608" y="4366"/>
                      </a:cubicBezTo>
                      <a:cubicBezTo>
                        <a:pt x="5611" y="4352"/>
                        <a:pt x="5614" y="4339"/>
                        <a:pt x="5617" y="4325"/>
                      </a:cubicBezTo>
                      <a:cubicBezTo>
                        <a:pt x="5619" y="4312"/>
                        <a:pt x="5620" y="4299"/>
                        <a:pt x="5622" y="4286"/>
                      </a:cubicBezTo>
                      <a:cubicBezTo>
                        <a:pt x="5623" y="4274"/>
                        <a:pt x="5623" y="4261"/>
                        <a:pt x="5624" y="4249"/>
                      </a:cubicBezTo>
                      <a:cubicBezTo>
                        <a:pt x="5625" y="4237"/>
                        <a:pt x="5625" y="4225"/>
                        <a:pt x="5626" y="4213"/>
                      </a:cubicBezTo>
                      <a:cubicBezTo>
                        <a:pt x="5625" y="4201"/>
                        <a:pt x="5625" y="4190"/>
                        <a:pt x="5624" y="4178"/>
                      </a:cubicBezTo>
                      <a:cubicBezTo>
                        <a:pt x="5622" y="4166"/>
                        <a:pt x="5620" y="4153"/>
                        <a:pt x="5618" y="4141"/>
                      </a:cubicBezTo>
                      <a:cubicBezTo>
                        <a:pt x="5616" y="4130"/>
                        <a:pt x="5613" y="4119"/>
                        <a:pt x="5611" y="4108"/>
                      </a:cubicBezTo>
                      <a:cubicBezTo>
                        <a:pt x="5608" y="4097"/>
                        <a:pt x="5604" y="4086"/>
                        <a:pt x="5601" y="4075"/>
                      </a:cubicBezTo>
                      <a:lnTo>
                        <a:pt x="5586" y="4045"/>
                      </a:lnTo>
                      <a:cubicBezTo>
                        <a:pt x="5581" y="4035"/>
                        <a:pt x="5575" y="4024"/>
                        <a:pt x="5570" y="4014"/>
                      </a:cubicBezTo>
                      <a:cubicBezTo>
                        <a:pt x="5563" y="4004"/>
                        <a:pt x="5556" y="3995"/>
                        <a:pt x="5549" y="3985"/>
                      </a:cubicBezTo>
                      <a:cubicBezTo>
                        <a:pt x="5541" y="3976"/>
                        <a:pt x="5534" y="3966"/>
                        <a:pt x="5526" y="3957"/>
                      </a:cubicBezTo>
                      <a:cubicBezTo>
                        <a:pt x="5516" y="3948"/>
                        <a:pt x="5507" y="3939"/>
                        <a:pt x="5497" y="3930"/>
                      </a:cubicBezTo>
                      <a:lnTo>
                        <a:pt x="5467" y="3903"/>
                      </a:lnTo>
                      <a:cubicBezTo>
                        <a:pt x="5455" y="3895"/>
                        <a:pt x="5444" y="3887"/>
                        <a:pt x="5432" y="3879"/>
                      </a:cubicBezTo>
                      <a:close/>
                      <a:moveTo>
                        <a:pt x="7341" y="3897"/>
                      </a:moveTo>
                      <a:lnTo>
                        <a:pt x="7341" y="3897"/>
                      </a:lnTo>
                      <a:cubicBezTo>
                        <a:pt x="7316" y="3870"/>
                        <a:pt x="7291" y="3842"/>
                        <a:pt x="7266" y="3815"/>
                      </a:cubicBezTo>
                      <a:lnTo>
                        <a:pt x="7188" y="3740"/>
                      </a:lnTo>
                      <a:lnTo>
                        <a:pt x="7108" y="3666"/>
                      </a:lnTo>
                      <a:cubicBezTo>
                        <a:pt x="7080" y="3643"/>
                        <a:pt x="7052" y="3621"/>
                        <a:pt x="7024" y="3598"/>
                      </a:cubicBezTo>
                      <a:cubicBezTo>
                        <a:pt x="7010" y="3586"/>
                        <a:pt x="6996" y="3575"/>
                        <a:pt x="6982" y="3563"/>
                      </a:cubicBezTo>
                      <a:cubicBezTo>
                        <a:pt x="6968" y="3553"/>
                        <a:pt x="6953" y="3543"/>
                        <a:pt x="6939" y="3533"/>
                      </a:cubicBezTo>
                      <a:cubicBezTo>
                        <a:pt x="6924" y="3523"/>
                        <a:pt x="6908" y="3514"/>
                        <a:pt x="6893" y="3504"/>
                      </a:cubicBezTo>
                      <a:cubicBezTo>
                        <a:pt x="6878" y="3494"/>
                        <a:pt x="6863" y="3483"/>
                        <a:pt x="6848" y="3473"/>
                      </a:cubicBezTo>
                      <a:cubicBezTo>
                        <a:pt x="6833" y="3464"/>
                        <a:pt x="6817" y="3456"/>
                        <a:pt x="6802" y="3447"/>
                      </a:cubicBezTo>
                      <a:cubicBezTo>
                        <a:pt x="6787" y="3439"/>
                        <a:pt x="6771" y="3430"/>
                        <a:pt x="6756" y="3422"/>
                      </a:cubicBezTo>
                      <a:cubicBezTo>
                        <a:pt x="6740" y="3413"/>
                        <a:pt x="6725" y="3404"/>
                        <a:pt x="6709" y="3395"/>
                      </a:cubicBezTo>
                      <a:lnTo>
                        <a:pt x="6661" y="3371"/>
                      </a:lnTo>
                      <a:cubicBezTo>
                        <a:pt x="6645" y="3363"/>
                        <a:pt x="6629" y="3356"/>
                        <a:pt x="6613" y="3348"/>
                      </a:cubicBezTo>
                      <a:cubicBezTo>
                        <a:pt x="6596" y="3341"/>
                        <a:pt x="6580" y="3333"/>
                        <a:pt x="6563" y="3326"/>
                      </a:cubicBezTo>
                      <a:cubicBezTo>
                        <a:pt x="6547" y="3320"/>
                        <a:pt x="6531" y="3313"/>
                        <a:pt x="6515" y="3307"/>
                      </a:cubicBezTo>
                      <a:lnTo>
                        <a:pt x="6466" y="3289"/>
                      </a:lnTo>
                      <a:cubicBezTo>
                        <a:pt x="6449" y="3284"/>
                        <a:pt x="6433" y="3278"/>
                        <a:pt x="6416" y="3273"/>
                      </a:cubicBezTo>
                      <a:cubicBezTo>
                        <a:pt x="6399" y="3267"/>
                        <a:pt x="6381" y="3260"/>
                        <a:pt x="6364" y="3254"/>
                      </a:cubicBezTo>
                      <a:cubicBezTo>
                        <a:pt x="6347" y="3249"/>
                        <a:pt x="6330" y="3245"/>
                        <a:pt x="6313" y="3240"/>
                      </a:cubicBezTo>
                      <a:cubicBezTo>
                        <a:pt x="6296" y="3237"/>
                        <a:pt x="6278" y="3233"/>
                        <a:pt x="6261" y="3230"/>
                      </a:cubicBezTo>
                      <a:cubicBezTo>
                        <a:pt x="6244" y="3226"/>
                        <a:pt x="6226" y="3221"/>
                        <a:pt x="6209" y="3217"/>
                      </a:cubicBezTo>
                      <a:cubicBezTo>
                        <a:pt x="6191" y="3214"/>
                        <a:pt x="6174" y="3210"/>
                        <a:pt x="6156" y="3207"/>
                      </a:cubicBezTo>
                      <a:cubicBezTo>
                        <a:pt x="6138" y="3204"/>
                        <a:pt x="6119" y="3202"/>
                        <a:pt x="6101" y="3199"/>
                      </a:cubicBezTo>
                      <a:cubicBezTo>
                        <a:pt x="6083" y="3196"/>
                        <a:pt x="6065" y="3194"/>
                        <a:pt x="6047" y="3191"/>
                      </a:cubicBezTo>
                      <a:cubicBezTo>
                        <a:pt x="6029" y="3190"/>
                        <a:pt x="6012" y="3188"/>
                        <a:pt x="5994" y="3187"/>
                      </a:cubicBezTo>
                      <a:cubicBezTo>
                        <a:pt x="5976" y="3185"/>
                        <a:pt x="5959" y="3182"/>
                        <a:pt x="5941" y="3180"/>
                      </a:cubicBezTo>
                      <a:cubicBezTo>
                        <a:pt x="5922" y="3179"/>
                        <a:pt x="5904" y="3179"/>
                        <a:pt x="5885" y="3178"/>
                      </a:cubicBezTo>
                      <a:lnTo>
                        <a:pt x="5830" y="3178"/>
                      </a:lnTo>
                      <a:lnTo>
                        <a:pt x="5775" y="3178"/>
                      </a:lnTo>
                      <a:cubicBezTo>
                        <a:pt x="5757" y="3179"/>
                        <a:pt x="5738" y="3179"/>
                        <a:pt x="5720" y="3180"/>
                      </a:cubicBezTo>
                      <a:cubicBezTo>
                        <a:pt x="5702" y="3182"/>
                        <a:pt x="5683" y="3185"/>
                        <a:pt x="5665" y="3187"/>
                      </a:cubicBezTo>
                      <a:cubicBezTo>
                        <a:pt x="5647" y="3188"/>
                        <a:pt x="5629" y="3190"/>
                        <a:pt x="5611" y="3191"/>
                      </a:cubicBezTo>
                      <a:cubicBezTo>
                        <a:pt x="5593" y="3194"/>
                        <a:pt x="5576" y="3196"/>
                        <a:pt x="5558" y="3199"/>
                      </a:cubicBezTo>
                      <a:cubicBezTo>
                        <a:pt x="5540" y="3202"/>
                        <a:pt x="5523" y="3204"/>
                        <a:pt x="5505" y="3207"/>
                      </a:cubicBezTo>
                      <a:cubicBezTo>
                        <a:pt x="5488" y="3210"/>
                        <a:pt x="5470" y="3214"/>
                        <a:pt x="5453" y="3217"/>
                      </a:cubicBezTo>
                      <a:cubicBezTo>
                        <a:pt x="5435" y="3221"/>
                        <a:pt x="5418" y="3226"/>
                        <a:pt x="5400" y="3230"/>
                      </a:cubicBezTo>
                      <a:cubicBezTo>
                        <a:pt x="5383" y="3233"/>
                        <a:pt x="5365" y="3237"/>
                        <a:pt x="5348" y="3240"/>
                      </a:cubicBezTo>
                      <a:cubicBezTo>
                        <a:pt x="5331" y="3245"/>
                        <a:pt x="5313" y="3249"/>
                        <a:pt x="5296" y="3254"/>
                      </a:cubicBezTo>
                      <a:cubicBezTo>
                        <a:pt x="5279" y="3260"/>
                        <a:pt x="5263" y="3267"/>
                        <a:pt x="5246" y="3273"/>
                      </a:cubicBezTo>
                      <a:cubicBezTo>
                        <a:pt x="5229" y="3278"/>
                        <a:pt x="5212" y="3284"/>
                        <a:pt x="5195" y="3289"/>
                      </a:cubicBezTo>
                      <a:lnTo>
                        <a:pt x="5145" y="3307"/>
                      </a:lnTo>
                      <a:cubicBezTo>
                        <a:pt x="5128" y="3313"/>
                        <a:pt x="5112" y="3320"/>
                        <a:pt x="5095" y="3326"/>
                      </a:cubicBezTo>
                      <a:cubicBezTo>
                        <a:pt x="5079" y="3333"/>
                        <a:pt x="5063" y="3341"/>
                        <a:pt x="5047" y="3348"/>
                      </a:cubicBezTo>
                      <a:cubicBezTo>
                        <a:pt x="5030" y="3356"/>
                        <a:pt x="5014" y="3363"/>
                        <a:pt x="4997" y="3371"/>
                      </a:cubicBezTo>
                      <a:cubicBezTo>
                        <a:pt x="4982" y="3379"/>
                        <a:pt x="4966" y="3387"/>
                        <a:pt x="4951" y="3395"/>
                      </a:cubicBezTo>
                      <a:lnTo>
                        <a:pt x="4903" y="3422"/>
                      </a:lnTo>
                      <a:cubicBezTo>
                        <a:pt x="4888" y="3430"/>
                        <a:pt x="4874" y="3439"/>
                        <a:pt x="4859" y="3447"/>
                      </a:cubicBezTo>
                      <a:lnTo>
                        <a:pt x="4812" y="3473"/>
                      </a:lnTo>
                      <a:lnTo>
                        <a:pt x="4766" y="3504"/>
                      </a:lnTo>
                      <a:cubicBezTo>
                        <a:pt x="4752" y="3514"/>
                        <a:pt x="4737" y="3523"/>
                        <a:pt x="4723" y="3533"/>
                      </a:cubicBezTo>
                      <a:cubicBezTo>
                        <a:pt x="4708" y="3543"/>
                        <a:pt x="4694" y="3553"/>
                        <a:pt x="4679" y="3563"/>
                      </a:cubicBezTo>
                      <a:cubicBezTo>
                        <a:pt x="4665" y="3575"/>
                        <a:pt x="4650" y="3586"/>
                        <a:pt x="4636" y="3598"/>
                      </a:cubicBezTo>
                      <a:cubicBezTo>
                        <a:pt x="4608" y="3621"/>
                        <a:pt x="4580" y="3643"/>
                        <a:pt x="4552" y="3666"/>
                      </a:cubicBezTo>
                      <a:cubicBezTo>
                        <a:pt x="4525" y="3691"/>
                        <a:pt x="4498" y="3715"/>
                        <a:pt x="4471" y="3740"/>
                      </a:cubicBezTo>
                      <a:cubicBezTo>
                        <a:pt x="4445" y="3765"/>
                        <a:pt x="4420" y="3790"/>
                        <a:pt x="4394" y="3815"/>
                      </a:cubicBezTo>
                      <a:lnTo>
                        <a:pt x="4321" y="3897"/>
                      </a:lnTo>
                      <a:cubicBezTo>
                        <a:pt x="4297" y="3926"/>
                        <a:pt x="4272" y="3954"/>
                        <a:pt x="4248" y="3983"/>
                      </a:cubicBezTo>
                      <a:lnTo>
                        <a:pt x="4182" y="4073"/>
                      </a:lnTo>
                      <a:cubicBezTo>
                        <a:pt x="4161" y="4104"/>
                        <a:pt x="4139" y="4134"/>
                        <a:pt x="4118" y="4165"/>
                      </a:cubicBezTo>
                      <a:cubicBezTo>
                        <a:pt x="4098" y="4197"/>
                        <a:pt x="4078" y="4230"/>
                        <a:pt x="4058" y="4262"/>
                      </a:cubicBezTo>
                      <a:cubicBezTo>
                        <a:pt x="4049" y="4278"/>
                        <a:pt x="4040" y="4295"/>
                        <a:pt x="4031" y="4311"/>
                      </a:cubicBezTo>
                      <a:cubicBezTo>
                        <a:pt x="4022" y="4327"/>
                        <a:pt x="4013" y="4344"/>
                        <a:pt x="4004" y="4360"/>
                      </a:cubicBezTo>
                      <a:cubicBezTo>
                        <a:pt x="3995" y="4378"/>
                        <a:pt x="3987" y="4395"/>
                        <a:pt x="3978" y="4413"/>
                      </a:cubicBezTo>
                      <a:cubicBezTo>
                        <a:pt x="3970" y="4430"/>
                        <a:pt x="3961" y="4447"/>
                        <a:pt x="3953" y="4464"/>
                      </a:cubicBezTo>
                      <a:cubicBezTo>
                        <a:pt x="3945" y="4482"/>
                        <a:pt x="3936" y="4500"/>
                        <a:pt x="3928" y="4518"/>
                      </a:cubicBezTo>
                      <a:cubicBezTo>
                        <a:pt x="3920" y="4535"/>
                        <a:pt x="3913" y="4552"/>
                        <a:pt x="3905" y="4569"/>
                      </a:cubicBezTo>
                      <a:cubicBezTo>
                        <a:pt x="3898" y="4587"/>
                        <a:pt x="3890" y="4606"/>
                        <a:pt x="3883" y="4624"/>
                      </a:cubicBezTo>
                      <a:cubicBezTo>
                        <a:pt x="3876" y="4643"/>
                        <a:pt x="3869" y="4661"/>
                        <a:pt x="3862" y="4680"/>
                      </a:cubicBezTo>
                      <a:cubicBezTo>
                        <a:pt x="3855" y="4698"/>
                        <a:pt x="3849" y="4717"/>
                        <a:pt x="3842" y="4735"/>
                      </a:cubicBezTo>
                      <a:cubicBezTo>
                        <a:pt x="3836" y="4753"/>
                        <a:pt x="3831" y="4772"/>
                        <a:pt x="3825" y="4790"/>
                      </a:cubicBezTo>
                      <a:lnTo>
                        <a:pt x="3807" y="4847"/>
                      </a:lnTo>
                      <a:cubicBezTo>
                        <a:pt x="3801" y="4866"/>
                        <a:pt x="3795" y="4886"/>
                        <a:pt x="3789" y="4905"/>
                      </a:cubicBezTo>
                      <a:cubicBezTo>
                        <a:pt x="3784" y="4924"/>
                        <a:pt x="3780" y="4943"/>
                        <a:pt x="3775" y="4962"/>
                      </a:cubicBezTo>
                      <a:lnTo>
                        <a:pt x="3760" y="5022"/>
                      </a:lnTo>
                      <a:cubicBezTo>
                        <a:pt x="3756" y="5042"/>
                        <a:pt x="3752" y="5061"/>
                        <a:pt x="3748" y="5081"/>
                      </a:cubicBezTo>
                      <a:cubicBezTo>
                        <a:pt x="3744" y="5101"/>
                        <a:pt x="3741" y="5120"/>
                        <a:pt x="3737" y="5140"/>
                      </a:cubicBezTo>
                      <a:cubicBezTo>
                        <a:pt x="3734" y="5160"/>
                        <a:pt x="3730" y="5180"/>
                        <a:pt x="3727" y="5200"/>
                      </a:cubicBezTo>
                      <a:cubicBezTo>
                        <a:pt x="3725" y="5220"/>
                        <a:pt x="3722" y="5241"/>
                        <a:pt x="3720" y="5261"/>
                      </a:cubicBezTo>
                      <a:cubicBezTo>
                        <a:pt x="3717" y="5282"/>
                        <a:pt x="3714" y="5304"/>
                        <a:pt x="3711" y="5325"/>
                      </a:cubicBezTo>
                      <a:cubicBezTo>
                        <a:pt x="3709" y="5345"/>
                        <a:pt x="3707" y="5366"/>
                        <a:pt x="3705" y="5386"/>
                      </a:cubicBezTo>
                      <a:cubicBezTo>
                        <a:pt x="3703" y="5406"/>
                        <a:pt x="3702" y="5427"/>
                        <a:pt x="3700" y="5447"/>
                      </a:cubicBezTo>
                      <a:cubicBezTo>
                        <a:pt x="3699" y="5468"/>
                        <a:pt x="3697" y="5488"/>
                        <a:pt x="3696" y="5509"/>
                      </a:cubicBezTo>
                      <a:cubicBezTo>
                        <a:pt x="3696" y="5530"/>
                        <a:pt x="3695" y="5551"/>
                        <a:pt x="3695" y="5572"/>
                      </a:cubicBezTo>
                      <a:lnTo>
                        <a:pt x="3695" y="5636"/>
                      </a:lnTo>
                      <a:lnTo>
                        <a:pt x="3695" y="5699"/>
                      </a:lnTo>
                      <a:cubicBezTo>
                        <a:pt x="3695" y="5720"/>
                        <a:pt x="3696" y="5740"/>
                        <a:pt x="3696" y="5761"/>
                      </a:cubicBezTo>
                      <a:cubicBezTo>
                        <a:pt x="3697" y="5783"/>
                        <a:pt x="3699" y="5804"/>
                        <a:pt x="3700" y="5826"/>
                      </a:cubicBezTo>
                      <a:cubicBezTo>
                        <a:pt x="3702" y="5847"/>
                        <a:pt x="3703" y="5867"/>
                        <a:pt x="3705" y="5888"/>
                      </a:cubicBezTo>
                      <a:cubicBezTo>
                        <a:pt x="3707" y="5908"/>
                        <a:pt x="3709" y="5929"/>
                        <a:pt x="3711" y="5949"/>
                      </a:cubicBezTo>
                      <a:cubicBezTo>
                        <a:pt x="3714" y="5970"/>
                        <a:pt x="3717" y="5990"/>
                        <a:pt x="3720" y="6011"/>
                      </a:cubicBezTo>
                      <a:cubicBezTo>
                        <a:pt x="3722" y="6031"/>
                        <a:pt x="3725" y="6050"/>
                        <a:pt x="3727" y="6070"/>
                      </a:cubicBezTo>
                      <a:cubicBezTo>
                        <a:pt x="3730" y="6090"/>
                        <a:pt x="3734" y="6111"/>
                        <a:pt x="3737" y="6131"/>
                      </a:cubicBezTo>
                      <a:cubicBezTo>
                        <a:pt x="3741" y="6151"/>
                        <a:pt x="3744" y="6171"/>
                        <a:pt x="3748" y="6191"/>
                      </a:cubicBezTo>
                      <a:cubicBezTo>
                        <a:pt x="3752" y="6211"/>
                        <a:pt x="3756" y="6230"/>
                        <a:pt x="3760" y="6250"/>
                      </a:cubicBezTo>
                      <a:cubicBezTo>
                        <a:pt x="3765" y="6269"/>
                        <a:pt x="3770" y="6289"/>
                        <a:pt x="3775" y="6308"/>
                      </a:cubicBezTo>
                      <a:cubicBezTo>
                        <a:pt x="3780" y="6328"/>
                        <a:pt x="3784" y="6347"/>
                        <a:pt x="3789" y="6367"/>
                      </a:cubicBezTo>
                      <a:lnTo>
                        <a:pt x="3807" y="6424"/>
                      </a:lnTo>
                      <a:cubicBezTo>
                        <a:pt x="3813" y="6443"/>
                        <a:pt x="3819" y="6463"/>
                        <a:pt x="3825" y="6482"/>
                      </a:cubicBezTo>
                      <a:cubicBezTo>
                        <a:pt x="3831" y="6500"/>
                        <a:pt x="3836" y="6519"/>
                        <a:pt x="3842" y="6537"/>
                      </a:cubicBezTo>
                      <a:cubicBezTo>
                        <a:pt x="3849" y="6556"/>
                        <a:pt x="3855" y="6575"/>
                        <a:pt x="3862" y="6594"/>
                      </a:cubicBezTo>
                      <a:lnTo>
                        <a:pt x="3883" y="6648"/>
                      </a:lnTo>
                      <a:cubicBezTo>
                        <a:pt x="3890" y="6666"/>
                        <a:pt x="3898" y="6683"/>
                        <a:pt x="3905" y="6701"/>
                      </a:cubicBezTo>
                      <a:cubicBezTo>
                        <a:pt x="3913" y="6719"/>
                        <a:pt x="3920" y="6736"/>
                        <a:pt x="3928" y="6754"/>
                      </a:cubicBezTo>
                      <a:cubicBezTo>
                        <a:pt x="3936" y="6772"/>
                        <a:pt x="3945" y="6789"/>
                        <a:pt x="3953" y="6807"/>
                      </a:cubicBezTo>
                      <a:cubicBezTo>
                        <a:pt x="3961" y="6825"/>
                        <a:pt x="3970" y="6843"/>
                        <a:pt x="3978" y="6861"/>
                      </a:cubicBezTo>
                      <a:cubicBezTo>
                        <a:pt x="3987" y="6877"/>
                        <a:pt x="3995" y="6894"/>
                        <a:pt x="4004" y="6910"/>
                      </a:cubicBezTo>
                      <a:cubicBezTo>
                        <a:pt x="4013" y="6926"/>
                        <a:pt x="4022" y="6943"/>
                        <a:pt x="4031" y="6959"/>
                      </a:cubicBezTo>
                      <a:lnTo>
                        <a:pt x="4058" y="7010"/>
                      </a:lnTo>
                      <a:lnTo>
                        <a:pt x="4118" y="7106"/>
                      </a:lnTo>
                      <a:lnTo>
                        <a:pt x="4182" y="7200"/>
                      </a:lnTo>
                      <a:cubicBezTo>
                        <a:pt x="4204" y="7230"/>
                        <a:pt x="4226" y="7259"/>
                        <a:pt x="4248" y="7289"/>
                      </a:cubicBezTo>
                      <a:cubicBezTo>
                        <a:pt x="4272" y="7317"/>
                        <a:pt x="4297" y="7345"/>
                        <a:pt x="4321" y="7373"/>
                      </a:cubicBezTo>
                      <a:cubicBezTo>
                        <a:pt x="4345" y="7400"/>
                        <a:pt x="4370" y="7427"/>
                        <a:pt x="4394" y="7454"/>
                      </a:cubicBezTo>
                      <a:cubicBezTo>
                        <a:pt x="4420" y="7480"/>
                        <a:pt x="4445" y="7506"/>
                        <a:pt x="4471" y="7532"/>
                      </a:cubicBezTo>
                      <a:cubicBezTo>
                        <a:pt x="4498" y="7557"/>
                        <a:pt x="4525" y="7581"/>
                        <a:pt x="4552" y="7606"/>
                      </a:cubicBezTo>
                      <a:cubicBezTo>
                        <a:pt x="4580" y="7629"/>
                        <a:pt x="4608" y="7651"/>
                        <a:pt x="4636" y="7674"/>
                      </a:cubicBezTo>
                      <a:cubicBezTo>
                        <a:pt x="4650" y="7685"/>
                        <a:pt x="4665" y="7695"/>
                        <a:pt x="4679" y="7706"/>
                      </a:cubicBezTo>
                      <a:cubicBezTo>
                        <a:pt x="4694" y="7716"/>
                        <a:pt x="4708" y="7727"/>
                        <a:pt x="4723" y="7737"/>
                      </a:cubicBezTo>
                      <a:lnTo>
                        <a:pt x="4766" y="7768"/>
                      </a:lnTo>
                      <a:lnTo>
                        <a:pt x="4812" y="7796"/>
                      </a:lnTo>
                      <a:lnTo>
                        <a:pt x="4859" y="7825"/>
                      </a:lnTo>
                      <a:cubicBezTo>
                        <a:pt x="4874" y="7834"/>
                        <a:pt x="4888" y="7843"/>
                        <a:pt x="4903" y="7852"/>
                      </a:cubicBezTo>
                      <a:cubicBezTo>
                        <a:pt x="4919" y="7861"/>
                        <a:pt x="4935" y="7869"/>
                        <a:pt x="4951" y="7878"/>
                      </a:cubicBezTo>
                      <a:cubicBezTo>
                        <a:pt x="4966" y="7886"/>
                        <a:pt x="4982" y="7893"/>
                        <a:pt x="4997" y="7901"/>
                      </a:cubicBezTo>
                      <a:cubicBezTo>
                        <a:pt x="5014" y="7908"/>
                        <a:pt x="5030" y="7916"/>
                        <a:pt x="5047" y="7923"/>
                      </a:cubicBezTo>
                      <a:lnTo>
                        <a:pt x="5095" y="7944"/>
                      </a:lnTo>
                      <a:cubicBezTo>
                        <a:pt x="5112" y="7951"/>
                        <a:pt x="5128" y="7957"/>
                        <a:pt x="5145" y="7964"/>
                      </a:cubicBezTo>
                      <a:lnTo>
                        <a:pt x="5195" y="7985"/>
                      </a:lnTo>
                      <a:cubicBezTo>
                        <a:pt x="5212" y="7990"/>
                        <a:pt x="5229" y="7996"/>
                        <a:pt x="5246" y="8001"/>
                      </a:cubicBezTo>
                      <a:lnTo>
                        <a:pt x="5296" y="8016"/>
                      </a:lnTo>
                      <a:cubicBezTo>
                        <a:pt x="5313" y="8021"/>
                        <a:pt x="5331" y="8027"/>
                        <a:pt x="5348" y="8032"/>
                      </a:cubicBezTo>
                      <a:lnTo>
                        <a:pt x="5400" y="8044"/>
                      </a:lnTo>
                      <a:cubicBezTo>
                        <a:pt x="5418" y="8048"/>
                        <a:pt x="5435" y="8053"/>
                        <a:pt x="5453" y="8057"/>
                      </a:cubicBezTo>
                      <a:cubicBezTo>
                        <a:pt x="5470" y="8060"/>
                        <a:pt x="5488" y="8062"/>
                        <a:pt x="5505" y="8065"/>
                      </a:cubicBezTo>
                      <a:cubicBezTo>
                        <a:pt x="5523" y="8068"/>
                        <a:pt x="5540" y="8072"/>
                        <a:pt x="5558" y="8075"/>
                      </a:cubicBezTo>
                      <a:lnTo>
                        <a:pt x="5611" y="8081"/>
                      </a:lnTo>
                      <a:lnTo>
                        <a:pt x="5665" y="8087"/>
                      </a:lnTo>
                      <a:cubicBezTo>
                        <a:pt x="5683" y="8088"/>
                        <a:pt x="5702" y="8090"/>
                        <a:pt x="5720" y="8091"/>
                      </a:cubicBezTo>
                      <a:cubicBezTo>
                        <a:pt x="5738" y="8092"/>
                        <a:pt x="5757" y="8092"/>
                        <a:pt x="5775" y="8093"/>
                      </a:cubicBezTo>
                      <a:lnTo>
                        <a:pt x="5830" y="8093"/>
                      </a:lnTo>
                      <a:lnTo>
                        <a:pt x="5885" y="8093"/>
                      </a:lnTo>
                      <a:cubicBezTo>
                        <a:pt x="5904" y="8092"/>
                        <a:pt x="5922" y="8092"/>
                        <a:pt x="5941" y="8091"/>
                      </a:cubicBezTo>
                      <a:cubicBezTo>
                        <a:pt x="5959" y="8090"/>
                        <a:pt x="5976" y="8088"/>
                        <a:pt x="5994" y="8087"/>
                      </a:cubicBezTo>
                      <a:lnTo>
                        <a:pt x="6047" y="8081"/>
                      </a:lnTo>
                      <a:lnTo>
                        <a:pt x="6101" y="8075"/>
                      </a:lnTo>
                      <a:cubicBezTo>
                        <a:pt x="6119" y="8072"/>
                        <a:pt x="6138" y="8068"/>
                        <a:pt x="6156" y="8065"/>
                      </a:cubicBezTo>
                      <a:cubicBezTo>
                        <a:pt x="6174" y="8062"/>
                        <a:pt x="6191" y="8060"/>
                        <a:pt x="6209" y="8057"/>
                      </a:cubicBezTo>
                      <a:cubicBezTo>
                        <a:pt x="6226" y="8053"/>
                        <a:pt x="6244" y="8048"/>
                        <a:pt x="6261" y="8044"/>
                      </a:cubicBezTo>
                      <a:lnTo>
                        <a:pt x="6313" y="8032"/>
                      </a:lnTo>
                      <a:cubicBezTo>
                        <a:pt x="6330" y="8027"/>
                        <a:pt x="6347" y="8021"/>
                        <a:pt x="6364" y="8016"/>
                      </a:cubicBezTo>
                      <a:lnTo>
                        <a:pt x="6416" y="8001"/>
                      </a:lnTo>
                      <a:cubicBezTo>
                        <a:pt x="6433" y="7996"/>
                        <a:pt x="6449" y="7990"/>
                        <a:pt x="6466" y="7985"/>
                      </a:cubicBezTo>
                      <a:lnTo>
                        <a:pt x="6515" y="7964"/>
                      </a:lnTo>
                      <a:cubicBezTo>
                        <a:pt x="6531" y="7957"/>
                        <a:pt x="6547" y="7951"/>
                        <a:pt x="6563" y="7944"/>
                      </a:cubicBezTo>
                      <a:lnTo>
                        <a:pt x="6613" y="7923"/>
                      </a:lnTo>
                      <a:cubicBezTo>
                        <a:pt x="6629" y="7916"/>
                        <a:pt x="6645" y="7908"/>
                        <a:pt x="6661" y="7901"/>
                      </a:cubicBezTo>
                      <a:cubicBezTo>
                        <a:pt x="6677" y="7893"/>
                        <a:pt x="6693" y="7886"/>
                        <a:pt x="6709" y="7878"/>
                      </a:cubicBezTo>
                      <a:lnTo>
                        <a:pt x="6756" y="7852"/>
                      </a:lnTo>
                      <a:cubicBezTo>
                        <a:pt x="6771" y="7843"/>
                        <a:pt x="6787" y="7834"/>
                        <a:pt x="6802" y="7825"/>
                      </a:cubicBezTo>
                      <a:cubicBezTo>
                        <a:pt x="6817" y="7815"/>
                        <a:pt x="6833" y="7806"/>
                        <a:pt x="6848" y="7796"/>
                      </a:cubicBezTo>
                      <a:cubicBezTo>
                        <a:pt x="6863" y="7787"/>
                        <a:pt x="6878" y="7777"/>
                        <a:pt x="6893" y="7768"/>
                      </a:cubicBezTo>
                      <a:lnTo>
                        <a:pt x="6939" y="7737"/>
                      </a:lnTo>
                      <a:lnTo>
                        <a:pt x="6982" y="7706"/>
                      </a:lnTo>
                      <a:cubicBezTo>
                        <a:pt x="6996" y="7695"/>
                        <a:pt x="7010" y="7685"/>
                        <a:pt x="7024" y="7674"/>
                      </a:cubicBezTo>
                      <a:cubicBezTo>
                        <a:pt x="7052" y="7651"/>
                        <a:pt x="7080" y="7629"/>
                        <a:pt x="7108" y="7606"/>
                      </a:cubicBezTo>
                      <a:lnTo>
                        <a:pt x="7188" y="7532"/>
                      </a:lnTo>
                      <a:lnTo>
                        <a:pt x="7266" y="7454"/>
                      </a:lnTo>
                      <a:lnTo>
                        <a:pt x="7341" y="7373"/>
                      </a:lnTo>
                      <a:cubicBezTo>
                        <a:pt x="7364" y="7345"/>
                        <a:pt x="7388" y="7317"/>
                        <a:pt x="7411" y="7289"/>
                      </a:cubicBezTo>
                      <a:cubicBezTo>
                        <a:pt x="7454" y="7229"/>
                        <a:pt x="7565" y="7065"/>
                        <a:pt x="7601" y="7010"/>
                      </a:cubicBezTo>
                      <a:lnTo>
                        <a:pt x="7628" y="6959"/>
                      </a:lnTo>
                      <a:cubicBezTo>
                        <a:pt x="7638" y="6943"/>
                        <a:pt x="7648" y="6926"/>
                        <a:pt x="7658" y="6910"/>
                      </a:cubicBezTo>
                      <a:cubicBezTo>
                        <a:pt x="7666" y="6894"/>
                        <a:pt x="7675" y="6877"/>
                        <a:pt x="7683" y="6861"/>
                      </a:cubicBezTo>
                      <a:lnTo>
                        <a:pt x="7710" y="6807"/>
                      </a:lnTo>
                      <a:cubicBezTo>
                        <a:pt x="7717" y="6789"/>
                        <a:pt x="7724" y="6772"/>
                        <a:pt x="7731" y="6754"/>
                      </a:cubicBezTo>
                      <a:cubicBezTo>
                        <a:pt x="7739" y="6736"/>
                        <a:pt x="7746" y="6719"/>
                        <a:pt x="7754" y="6701"/>
                      </a:cubicBezTo>
                      <a:cubicBezTo>
                        <a:pt x="7762" y="6683"/>
                        <a:pt x="7769" y="6666"/>
                        <a:pt x="7777" y="6648"/>
                      </a:cubicBezTo>
                      <a:cubicBezTo>
                        <a:pt x="7784" y="6630"/>
                        <a:pt x="7792" y="6612"/>
                        <a:pt x="7799" y="6594"/>
                      </a:cubicBezTo>
                      <a:cubicBezTo>
                        <a:pt x="7805" y="6575"/>
                        <a:pt x="7812" y="6556"/>
                        <a:pt x="7818" y="6537"/>
                      </a:cubicBezTo>
                      <a:cubicBezTo>
                        <a:pt x="7825" y="6519"/>
                        <a:pt x="7831" y="6500"/>
                        <a:pt x="7838" y="6482"/>
                      </a:cubicBezTo>
                      <a:cubicBezTo>
                        <a:pt x="7843" y="6463"/>
                        <a:pt x="7849" y="6443"/>
                        <a:pt x="7854" y="6424"/>
                      </a:cubicBezTo>
                      <a:cubicBezTo>
                        <a:pt x="7859" y="6405"/>
                        <a:pt x="7865" y="6386"/>
                        <a:pt x="7870" y="6367"/>
                      </a:cubicBezTo>
                      <a:cubicBezTo>
                        <a:pt x="7875" y="6347"/>
                        <a:pt x="7879" y="6328"/>
                        <a:pt x="7884" y="6308"/>
                      </a:cubicBezTo>
                      <a:cubicBezTo>
                        <a:pt x="7889" y="6289"/>
                        <a:pt x="7893" y="6269"/>
                        <a:pt x="7898" y="6250"/>
                      </a:cubicBezTo>
                      <a:cubicBezTo>
                        <a:pt x="7902" y="6230"/>
                        <a:pt x="7907" y="6211"/>
                        <a:pt x="7911" y="6191"/>
                      </a:cubicBezTo>
                      <a:cubicBezTo>
                        <a:pt x="7914" y="6171"/>
                        <a:pt x="7918" y="6151"/>
                        <a:pt x="7921" y="6131"/>
                      </a:cubicBezTo>
                      <a:cubicBezTo>
                        <a:pt x="7925" y="6111"/>
                        <a:pt x="7928" y="6090"/>
                        <a:pt x="7932" y="6070"/>
                      </a:cubicBezTo>
                      <a:cubicBezTo>
                        <a:pt x="7935" y="6050"/>
                        <a:pt x="7938" y="6031"/>
                        <a:pt x="7941" y="6011"/>
                      </a:cubicBezTo>
                      <a:cubicBezTo>
                        <a:pt x="7943" y="5990"/>
                        <a:pt x="7946" y="5970"/>
                        <a:pt x="7948" y="5949"/>
                      </a:cubicBezTo>
                      <a:cubicBezTo>
                        <a:pt x="7950" y="5929"/>
                        <a:pt x="7953" y="5908"/>
                        <a:pt x="7955" y="5888"/>
                      </a:cubicBezTo>
                      <a:cubicBezTo>
                        <a:pt x="7956" y="5867"/>
                        <a:pt x="7958" y="5847"/>
                        <a:pt x="7959" y="5826"/>
                      </a:cubicBezTo>
                      <a:cubicBezTo>
                        <a:pt x="7960" y="5804"/>
                        <a:pt x="7961" y="5783"/>
                        <a:pt x="7962" y="5761"/>
                      </a:cubicBezTo>
                      <a:cubicBezTo>
                        <a:pt x="7963" y="5740"/>
                        <a:pt x="7965" y="5720"/>
                        <a:pt x="7966" y="5699"/>
                      </a:cubicBezTo>
                      <a:lnTo>
                        <a:pt x="7966" y="5636"/>
                      </a:lnTo>
                      <a:lnTo>
                        <a:pt x="7966" y="5572"/>
                      </a:lnTo>
                      <a:cubicBezTo>
                        <a:pt x="7965" y="5551"/>
                        <a:pt x="7963" y="5530"/>
                        <a:pt x="7962" y="5509"/>
                      </a:cubicBezTo>
                      <a:cubicBezTo>
                        <a:pt x="7961" y="5488"/>
                        <a:pt x="7960" y="5468"/>
                        <a:pt x="7959" y="5447"/>
                      </a:cubicBezTo>
                      <a:cubicBezTo>
                        <a:pt x="7958" y="5427"/>
                        <a:pt x="7956" y="5406"/>
                        <a:pt x="7955" y="5386"/>
                      </a:cubicBezTo>
                      <a:cubicBezTo>
                        <a:pt x="7953" y="5366"/>
                        <a:pt x="7950" y="5345"/>
                        <a:pt x="7948" y="5325"/>
                      </a:cubicBezTo>
                      <a:cubicBezTo>
                        <a:pt x="7946" y="5304"/>
                        <a:pt x="7943" y="5282"/>
                        <a:pt x="7941" y="5261"/>
                      </a:cubicBezTo>
                      <a:cubicBezTo>
                        <a:pt x="7938" y="5241"/>
                        <a:pt x="7935" y="5220"/>
                        <a:pt x="7932" y="5200"/>
                      </a:cubicBezTo>
                      <a:cubicBezTo>
                        <a:pt x="7928" y="5180"/>
                        <a:pt x="7925" y="5160"/>
                        <a:pt x="7921" y="5140"/>
                      </a:cubicBezTo>
                      <a:cubicBezTo>
                        <a:pt x="7918" y="5120"/>
                        <a:pt x="7914" y="5101"/>
                        <a:pt x="7911" y="5081"/>
                      </a:cubicBezTo>
                      <a:cubicBezTo>
                        <a:pt x="7907" y="5061"/>
                        <a:pt x="7902" y="5042"/>
                        <a:pt x="7898" y="5022"/>
                      </a:cubicBezTo>
                      <a:cubicBezTo>
                        <a:pt x="7893" y="5002"/>
                        <a:pt x="7889" y="4982"/>
                        <a:pt x="7884" y="4962"/>
                      </a:cubicBezTo>
                      <a:cubicBezTo>
                        <a:pt x="7879" y="4943"/>
                        <a:pt x="7875" y="4924"/>
                        <a:pt x="7870" y="4905"/>
                      </a:cubicBezTo>
                      <a:cubicBezTo>
                        <a:pt x="7865" y="4886"/>
                        <a:pt x="7859" y="4866"/>
                        <a:pt x="7854" y="4847"/>
                      </a:cubicBezTo>
                      <a:cubicBezTo>
                        <a:pt x="7849" y="4828"/>
                        <a:pt x="7843" y="4809"/>
                        <a:pt x="7838" y="4790"/>
                      </a:cubicBezTo>
                      <a:cubicBezTo>
                        <a:pt x="7831" y="4772"/>
                        <a:pt x="7825" y="4753"/>
                        <a:pt x="7818" y="4735"/>
                      </a:cubicBezTo>
                      <a:cubicBezTo>
                        <a:pt x="7812" y="4717"/>
                        <a:pt x="7805" y="4698"/>
                        <a:pt x="7799" y="4680"/>
                      </a:cubicBezTo>
                      <a:cubicBezTo>
                        <a:pt x="7792" y="4661"/>
                        <a:pt x="7784" y="4643"/>
                        <a:pt x="7777" y="4624"/>
                      </a:cubicBezTo>
                      <a:cubicBezTo>
                        <a:pt x="7769" y="4606"/>
                        <a:pt x="7762" y="4587"/>
                        <a:pt x="7754" y="4569"/>
                      </a:cubicBezTo>
                      <a:cubicBezTo>
                        <a:pt x="7746" y="4552"/>
                        <a:pt x="7739" y="4535"/>
                        <a:pt x="7731" y="4518"/>
                      </a:cubicBezTo>
                      <a:lnTo>
                        <a:pt x="7710" y="4464"/>
                      </a:lnTo>
                      <a:lnTo>
                        <a:pt x="7683" y="4413"/>
                      </a:lnTo>
                      <a:cubicBezTo>
                        <a:pt x="7675" y="4395"/>
                        <a:pt x="7666" y="4378"/>
                        <a:pt x="7658" y="4360"/>
                      </a:cubicBezTo>
                      <a:cubicBezTo>
                        <a:pt x="7648" y="4344"/>
                        <a:pt x="7638" y="4327"/>
                        <a:pt x="7628" y="4311"/>
                      </a:cubicBezTo>
                      <a:cubicBezTo>
                        <a:pt x="7619" y="4295"/>
                        <a:pt x="7610" y="4278"/>
                        <a:pt x="7601" y="4262"/>
                      </a:cubicBezTo>
                      <a:cubicBezTo>
                        <a:pt x="7581" y="4230"/>
                        <a:pt x="7562" y="4197"/>
                        <a:pt x="7542" y="4165"/>
                      </a:cubicBezTo>
                      <a:cubicBezTo>
                        <a:pt x="7521" y="4134"/>
                        <a:pt x="7499" y="4104"/>
                        <a:pt x="7478" y="4073"/>
                      </a:cubicBezTo>
                      <a:cubicBezTo>
                        <a:pt x="7456" y="4043"/>
                        <a:pt x="7433" y="4013"/>
                        <a:pt x="7411" y="3983"/>
                      </a:cubicBezTo>
                      <a:cubicBezTo>
                        <a:pt x="7388" y="3954"/>
                        <a:pt x="7364" y="3926"/>
                        <a:pt x="7341" y="3897"/>
                      </a:cubicBezTo>
                      <a:close/>
                      <a:moveTo>
                        <a:pt x="4205" y="0"/>
                      </a:moveTo>
                      <a:lnTo>
                        <a:pt x="3515" y="1509"/>
                      </a:lnTo>
                      <a:lnTo>
                        <a:pt x="1180" y="1509"/>
                      </a:lnTo>
                      <a:lnTo>
                        <a:pt x="1119" y="1509"/>
                      </a:lnTo>
                      <a:cubicBezTo>
                        <a:pt x="1100" y="1510"/>
                        <a:pt x="1080" y="1512"/>
                        <a:pt x="1061" y="1513"/>
                      </a:cubicBezTo>
                      <a:cubicBezTo>
                        <a:pt x="1041" y="1517"/>
                        <a:pt x="1020" y="1520"/>
                        <a:pt x="1000" y="1524"/>
                      </a:cubicBezTo>
                      <a:lnTo>
                        <a:pt x="943" y="1536"/>
                      </a:lnTo>
                      <a:cubicBezTo>
                        <a:pt x="924" y="1541"/>
                        <a:pt x="905" y="1547"/>
                        <a:pt x="886" y="1552"/>
                      </a:cubicBezTo>
                      <a:cubicBezTo>
                        <a:pt x="868" y="1558"/>
                        <a:pt x="849" y="1563"/>
                        <a:pt x="831" y="1569"/>
                      </a:cubicBezTo>
                      <a:cubicBezTo>
                        <a:pt x="812" y="1576"/>
                        <a:pt x="793" y="1584"/>
                        <a:pt x="774" y="1591"/>
                      </a:cubicBezTo>
                      <a:cubicBezTo>
                        <a:pt x="756" y="1599"/>
                        <a:pt x="739" y="1608"/>
                        <a:pt x="721" y="1616"/>
                      </a:cubicBezTo>
                      <a:cubicBezTo>
                        <a:pt x="704" y="1625"/>
                        <a:pt x="686" y="1633"/>
                        <a:pt x="669" y="1642"/>
                      </a:cubicBezTo>
                      <a:cubicBezTo>
                        <a:pt x="652" y="1652"/>
                        <a:pt x="635" y="1663"/>
                        <a:pt x="618" y="1673"/>
                      </a:cubicBezTo>
                      <a:cubicBezTo>
                        <a:pt x="602" y="1683"/>
                        <a:pt x="587" y="1694"/>
                        <a:pt x="571" y="1704"/>
                      </a:cubicBezTo>
                      <a:cubicBezTo>
                        <a:pt x="554" y="1716"/>
                        <a:pt x="538" y="1729"/>
                        <a:pt x="521" y="1741"/>
                      </a:cubicBezTo>
                      <a:lnTo>
                        <a:pt x="475" y="1778"/>
                      </a:lnTo>
                      <a:lnTo>
                        <a:pt x="431" y="1819"/>
                      </a:lnTo>
                      <a:lnTo>
                        <a:pt x="388" y="1862"/>
                      </a:lnTo>
                      <a:cubicBezTo>
                        <a:pt x="374" y="1877"/>
                        <a:pt x="361" y="1892"/>
                        <a:pt x="347" y="1907"/>
                      </a:cubicBezTo>
                      <a:cubicBezTo>
                        <a:pt x="334" y="1923"/>
                        <a:pt x="321" y="1938"/>
                        <a:pt x="308" y="1954"/>
                      </a:cubicBezTo>
                      <a:cubicBezTo>
                        <a:pt x="296" y="1971"/>
                        <a:pt x="283" y="1988"/>
                        <a:pt x="271" y="2005"/>
                      </a:cubicBezTo>
                      <a:cubicBezTo>
                        <a:pt x="259" y="2021"/>
                        <a:pt x="247" y="2038"/>
                        <a:pt x="235" y="2054"/>
                      </a:cubicBezTo>
                      <a:cubicBezTo>
                        <a:pt x="224" y="2072"/>
                        <a:pt x="214" y="2091"/>
                        <a:pt x="203" y="2109"/>
                      </a:cubicBezTo>
                      <a:lnTo>
                        <a:pt x="173" y="2163"/>
                      </a:lnTo>
                      <a:cubicBezTo>
                        <a:pt x="163" y="2182"/>
                        <a:pt x="152" y="2201"/>
                        <a:pt x="142" y="2220"/>
                      </a:cubicBezTo>
                      <a:cubicBezTo>
                        <a:pt x="134" y="2239"/>
                        <a:pt x="125" y="2258"/>
                        <a:pt x="117" y="2277"/>
                      </a:cubicBezTo>
                      <a:cubicBezTo>
                        <a:pt x="109" y="2298"/>
                        <a:pt x="101" y="2318"/>
                        <a:pt x="93" y="2339"/>
                      </a:cubicBezTo>
                      <a:cubicBezTo>
                        <a:pt x="86" y="2359"/>
                        <a:pt x="80" y="2378"/>
                        <a:pt x="73" y="2398"/>
                      </a:cubicBezTo>
                      <a:cubicBezTo>
                        <a:pt x="66" y="2420"/>
                        <a:pt x="60" y="2442"/>
                        <a:pt x="53" y="2464"/>
                      </a:cubicBezTo>
                      <a:cubicBezTo>
                        <a:pt x="48" y="2485"/>
                        <a:pt x="42" y="2506"/>
                        <a:pt x="37" y="2527"/>
                      </a:cubicBezTo>
                      <a:cubicBezTo>
                        <a:pt x="33" y="2548"/>
                        <a:pt x="29" y="2570"/>
                        <a:pt x="25" y="2591"/>
                      </a:cubicBezTo>
                      <a:cubicBezTo>
                        <a:pt x="21" y="2614"/>
                        <a:pt x="18" y="2637"/>
                        <a:pt x="14" y="2660"/>
                      </a:cubicBezTo>
                      <a:cubicBezTo>
                        <a:pt x="12" y="2683"/>
                        <a:pt x="9" y="2705"/>
                        <a:pt x="7" y="2728"/>
                      </a:cubicBezTo>
                      <a:cubicBezTo>
                        <a:pt x="5" y="2750"/>
                        <a:pt x="4" y="2773"/>
                        <a:pt x="2" y="2795"/>
                      </a:cubicBezTo>
                      <a:cubicBezTo>
                        <a:pt x="1" y="2818"/>
                        <a:pt x="1" y="2842"/>
                        <a:pt x="0" y="2865"/>
                      </a:cubicBezTo>
                      <a:lnTo>
                        <a:pt x="0" y="8646"/>
                      </a:lnTo>
                      <a:cubicBezTo>
                        <a:pt x="1" y="8669"/>
                        <a:pt x="1" y="8691"/>
                        <a:pt x="2" y="8714"/>
                      </a:cubicBezTo>
                      <a:cubicBezTo>
                        <a:pt x="4" y="8737"/>
                        <a:pt x="5" y="8761"/>
                        <a:pt x="7" y="8784"/>
                      </a:cubicBezTo>
                      <a:cubicBezTo>
                        <a:pt x="9" y="8806"/>
                        <a:pt x="12" y="8827"/>
                        <a:pt x="14" y="8849"/>
                      </a:cubicBezTo>
                      <a:cubicBezTo>
                        <a:pt x="18" y="8872"/>
                        <a:pt x="21" y="8894"/>
                        <a:pt x="25" y="8917"/>
                      </a:cubicBezTo>
                      <a:cubicBezTo>
                        <a:pt x="29" y="8939"/>
                        <a:pt x="33" y="8960"/>
                        <a:pt x="37" y="8982"/>
                      </a:cubicBezTo>
                      <a:cubicBezTo>
                        <a:pt x="42" y="9004"/>
                        <a:pt x="48" y="9026"/>
                        <a:pt x="53" y="9048"/>
                      </a:cubicBezTo>
                      <a:cubicBezTo>
                        <a:pt x="60" y="9068"/>
                        <a:pt x="66" y="9089"/>
                        <a:pt x="73" y="9109"/>
                      </a:cubicBezTo>
                      <a:cubicBezTo>
                        <a:pt x="80" y="9130"/>
                        <a:pt x="86" y="9150"/>
                        <a:pt x="93" y="9171"/>
                      </a:cubicBezTo>
                      <a:cubicBezTo>
                        <a:pt x="101" y="9191"/>
                        <a:pt x="109" y="9210"/>
                        <a:pt x="117" y="9230"/>
                      </a:cubicBezTo>
                      <a:cubicBezTo>
                        <a:pt x="125" y="9250"/>
                        <a:pt x="134" y="9269"/>
                        <a:pt x="142" y="9289"/>
                      </a:cubicBezTo>
                      <a:cubicBezTo>
                        <a:pt x="152" y="9308"/>
                        <a:pt x="163" y="9328"/>
                        <a:pt x="173" y="9347"/>
                      </a:cubicBezTo>
                      <a:cubicBezTo>
                        <a:pt x="183" y="9365"/>
                        <a:pt x="193" y="9384"/>
                        <a:pt x="203" y="9402"/>
                      </a:cubicBezTo>
                      <a:cubicBezTo>
                        <a:pt x="214" y="9419"/>
                        <a:pt x="224" y="9436"/>
                        <a:pt x="235" y="9453"/>
                      </a:cubicBezTo>
                      <a:cubicBezTo>
                        <a:pt x="247" y="9471"/>
                        <a:pt x="259" y="9488"/>
                        <a:pt x="271" y="9506"/>
                      </a:cubicBezTo>
                      <a:cubicBezTo>
                        <a:pt x="283" y="9523"/>
                        <a:pt x="296" y="9539"/>
                        <a:pt x="308" y="9556"/>
                      </a:cubicBezTo>
                      <a:cubicBezTo>
                        <a:pt x="321" y="9572"/>
                        <a:pt x="334" y="9587"/>
                        <a:pt x="347" y="9603"/>
                      </a:cubicBezTo>
                      <a:lnTo>
                        <a:pt x="388" y="9650"/>
                      </a:lnTo>
                      <a:cubicBezTo>
                        <a:pt x="402" y="9664"/>
                        <a:pt x="417" y="9677"/>
                        <a:pt x="431" y="9691"/>
                      </a:cubicBezTo>
                      <a:lnTo>
                        <a:pt x="475" y="9732"/>
                      </a:lnTo>
                      <a:lnTo>
                        <a:pt x="521" y="9769"/>
                      </a:lnTo>
                      <a:cubicBezTo>
                        <a:pt x="538" y="9780"/>
                        <a:pt x="554" y="9792"/>
                        <a:pt x="571" y="9803"/>
                      </a:cubicBezTo>
                      <a:cubicBezTo>
                        <a:pt x="587" y="9814"/>
                        <a:pt x="602" y="9825"/>
                        <a:pt x="618" y="9836"/>
                      </a:cubicBezTo>
                      <a:cubicBezTo>
                        <a:pt x="635" y="9846"/>
                        <a:pt x="652" y="9857"/>
                        <a:pt x="669" y="9867"/>
                      </a:cubicBezTo>
                      <a:cubicBezTo>
                        <a:pt x="686" y="9876"/>
                        <a:pt x="704" y="9885"/>
                        <a:pt x="721" y="9894"/>
                      </a:cubicBezTo>
                      <a:lnTo>
                        <a:pt x="774" y="9918"/>
                      </a:lnTo>
                      <a:lnTo>
                        <a:pt x="831" y="9939"/>
                      </a:lnTo>
                      <a:lnTo>
                        <a:pt x="886" y="9957"/>
                      </a:lnTo>
                      <a:lnTo>
                        <a:pt x="943" y="9975"/>
                      </a:lnTo>
                      <a:cubicBezTo>
                        <a:pt x="962" y="9979"/>
                        <a:pt x="981" y="9982"/>
                        <a:pt x="1000" y="9986"/>
                      </a:cubicBezTo>
                      <a:cubicBezTo>
                        <a:pt x="1020" y="9989"/>
                        <a:pt x="1041" y="9991"/>
                        <a:pt x="1061" y="9994"/>
                      </a:cubicBezTo>
                      <a:lnTo>
                        <a:pt x="1119" y="10000"/>
                      </a:lnTo>
                      <a:lnTo>
                        <a:pt x="1180" y="10000"/>
                      </a:lnTo>
                      <a:lnTo>
                        <a:pt x="8820" y="10000"/>
                      </a:lnTo>
                      <a:lnTo>
                        <a:pt x="8882" y="10000"/>
                      </a:lnTo>
                      <a:lnTo>
                        <a:pt x="8941" y="9994"/>
                      </a:lnTo>
                      <a:cubicBezTo>
                        <a:pt x="8961" y="9991"/>
                        <a:pt x="8980" y="9989"/>
                        <a:pt x="9000" y="9986"/>
                      </a:cubicBezTo>
                      <a:cubicBezTo>
                        <a:pt x="9020" y="9982"/>
                        <a:pt x="9039" y="9979"/>
                        <a:pt x="9059" y="9975"/>
                      </a:cubicBezTo>
                      <a:lnTo>
                        <a:pt x="9114" y="9957"/>
                      </a:lnTo>
                      <a:lnTo>
                        <a:pt x="9172" y="9939"/>
                      </a:lnTo>
                      <a:lnTo>
                        <a:pt x="9226" y="9918"/>
                      </a:lnTo>
                      <a:lnTo>
                        <a:pt x="9279" y="9894"/>
                      </a:lnTo>
                      <a:cubicBezTo>
                        <a:pt x="9296" y="9885"/>
                        <a:pt x="9314" y="9876"/>
                        <a:pt x="9331" y="9867"/>
                      </a:cubicBezTo>
                      <a:cubicBezTo>
                        <a:pt x="9348" y="9857"/>
                        <a:pt x="9365" y="9846"/>
                        <a:pt x="9382" y="9836"/>
                      </a:cubicBezTo>
                      <a:cubicBezTo>
                        <a:pt x="9399" y="9825"/>
                        <a:pt x="9415" y="9814"/>
                        <a:pt x="9432" y="9803"/>
                      </a:cubicBezTo>
                      <a:cubicBezTo>
                        <a:pt x="9448" y="9792"/>
                        <a:pt x="9464" y="9780"/>
                        <a:pt x="9480" y="9769"/>
                      </a:cubicBezTo>
                      <a:cubicBezTo>
                        <a:pt x="9495" y="9757"/>
                        <a:pt x="9510" y="9744"/>
                        <a:pt x="9525" y="9732"/>
                      </a:cubicBezTo>
                      <a:cubicBezTo>
                        <a:pt x="9540" y="9718"/>
                        <a:pt x="9556" y="9705"/>
                        <a:pt x="9571" y="9691"/>
                      </a:cubicBezTo>
                      <a:lnTo>
                        <a:pt x="9612" y="9650"/>
                      </a:lnTo>
                      <a:lnTo>
                        <a:pt x="9653" y="9603"/>
                      </a:lnTo>
                      <a:cubicBezTo>
                        <a:pt x="9666" y="9587"/>
                        <a:pt x="9679" y="9572"/>
                        <a:pt x="9692" y="9556"/>
                      </a:cubicBezTo>
                      <a:cubicBezTo>
                        <a:pt x="9704" y="9539"/>
                        <a:pt x="9717" y="9523"/>
                        <a:pt x="9729" y="9506"/>
                      </a:cubicBezTo>
                      <a:cubicBezTo>
                        <a:pt x="9741" y="9488"/>
                        <a:pt x="9753" y="9471"/>
                        <a:pt x="9765" y="9453"/>
                      </a:cubicBezTo>
                      <a:cubicBezTo>
                        <a:pt x="9776" y="9436"/>
                        <a:pt x="9786" y="9419"/>
                        <a:pt x="9797" y="9402"/>
                      </a:cubicBezTo>
                      <a:cubicBezTo>
                        <a:pt x="9808" y="9384"/>
                        <a:pt x="9818" y="9365"/>
                        <a:pt x="9829" y="9347"/>
                      </a:cubicBezTo>
                      <a:cubicBezTo>
                        <a:pt x="9839" y="9328"/>
                        <a:pt x="9848" y="9308"/>
                        <a:pt x="9858" y="9289"/>
                      </a:cubicBezTo>
                      <a:cubicBezTo>
                        <a:pt x="9866" y="9269"/>
                        <a:pt x="9875" y="9250"/>
                        <a:pt x="9883" y="9230"/>
                      </a:cubicBezTo>
                      <a:cubicBezTo>
                        <a:pt x="9891" y="9210"/>
                        <a:pt x="9899" y="9191"/>
                        <a:pt x="9907" y="9171"/>
                      </a:cubicBezTo>
                      <a:cubicBezTo>
                        <a:pt x="9914" y="9150"/>
                        <a:pt x="9920" y="9130"/>
                        <a:pt x="9927" y="9109"/>
                      </a:cubicBezTo>
                      <a:cubicBezTo>
                        <a:pt x="9934" y="9089"/>
                        <a:pt x="9940" y="9068"/>
                        <a:pt x="9947" y="9048"/>
                      </a:cubicBezTo>
                      <a:cubicBezTo>
                        <a:pt x="9952" y="9026"/>
                        <a:pt x="9958" y="9004"/>
                        <a:pt x="9963" y="8982"/>
                      </a:cubicBezTo>
                      <a:cubicBezTo>
                        <a:pt x="9967" y="8960"/>
                        <a:pt x="9971" y="8939"/>
                        <a:pt x="9975" y="8917"/>
                      </a:cubicBezTo>
                      <a:cubicBezTo>
                        <a:pt x="9979" y="8894"/>
                        <a:pt x="9982" y="8872"/>
                        <a:pt x="9986" y="8849"/>
                      </a:cubicBezTo>
                      <a:cubicBezTo>
                        <a:pt x="9989" y="8827"/>
                        <a:pt x="9992" y="8806"/>
                        <a:pt x="9995" y="8784"/>
                      </a:cubicBezTo>
                      <a:cubicBezTo>
                        <a:pt x="9996" y="8761"/>
                        <a:pt x="9997" y="8737"/>
                        <a:pt x="9998" y="8714"/>
                      </a:cubicBezTo>
                      <a:cubicBezTo>
                        <a:pt x="9999" y="8691"/>
                        <a:pt x="9999" y="8669"/>
                        <a:pt x="10000" y="8646"/>
                      </a:cubicBezTo>
                      <a:lnTo>
                        <a:pt x="10000" y="2865"/>
                      </a:lnTo>
                      <a:cubicBezTo>
                        <a:pt x="9999" y="2842"/>
                        <a:pt x="9999" y="2818"/>
                        <a:pt x="9998" y="2795"/>
                      </a:cubicBezTo>
                      <a:cubicBezTo>
                        <a:pt x="9997" y="2773"/>
                        <a:pt x="9996" y="2750"/>
                        <a:pt x="9995" y="2728"/>
                      </a:cubicBezTo>
                      <a:cubicBezTo>
                        <a:pt x="9992" y="2705"/>
                        <a:pt x="9989" y="2683"/>
                        <a:pt x="9986" y="2660"/>
                      </a:cubicBezTo>
                      <a:cubicBezTo>
                        <a:pt x="9982" y="2637"/>
                        <a:pt x="9979" y="2614"/>
                        <a:pt x="9975" y="2591"/>
                      </a:cubicBezTo>
                      <a:cubicBezTo>
                        <a:pt x="9971" y="2570"/>
                        <a:pt x="9967" y="2548"/>
                        <a:pt x="9963" y="2527"/>
                      </a:cubicBezTo>
                      <a:cubicBezTo>
                        <a:pt x="9958" y="2506"/>
                        <a:pt x="9952" y="2485"/>
                        <a:pt x="9947" y="2464"/>
                      </a:cubicBezTo>
                      <a:cubicBezTo>
                        <a:pt x="9940" y="2442"/>
                        <a:pt x="9934" y="2420"/>
                        <a:pt x="9927" y="2398"/>
                      </a:cubicBezTo>
                      <a:cubicBezTo>
                        <a:pt x="9920" y="2378"/>
                        <a:pt x="9914" y="2359"/>
                        <a:pt x="9907" y="2339"/>
                      </a:cubicBezTo>
                      <a:cubicBezTo>
                        <a:pt x="9899" y="2318"/>
                        <a:pt x="9891" y="2298"/>
                        <a:pt x="9883" y="2277"/>
                      </a:cubicBezTo>
                      <a:cubicBezTo>
                        <a:pt x="9875" y="2258"/>
                        <a:pt x="9866" y="2239"/>
                        <a:pt x="9858" y="2220"/>
                      </a:cubicBezTo>
                      <a:cubicBezTo>
                        <a:pt x="9848" y="2201"/>
                        <a:pt x="9839" y="2182"/>
                        <a:pt x="9829" y="2163"/>
                      </a:cubicBezTo>
                      <a:cubicBezTo>
                        <a:pt x="9818" y="2145"/>
                        <a:pt x="9808" y="2127"/>
                        <a:pt x="9797" y="2109"/>
                      </a:cubicBezTo>
                      <a:cubicBezTo>
                        <a:pt x="9786" y="2091"/>
                        <a:pt x="9776" y="2072"/>
                        <a:pt x="9765" y="2054"/>
                      </a:cubicBezTo>
                      <a:cubicBezTo>
                        <a:pt x="9753" y="2038"/>
                        <a:pt x="9741" y="2021"/>
                        <a:pt x="9729" y="2005"/>
                      </a:cubicBezTo>
                      <a:cubicBezTo>
                        <a:pt x="9717" y="1988"/>
                        <a:pt x="9704" y="1971"/>
                        <a:pt x="9692" y="1954"/>
                      </a:cubicBezTo>
                      <a:cubicBezTo>
                        <a:pt x="9679" y="1938"/>
                        <a:pt x="9666" y="1923"/>
                        <a:pt x="9653" y="1907"/>
                      </a:cubicBezTo>
                      <a:cubicBezTo>
                        <a:pt x="9639" y="1892"/>
                        <a:pt x="9626" y="1877"/>
                        <a:pt x="9612" y="1862"/>
                      </a:cubicBezTo>
                      <a:cubicBezTo>
                        <a:pt x="9598" y="1848"/>
                        <a:pt x="9585" y="1833"/>
                        <a:pt x="9571" y="1819"/>
                      </a:cubicBezTo>
                      <a:cubicBezTo>
                        <a:pt x="9556" y="1805"/>
                        <a:pt x="9540" y="1792"/>
                        <a:pt x="9525" y="1778"/>
                      </a:cubicBezTo>
                      <a:cubicBezTo>
                        <a:pt x="9510" y="1766"/>
                        <a:pt x="9495" y="1753"/>
                        <a:pt x="9480" y="1741"/>
                      </a:cubicBezTo>
                      <a:cubicBezTo>
                        <a:pt x="9464" y="1729"/>
                        <a:pt x="9448" y="1716"/>
                        <a:pt x="9432" y="1704"/>
                      </a:cubicBezTo>
                      <a:cubicBezTo>
                        <a:pt x="9415" y="1694"/>
                        <a:pt x="9399" y="1683"/>
                        <a:pt x="9382" y="1673"/>
                      </a:cubicBezTo>
                      <a:cubicBezTo>
                        <a:pt x="9365" y="1663"/>
                        <a:pt x="9348" y="1652"/>
                        <a:pt x="9331" y="1642"/>
                      </a:cubicBezTo>
                      <a:cubicBezTo>
                        <a:pt x="9314" y="1633"/>
                        <a:pt x="9296" y="1625"/>
                        <a:pt x="9279" y="1616"/>
                      </a:cubicBezTo>
                      <a:cubicBezTo>
                        <a:pt x="9261" y="1608"/>
                        <a:pt x="9244" y="1599"/>
                        <a:pt x="9226" y="1591"/>
                      </a:cubicBezTo>
                      <a:cubicBezTo>
                        <a:pt x="9208" y="1584"/>
                        <a:pt x="9190" y="1576"/>
                        <a:pt x="9172" y="1569"/>
                      </a:cubicBezTo>
                      <a:cubicBezTo>
                        <a:pt x="9153" y="1563"/>
                        <a:pt x="9133" y="1558"/>
                        <a:pt x="9114" y="1552"/>
                      </a:cubicBezTo>
                      <a:cubicBezTo>
                        <a:pt x="9096" y="1547"/>
                        <a:pt x="9077" y="1541"/>
                        <a:pt x="9059" y="1536"/>
                      </a:cubicBezTo>
                      <a:lnTo>
                        <a:pt x="9000" y="1524"/>
                      </a:lnTo>
                      <a:cubicBezTo>
                        <a:pt x="8980" y="1520"/>
                        <a:pt x="8961" y="1517"/>
                        <a:pt x="8941" y="1513"/>
                      </a:cubicBezTo>
                      <a:cubicBezTo>
                        <a:pt x="8921" y="1512"/>
                        <a:pt x="8902" y="1510"/>
                        <a:pt x="8882" y="1509"/>
                      </a:cubicBezTo>
                      <a:lnTo>
                        <a:pt x="8820" y="1509"/>
                      </a:lnTo>
                      <a:lnTo>
                        <a:pt x="8446" y="1509"/>
                      </a:lnTo>
                      <a:lnTo>
                        <a:pt x="7653" y="0"/>
                      </a:lnTo>
                      <a:lnTo>
                        <a:pt x="4205" y="0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endParaRPr lang="zh-CN" altLang="en-US" baseline="-25000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44" name="椭圆 43"/>
                <p:cNvSpPr/>
                <p:nvPr/>
              </p:nvSpPr>
              <p:spPr>
                <a:xfrm>
                  <a:off x="4624388" y="2221171"/>
                  <a:ext cx="326669" cy="279142"/>
                </a:xfrm>
                <a:prstGeom prst="ellipse">
                  <a:avLst/>
                </a:prstGeom>
                <a:solidFill>
                  <a:srgbClr val="FCFAF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文本框 41"/>
              <p:cNvSpPr txBox="1"/>
              <p:nvPr/>
            </p:nvSpPr>
            <p:spPr>
              <a:xfrm>
                <a:off x="4609654" y="2425402"/>
                <a:ext cx="38985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Arial Black" panose="020B0A04020102020204" pitchFamily="34" charset="0"/>
                  </a:rPr>
                  <a:t>2</a:t>
                </a:r>
                <a:endParaRPr lang="zh-CN" alt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7167"/>
            <a:ext cx="12192000" cy="812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3B06F26-13DA-41EB-9384-F6AFC9E08D59}"/>
              </a:ext>
            </a:extLst>
          </p:cNvPr>
          <p:cNvSpPr txBox="1"/>
          <p:nvPr/>
        </p:nvSpPr>
        <p:spPr>
          <a:xfrm>
            <a:off x="2228850" y="2530606"/>
            <a:ext cx="77343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本实验环境包括：</a:t>
            </a:r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）算出可以下棋的所有位置，用于确定可以在哪里下棋</a:t>
            </a:r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）定义用于算法实现的</a:t>
            </a:r>
            <a:r>
              <a:rPr lang="en-US" altLang="zh-CN" dirty="0"/>
              <a:t>reward</a:t>
            </a:r>
          </a:p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）实现下棋和棋子的反转</a:t>
            </a:r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）棋盘的初始化（讲棋盘最中间的四个棋子分别设置为</a:t>
            </a:r>
            <a:r>
              <a:rPr lang="en-US" altLang="zh-CN" dirty="0"/>
              <a:t>1</a:t>
            </a:r>
            <a:r>
              <a:rPr lang="zh-CN" altLang="en-US" dirty="0"/>
              <a:t>（黑棋）或</a:t>
            </a:r>
            <a:r>
              <a:rPr lang="en-US" altLang="zh-CN" dirty="0"/>
              <a:t>-1</a:t>
            </a:r>
            <a:r>
              <a:rPr lang="zh-CN" altLang="en-US" dirty="0"/>
              <a:t>（白旗）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5998"/>
            <a:ext cx="12192000" cy="812800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10204997" y="1240650"/>
            <a:ext cx="553998" cy="6085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录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235742" y="1922050"/>
            <a:ext cx="3621128" cy="669035"/>
            <a:chOff x="3844200" y="1922050"/>
            <a:chExt cx="3621128" cy="669035"/>
          </a:xfrm>
        </p:grpSpPr>
        <p:sp>
          <p:nvSpPr>
            <p:cNvPr id="35" name="文本框 34"/>
            <p:cNvSpPr txBox="1"/>
            <p:nvPr/>
          </p:nvSpPr>
          <p:spPr>
            <a:xfrm>
              <a:off x="4818450" y="200631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latin typeface="【玉米】诗情体" panose="03000500000000000000" pitchFamily="66" charset="-122"/>
                  <a:ea typeface="【玉米】诗情体" panose="03000500000000000000" pitchFamily="66" charset="-122"/>
                </a:rPr>
                <a:t>算法实现介绍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3844200" y="1922050"/>
              <a:ext cx="656876" cy="545925"/>
              <a:chOff x="4423124" y="2341142"/>
              <a:chExt cx="656876" cy="545925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4423124" y="2341142"/>
                <a:ext cx="656876" cy="545925"/>
                <a:chOff x="4423124" y="2061742"/>
                <a:chExt cx="627848" cy="521801"/>
              </a:xfrm>
            </p:grpSpPr>
            <p:sp>
              <p:nvSpPr>
                <p:cNvPr id="43" name="KSO_Shape"/>
                <p:cNvSpPr/>
                <p:nvPr/>
              </p:nvSpPr>
              <p:spPr bwMode="auto">
                <a:xfrm>
                  <a:off x="4423124" y="2061742"/>
                  <a:ext cx="627848" cy="521801"/>
                </a:xfrm>
                <a:custGeom>
                  <a:avLst/>
                  <a:gdLst>
                    <a:gd name="T0" fmla="*/ 2147483646 w 5619"/>
                    <a:gd name="T1" fmla="*/ 2147483646 h 4883"/>
                    <a:gd name="T2" fmla="*/ 2147483646 w 5619"/>
                    <a:gd name="T3" fmla="*/ 2147483646 h 4883"/>
                    <a:gd name="T4" fmla="*/ 2147483646 w 5619"/>
                    <a:gd name="T5" fmla="*/ 2147483646 h 4883"/>
                    <a:gd name="T6" fmla="*/ 2147483646 w 5619"/>
                    <a:gd name="T7" fmla="*/ 2147483646 h 4883"/>
                    <a:gd name="T8" fmla="*/ 2147483646 w 5619"/>
                    <a:gd name="T9" fmla="*/ 1711296715 h 4883"/>
                    <a:gd name="T10" fmla="*/ 2147483646 w 5619"/>
                    <a:gd name="T11" fmla="*/ 2147483646 h 4883"/>
                    <a:gd name="T12" fmla="*/ 2147483646 w 5619"/>
                    <a:gd name="T13" fmla="*/ 2147483646 h 4883"/>
                    <a:gd name="T14" fmla="*/ 2147483646 w 5619"/>
                    <a:gd name="T15" fmla="*/ 2147483646 h 4883"/>
                    <a:gd name="T16" fmla="*/ 2147483646 w 5619"/>
                    <a:gd name="T17" fmla="*/ 2147483646 h 4883"/>
                    <a:gd name="T18" fmla="*/ 2147483646 w 5619"/>
                    <a:gd name="T19" fmla="*/ 2147483646 h 4883"/>
                    <a:gd name="T20" fmla="*/ 2147483646 w 5619"/>
                    <a:gd name="T21" fmla="*/ 2147483646 h 4883"/>
                    <a:gd name="T22" fmla="*/ 2147483646 w 5619"/>
                    <a:gd name="T23" fmla="*/ 2147483646 h 4883"/>
                    <a:gd name="T24" fmla="*/ 2147483646 w 5619"/>
                    <a:gd name="T25" fmla="*/ 2147483646 h 4883"/>
                    <a:gd name="T26" fmla="*/ 2147483646 w 5619"/>
                    <a:gd name="T27" fmla="*/ 2147483646 h 4883"/>
                    <a:gd name="T28" fmla="*/ 2147483646 w 5619"/>
                    <a:gd name="T29" fmla="*/ 2147483646 h 4883"/>
                    <a:gd name="T30" fmla="*/ 2147483646 w 5619"/>
                    <a:gd name="T31" fmla="*/ 2147483646 h 4883"/>
                    <a:gd name="T32" fmla="*/ 2147483646 w 5619"/>
                    <a:gd name="T33" fmla="*/ 2147483646 h 4883"/>
                    <a:gd name="T34" fmla="*/ 2147483646 w 5619"/>
                    <a:gd name="T35" fmla="*/ 2147483646 h 4883"/>
                    <a:gd name="T36" fmla="*/ 2147483646 w 5619"/>
                    <a:gd name="T37" fmla="*/ 2147483646 h 4883"/>
                    <a:gd name="T38" fmla="*/ 2147483646 w 5619"/>
                    <a:gd name="T39" fmla="*/ 2147483646 h 4883"/>
                    <a:gd name="T40" fmla="*/ 2147483646 w 5619"/>
                    <a:gd name="T41" fmla="*/ 2147483646 h 4883"/>
                    <a:gd name="T42" fmla="*/ 2147483646 w 5619"/>
                    <a:gd name="T43" fmla="*/ 2147483646 h 4883"/>
                    <a:gd name="T44" fmla="*/ 2147483646 w 5619"/>
                    <a:gd name="T45" fmla="*/ 2147483646 h 4883"/>
                    <a:gd name="T46" fmla="*/ 2147483646 w 5619"/>
                    <a:gd name="T47" fmla="*/ 2147483646 h 4883"/>
                    <a:gd name="T48" fmla="*/ 2147483646 w 5619"/>
                    <a:gd name="T49" fmla="*/ 2147483646 h 4883"/>
                    <a:gd name="T50" fmla="*/ 2147483646 w 5619"/>
                    <a:gd name="T51" fmla="*/ 2147483646 h 4883"/>
                    <a:gd name="T52" fmla="*/ 2147483646 w 5619"/>
                    <a:gd name="T53" fmla="*/ 2147483646 h 4883"/>
                    <a:gd name="T54" fmla="*/ 2147483646 w 5619"/>
                    <a:gd name="T55" fmla="*/ 2147483646 h 4883"/>
                    <a:gd name="T56" fmla="*/ 2147483646 w 5619"/>
                    <a:gd name="T57" fmla="*/ 2147483646 h 4883"/>
                    <a:gd name="T58" fmla="*/ 2147483646 w 5619"/>
                    <a:gd name="T59" fmla="*/ 2147483646 h 4883"/>
                    <a:gd name="T60" fmla="*/ 2147483646 w 5619"/>
                    <a:gd name="T61" fmla="*/ 2147483646 h 4883"/>
                    <a:gd name="T62" fmla="*/ 2147483646 w 5619"/>
                    <a:gd name="T63" fmla="*/ 2147483646 h 4883"/>
                    <a:gd name="T64" fmla="*/ 2147483646 w 5619"/>
                    <a:gd name="T65" fmla="*/ 2147483646 h 4883"/>
                    <a:gd name="T66" fmla="*/ 2147483646 w 5619"/>
                    <a:gd name="T67" fmla="*/ 2147483646 h 4883"/>
                    <a:gd name="T68" fmla="*/ 2147483646 w 5619"/>
                    <a:gd name="T69" fmla="*/ 2147483646 h 4883"/>
                    <a:gd name="T70" fmla="*/ 2147483646 w 5619"/>
                    <a:gd name="T71" fmla="*/ 2147483646 h 4883"/>
                    <a:gd name="T72" fmla="*/ 2147483646 w 5619"/>
                    <a:gd name="T73" fmla="*/ 2147483646 h 4883"/>
                    <a:gd name="T74" fmla="*/ 2147483646 w 5619"/>
                    <a:gd name="T75" fmla="*/ 2147483646 h 4883"/>
                    <a:gd name="T76" fmla="*/ 2147483646 w 5619"/>
                    <a:gd name="T77" fmla="*/ 2147483646 h 4883"/>
                    <a:gd name="T78" fmla="*/ 2147483646 w 5619"/>
                    <a:gd name="T79" fmla="*/ 2147483646 h 4883"/>
                    <a:gd name="T80" fmla="*/ 2147483646 w 5619"/>
                    <a:gd name="T81" fmla="*/ 2147483646 h 4883"/>
                    <a:gd name="T82" fmla="*/ 2147483646 w 5619"/>
                    <a:gd name="T83" fmla="*/ 2147483646 h 4883"/>
                    <a:gd name="T84" fmla="*/ 2147483646 w 5619"/>
                    <a:gd name="T85" fmla="*/ 2147483646 h 4883"/>
                    <a:gd name="T86" fmla="*/ 2147483646 w 5619"/>
                    <a:gd name="T87" fmla="*/ 2147483646 h 4883"/>
                    <a:gd name="T88" fmla="*/ 2147483646 w 5619"/>
                    <a:gd name="T89" fmla="*/ 2147483646 h 4883"/>
                    <a:gd name="T90" fmla="*/ 2147483646 w 5619"/>
                    <a:gd name="T91" fmla="*/ 2147483646 h 4883"/>
                    <a:gd name="T92" fmla="*/ 2147483646 w 5619"/>
                    <a:gd name="T93" fmla="*/ 2147483646 h 4883"/>
                    <a:gd name="T94" fmla="*/ 2147483646 w 5619"/>
                    <a:gd name="T95" fmla="*/ 2147483646 h 4883"/>
                    <a:gd name="T96" fmla="*/ 2147483646 w 5619"/>
                    <a:gd name="T97" fmla="*/ 2147483646 h 4883"/>
                    <a:gd name="T98" fmla="*/ 2147483646 w 5619"/>
                    <a:gd name="T99" fmla="*/ 2147483646 h 4883"/>
                    <a:gd name="T100" fmla="*/ 2147483646 w 5619"/>
                    <a:gd name="T101" fmla="*/ 2147483646 h 4883"/>
                    <a:gd name="T102" fmla="*/ 2147483646 w 5619"/>
                    <a:gd name="T103" fmla="*/ 2147483646 h 4883"/>
                    <a:gd name="T104" fmla="*/ 2147483646 w 5619"/>
                    <a:gd name="T105" fmla="*/ 2147483646 h 4883"/>
                    <a:gd name="T106" fmla="*/ 2147483646 w 5619"/>
                    <a:gd name="T107" fmla="*/ 2147483646 h 4883"/>
                    <a:gd name="T108" fmla="*/ 2026280593 w 5619"/>
                    <a:gd name="T109" fmla="*/ 2147483646 h 4883"/>
                    <a:gd name="T110" fmla="*/ 311717872 w 5619"/>
                    <a:gd name="T111" fmla="*/ 2147483646 h 4883"/>
                    <a:gd name="T112" fmla="*/ 2147483646 w 5619"/>
                    <a:gd name="T113" fmla="*/ 2147483646 h 4883"/>
                    <a:gd name="T114" fmla="*/ 2147483646 w 5619"/>
                    <a:gd name="T115" fmla="*/ 2147483646 h 4883"/>
                    <a:gd name="T116" fmla="*/ 2147483646 w 5619"/>
                    <a:gd name="T117" fmla="*/ 2147483646 h 4883"/>
                    <a:gd name="T118" fmla="*/ 2147483646 w 5619"/>
                    <a:gd name="T119" fmla="*/ 2147483646 h 4883"/>
                    <a:gd name="T120" fmla="*/ 2147483646 w 5619"/>
                    <a:gd name="T121" fmla="*/ 2147483646 h 4883"/>
                    <a:gd name="T122" fmla="*/ 2147483646 w 5619"/>
                    <a:gd name="T123" fmla="*/ 2147483646 h 4883"/>
                    <a:gd name="T124" fmla="*/ 2147483646 w 5619"/>
                    <a:gd name="T125" fmla="*/ 2147483646 h 4883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connsiteX0" fmla="*/ 2161 w 10000"/>
                    <a:gd name="connsiteY0" fmla="*/ 80 h 10000"/>
                    <a:gd name="connsiteX1" fmla="*/ 2161 w 10000"/>
                    <a:gd name="connsiteY1" fmla="*/ 80 h 10000"/>
                    <a:gd name="connsiteX2" fmla="*/ 2207 w 10000"/>
                    <a:gd name="connsiteY2" fmla="*/ 80 h 10000"/>
                    <a:gd name="connsiteX3" fmla="*/ 2253 w 10000"/>
                    <a:gd name="connsiteY3" fmla="*/ 86 h 10000"/>
                    <a:gd name="connsiteX4" fmla="*/ 2296 w 10000"/>
                    <a:gd name="connsiteY4" fmla="*/ 90 h 10000"/>
                    <a:gd name="connsiteX5" fmla="*/ 2338 w 10000"/>
                    <a:gd name="connsiteY5" fmla="*/ 100 h 10000"/>
                    <a:gd name="connsiteX6" fmla="*/ 2383 w 10000"/>
                    <a:gd name="connsiteY6" fmla="*/ 109 h 10000"/>
                    <a:gd name="connsiteX7" fmla="*/ 2426 w 10000"/>
                    <a:gd name="connsiteY7" fmla="*/ 121 h 10000"/>
                    <a:gd name="connsiteX8" fmla="*/ 2467 w 10000"/>
                    <a:gd name="connsiteY8" fmla="*/ 135 h 10000"/>
                    <a:gd name="connsiteX9" fmla="*/ 2506 w 10000"/>
                    <a:gd name="connsiteY9" fmla="*/ 152 h 10000"/>
                    <a:gd name="connsiteX10" fmla="*/ 2545 w 10000"/>
                    <a:gd name="connsiteY10" fmla="*/ 170 h 10000"/>
                    <a:gd name="connsiteX11" fmla="*/ 2584 w 10000"/>
                    <a:gd name="connsiteY11" fmla="*/ 193 h 10000"/>
                    <a:gd name="connsiteX12" fmla="*/ 2621 w 10000"/>
                    <a:gd name="connsiteY12" fmla="*/ 213 h 10000"/>
                    <a:gd name="connsiteX13" fmla="*/ 2659 w 10000"/>
                    <a:gd name="connsiteY13" fmla="*/ 240 h 10000"/>
                    <a:gd name="connsiteX14" fmla="*/ 2696 w 10000"/>
                    <a:gd name="connsiteY14" fmla="*/ 264 h 10000"/>
                    <a:gd name="connsiteX15" fmla="*/ 2730 w 10000"/>
                    <a:gd name="connsiteY15" fmla="*/ 293 h 10000"/>
                    <a:gd name="connsiteX16" fmla="*/ 2764 w 10000"/>
                    <a:gd name="connsiteY16" fmla="*/ 322 h 10000"/>
                    <a:gd name="connsiteX17" fmla="*/ 2796 w 10000"/>
                    <a:gd name="connsiteY17" fmla="*/ 354 h 10000"/>
                    <a:gd name="connsiteX18" fmla="*/ 2826 w 10000"/>
                    <a:gd name="connsiteY18" fmla="*/ 385 h 10000"/>
                    <a:gd name="connsiteX19" fmla="*/ 2858 w 10000"/>
                    <a:gd name="connsiteY19" fmla="*/ 420 h 10000"/>
                    <a:gd name="connsiteX20" fmla="*/ 2887 w 10000"/>
                    <a:gd name="connsiteY20" fmla="*/ 457 h 10000"/>
                    <a:gd name="connsiteX21" fmla="*/ 2913 w 10000"/>
                    <a:gd name="connsiteY21" fmla="*/ 492 h 10000"/>
                    <a:gd name="connsiteX22" fmla="*/ 2938 w 10000"/>
                    <a:gd name="connsiteY22" fmla="*/ 530 h 10000"/>
                    <a:gd name="connsiteX23" fmla="*/ 2963 w 10000"/>
                    <a:gd name="connsiteY23" fmla="*/ 571 h 10000"/>
                    <a:gd name="connsiteX24" fmla="*/ 2986 w 10000"/>
                    <a:gd name="connsiteY24" fmla="*/ 610 h 10000"/>
                    <a:gd name="connsiteX25" fmla="*/ 3008 w 10000"/>
                    <a:gd name="connsiteY25" fmla="*/ 653 h 10000"/>
                    <a:gd name="connsiteX26" fmla="*/ 3027 w 10000"/>
                    <a:gd name="connsiteY26" fmla="*/ 696 h 10000"/>
                    <a:gd name="connsiteX27" fmla="*/ 3045 w 10000"/>
                    <a:gd name="connsiteY27" fmla="*/ 741 h 10000"/>
                    <a:gd name="connsiteX28" fmla="*/ 3063 w 10000"/>
                    <a:gd name="connsiteY28" fmla="*/ 786 h 10000"/>
                    <a:gd name="connsiteX29" fmla="*/ 3077 w 10000"/>
                    <a:gd name="connsiteY29" fmla="*/ 831 h 10000"/>
                    <a:gd name="connsiteX30" fmla="*/ 3090 w 10000"/>
                    <a:gd name="connsiteY30" fmla="*/ 879 h 10000"/>
                    <a:gd name="connsiteX31" fmla="*/ 3102 w 10000"/>
                    <a:gd name="connsiteY31" fmla="*/ 928 h 10000"/>
                    <a:gd name="connsiteX32" fmla="*/ 3109 w 10000"/>
                    <a:gd name="connsiteY32" fmla="*/ 977 h 10000"/>
                    <a:gd name="connsiteX33" fmla="*/ 3118 w 10000"/>
                    <a:gd name="connsiteY33" fmla="*/ 1026 h 10000"/>
                    <a:gd name="connsiteX34" fmla="*/ 1207 w 10000"/>
                    <a:gd name="connsiteY34" fmla="*/ 1026 h 10000"/>
                    <a:gd name="connsiteX35" fmla="*/ 1214 w 10000"/>
                    <a:gd name="connsiteY35" fmla="*/ 977 h 10000"/>
                    <a:gd name="connsiteX36" fmla="*/ 1223 w 10000"/>
                    <a:gd name="connsiteY36" fmla="*/ 928 h 10000"/>
                    <a:gd name="connsiteX37" fmla="*/ 1233 w 10000"/>
                    <a:gd name="connsiteY37" fmla="*/ 879 h 10000"/>
                    <a:gd name="connsiteX38" fmla="*/ 1248 w 10000"/>
                    <a:gd name="connsiteY38" fmla="*/ 831 h 10000"/>
                    <a:gd name="connsiteX39" fmla="*/ 1262 w 10000"/>
                    <a:gd name="connsiteY39" fmla="*/ 786 h 10000"/>
                    <a:gd name="connsiteX40" fmla="*/ 1280 w 10000"/>
                    <a:gd name="connsiteY40" fmla="*/ 741 h 10000"/>
                    <a:gd name="connsiteX41" fmla="*/ 1296 w 10000"/>
                    <a:gd name="connsiteY41" fmla="*/ 696 h 10000"/>
                    <a:gd name="connsiteX42" fmla="*/ 1317 w 10000"/>
                    <a:gd name="connsiteY42" fmla="*/ 653 h 10000"/>
                    <a:gd name="connsiteX43" fmla="*/ 1337 w 10000"/>
                    <a:gd name="connsiteY43" fmla="*/ 610 h 10000"/>
                    <a:gd name="connsiteX44" fmla="*/ 1360 w 10000"/>
                    <a:gd name="connsiteY44" fmla="*/ 571 h 10000"/>
                    <a:gd name="connsiteX45" fmla="*/ 1385 w 10000"/>
                    <a:gd name="connsiteY45" fmla="*/ 530 h 10000"/>
                    <a:gd name="connsiteX46" fmla="*/ 1411 w 10000"/>
                    <a:gd name="connsiteY46" fmla="*/ 492 h 10000"/>
                    <a:gd name="connsiteX47" fmla="*/ 1438 w 10000"/>
                    <a:gd name="connsiteY47" fmla="*/ 457 h 10000"/>
                    <a:gd name="connsiteX48" fmla="*/ 1466 w 10000"/>
                    <a:gd name="connsiteY48" fmla="*/ 420 h 10000"/>
                    <a:gd name="connsiteX49" fmla="*/ 1497 w 10000"/>
                    <a:gd name="connsiteY49" fmla="*/ 385 h 10000"/>
                    <a:gd name="connsiteX50" fmla="*/ 1527 w 10000"/>
                    <a:gd name="connsiteY50" fmla="*/ 354 h 10000"/>
                    <a:gd name="connsiteX51" fmla="*/ 1561 w 10000"/>
                    <a:gd name="connsiteY51" fmla="*/ 322 h 10000"/>
                    <a:gd name="connsiteX52" fmla="*/ 1593 w 10000"/>
                    <a:gd name="connsiteY52" fmla="*/ 293 h 10000"/>
                    <a:gd name="connsiteX53" fmla="*/ 1628 w 10000"/>
                    <a:gd name="connsiteY53" fmla="*/ 264 h 10000"/>
                    <a:gd name="connsiteX54" fmla="*/ 1664 w 10000"/>
                    <a:gd name="connsiteY54" fmla="*/ 240 h 10000"/>
                    <a:gd name="connsiteX55" fmla="*/ 1701 w 10000"/>
                    <a:gd name="connsiteY55" fmla="*/ 213 h 10000"/>
                    <a:gd name="connsiteX56" fmla="*/ 1737 w 10000"/>
                    <a:gd name="connsiteY56" fmla="*/ 193 h 10000"/>
                    <a:gd name="connsiteX57" fmla="*/ 1778 w 10000"/>
                    <a:gd name="connsiteY57" fmla="*/ 170 h 10000"/>
                    <a:gd name="connsiteX58" fmla="*/ 1817 w 10000"/>
                    <a:gd name="connsiteY58" fmla="*/ 152 h 10000"/>
                    <a:gd name="connsiteX59" fmla="*/ 1858 w 10000"/>
                    <a:gd name="connsiteY59" fmla="*/ 135 h 10000"/>
                    <a:gd name="connsiteX60" fmla="*/ 1899 w 10000"/>
                    <a:gd name="connsiteY60" fmla="*/ 121 h 10000"/>
                    <a:gd name="connsiteX61" fmla="*/ 1940 w 10000"/>
                    <a:gd name="connsiteY61" fmla="*/ 109 h 10000"/>
                    <a:gd name="connsiteX62" fmla="*/ 1984 w 10000"/>
                    <a:gd name="connsiteY62" fmla="*/ 100 h 10000"/>
                    <a:gd name="connsiteX63" fmla="*/ 2027 w 10000"/>
                    <a:gd name="connsiteY63" fmla="*/ 90 h 10000"/>
                    <a:gd name="connsiteX64" fmla="*/ 2073 w 10000"/>
                    <a:gd name="connsiteY64" fmla="*/ 86 h 10000"/>
                    <a:gd name="connsiteX65" fmla="*/ 2116 w 10000"/>
                    <a:gd name="connsiteY65" fmla="*/ 80 h 10000"/>
                    <a:gd name="connsiteX66" fmla="*/ 2161 w 10000"/>
                    <a:gd name="connsiteY66" fmla="*/ 80 h 10000"/>
                    <a:gd name="connsiteX67" fmla="*/ 5830 w 10000"/>
                    <a:gd name="connsiteY67" fmla="*/ 2038 h 10000"/>
                    <a:gd name="connsiteX68" fmla="*/ 5830 w 10000"/>
                    <a:gd name="connsiteY68" fmla="*/ 2038 h 10000"/>
                    <a:gd name="connsiteX69" fmla="*/ 5912 w 10000"/>
                    <a:gd name="connsiteY69" fmla="*/ 2040 h 10000"/>
                    <a:gd name="connsiteX70" fmla="*/ 5992 w 10000"/>
                    <a:gd name="connsiteY70" fmla="*/ 2042 h 10000"/>
                    <a:gd name="connsiteX71" fmla="*/ 6070 w 10000"/>
                    <a:gd name="connsiteY71" fmla="*/ 2050 h 10000"/>
                    <a:gd name="connsiteX72" fmla="*/ 6149 w 10000"/>
                    <a:gd name="connsiteY72" fmla="*/ 2056 h 10000"/>
                    <a:gd name="connsiteX73" fmla="*/ 6227 w 10000"/>
                    <a:gd name="connsiteY73" fmla="*/ 2066 h 10000"/>
                    <a:gd name="connsiteX74" fmla="*/ 6305 w 10000"/>
                    <a:gd name="connsiteY74" fmla="*/ 2081 h 10000"/>
                    <a:gd name="connsiteX75" fmla="*/ 6382 w 10000"/>
                    <a:gd name="connsiteY75" fmla="*/ 2095 h 10000"/>
                    <a:gd name="connsiteX76" fmla="*/ 6460 w 10000"/>
                    <a:gd name="connsiteY76" fmla="*/ 2111 h 10000"/>
                    <a:gd name="connsiteX77" fmla="*/ 6535 w 10000"/>
                    <a:gd name="connsiteY77" fmla="*/ 2130 h 10000"/>
                    <a:gd name="connsiteX78" fmla="*/ 6611 w 10000"/>
                    <a:gd name="connsiteY78" fmla="*/ 2152 h 10000"/>
                    <a:gd name="connsiteX79" fmla="*/ 6686 w 10000"/>
                    <a:gd name="connsiteY79" fmla="*/ 2175 h 10000"/>
                    <a:gd name="connsiteX80" fmla="*/ 6761 w 10000"/>
                    <a:gd name="connsiteY80" fmla="*/ 2199 h 10000"/>
                    <a:gd name="connsiteX81" fmla="*/ 6832 w 10000"/>
                    <a:gd name="connsiteY81" fmla="*/ 2228 h 10000"/>
                    <a:gd name="connsiteX82" fmla="*/ 6905 w 10000"/>
                    <a:gd name="connsiteY82" fmla="*/ 2257 h 10000"/>
                    <a:gd name="connsiteX83" fmla="*/ 6975 w 10000"/>
                    <a:gd name="connsiteY83" fmla="*/ 2288 h 10000"/>
                    <a:gd name="connsiteX84" fmla="*/ 7048 w 10000"/>
                    <a:gd name="connsiteY84" fmla="*/ 2320 h 10000"/>
                    <a:gd name="connsiteX85" fmla="*/ 7115 w 10000"/>
                    <a:gd name="connsiteY85" fmla="*/ 2355 h 10000"/>
                    <a:gd name="connsiteX86" fmla="*/ 7186 w 10000"/>
                    <a:gd name="connsiteY86" fmla="*/ 2394 h 10000"/>
                    <a:gd name="connsiteX87" fmla="*/ 7252 w 10000"/>
                    <a:gd name="connsiteY87" fmla="*/ 2433 h 10000"/>
                    <a:gd name="connsiteX88" fmla="*/ 7320 w 10000"/>
                    <a:gd name="connsiteY88" fmla="*/ 2472 h 10000"/>
                    <a:gd name="connsiteX89" fmla="*/ 7387 w 10000"/>
                    <a:gd name="connsiteY89" fmla="*/ 2515 h 10000"/>
                    <a:gd name="connsiteX90" fmla="*/ 7452 w 10000"/>
                    <a:gd name="connsiteY90" fmla="*/ 2558 h 10000"/>
                    <a:gd name="connsiteX91" fmla="*/ 7514 w 10000"/>
                    <a:gd name="connsiteY91" fmla="*/ 2605 h 10000"/>
                    <a:gd name="connsiteX92" fmla="*/ 7578 w 10000"/>
                    <a:gd name="connsiteY92" fmla="*/ 2654 h 10000"/>
                    <a:gd name="connsiteX93" fmla="*/ 7638 w 10000"/>
                    <a:gd name="connsiteY93" fmla="*/ 2701 h 10000"/>
                    <a:gd name="connsiteX94" fmla="*/ 7701 w 10000"/>
                    <a:gd name="connsiteY94" fmla="*/ 2752 h 10000"/>
                    <a:gd name="connsiteX95" fmla="*/ 7761 w 10000"/>
                    <a:gd name="connsiteY95" fmla="*/ 2806 h 10000"/>
                    <a:gd name="connsiteX96" fmla="*/ 7818 w 10000"/>
                    <a:gd name="connsiteY96" fmla="*/ 2861 h 10000"/>
                    <a:gd name="connsiteX97" fmla="*/ 7877 w 10000"/>
                    <a:gd name="connsiteY97" fmla="*/ 2914 h 10000"/>
                    <a:gd name="connsiteX98" fmla="*/ 7932 w 10000"/>
                    <a:gd name="connsiteY98" fmla="*/ 2972 h 10000"/>
                    <a:gd name="connsiteX99" fmla="*/ 7985 w 10000"/>
                    <a:gd name="connsiteY99" fmla="*/ 3031 h 10000"/>
                    <a:gd name="connsiteX100" fmla="*/ 8039 w 10000"/>
                    <a:gd name="connsiteY100" fmla="*/ 3090 h 10000"/>
                    <a:gd name="connsiteX101" fmla="*/ 8094 w 10000"/>
                    <a:gd name="connsiteY101" fmla="*/ 3152 h 10000"/>
                    <a:gd name="connsiteX102" fmla="*/ 8142 w 10000"/>
                    <a:gd name="connsiteY102" fmla="*/ 3217 h 10000"/>
                    <a:gd name="connsiteX103" fmla="*/ 8194 w 10000"/>
                    <a:gd name="connsiteY103" fmla="*/ 3281 h 10000"/>
                    <a:gd name="connsiteX104" fmla="*/ 8242 w 10000"/>
                    <a:gd name="connsiteY104" fmla="*/ 3348 h 10000"/>
                    <a:gd name="connsiteX105" fmla="*/ 8290 w 10000"/>
                    <a:gd name="connsiteY105" fmla="*/ 3414 h 10000"/>
                    <a:gd name="connsiteX106" fmla="*/ 8334 w 10000"/>
                    <a:gd name="connsiteY106" fmla="*/ 3484 h 10000"/>
                    <a:gd name="connsiteX107" fmla="*/ 8379 w 10000"/>
                    <a:gd name="connsiteY107" fmla="*/ 3553 h 10000"/>
                    <a:gd name="connsiteX108" fmla="*/ 8421 w 10000"/>
                    <a:gd name="connsiteY108" fmla="*/ 3623 h 10000"/>
                    <a:gd name="connsiteX109" fmla="*/ 8462 w 10000"/>
                    <a:gd name="connsiteY109" fmla="*/ 3696 h 10000"/>
                    <a:gd name="connsiteX110" fmla="*/ 8505 w 10000"/>
                    <a:gd name="connsiteY110" fmla="*/ 3770 h 10000"/>
                    <a:gd name="connsiteX111" fmla="*/ 8541 w 10000"/>
                    <a:gd name="connsiteY111" fmla="*/ 3844 h 10000"/>
                    <a:gd name="connsiteX112" fmla="*/ 8578 w 10000"/>
                    <a:gd name="connsiteY112" fmla="*/ 3920 h 10000"/>
                    <a:gd name="connsiteX113" fmla="*/ 8614 w 10000"/>
                    <a:gd name="connsiteY113" fmla="*/ 4000 h 10000"/>
                    <a:gd name="connsiteX114" fmla="*/ 8647 w 10000"/>
                    <a:gd name="connsiteY114" fmla="*/ 4075 h 10000"/>
                    <a:gd name="connsiteX115" fmla="*/ 8679 w 10000"/>
                    <a:gd name="connsiteY115" fmla="*/ 4155 h 10000"/>
                    <a:gd name="connsiteX116" fmla="*/ 8712 w 10000"/>
                    <a:gd name="connsiteY116" fmla="*/ 4235 h 10000"/>
                    <a:gd name="connsiteX117" fmla="*/ 8740 w 10000"/>
                    <a:gd name="connsiteY117" fmla="*/ 4317 h 10000"/>
                    <a:gd name="connsiteX118" fmla="*/ 8767 w 10000"/>
                    <a:gd name="connsiteY118" fmla="*/ 4399 h 10000"/>
                    <a:gd name="connsiteX119" fmla="*/ 8792 w 10000"/>
                    <a:gd name="connsiteY119" fmla="*/ 4481 h 10000"/>
                    <a:gd name="connsiteX120" fmla="*/ 8817 w 10000"/>
                    <a:gd name="connsiteY120" fmla="*/ 4565 h 10000"/>
                    <a:gd name="connsiteX121" fmla="*/ 8836 w 10000"/>
                    <a:gd name="connsiteY121" fmla="*/ 4651 h 10000"/>
                    <a:gd name="connsiteX122" fmla="*/ 8857 w 10000"/>
                    <a:gd name="connsiteY122" fmla="*/ 4737 h 10000"/>
                    <a:gd name="connsiteX123" fmla="*/ 8877 w 10000"/>
                    <a:gd name="connsiteY123" fmla="*/ 4825 h 10000"/>
                    <a:gd name="connsiteX124" fmla="*/ 8893 w 10000"/>
                    <a:gd name="connsiteY124" fmla="*/ 4909 h 10000"/>
                    <a:gd name="connsiteX125" fmla="*/ 8907 w 10000"/>
                    <a:gd name="connsiteY125" fmla="*/ 4997 h 10000"/>
                    <a:gd name="connsiteX126" fmla="*/ 8920 w 10000"/>
                    <a:gd name="connsiteY126" fmla="*/ 5089 h 10000"/>
                    <a:gd name="connsiteX127" fmla="*/ 8930 w 10000"/>
                    <a:gd name="connsiteY127" fmla="*/ 5179 h 10000"/>
                    <a:gd name="connsiteX128" fmla="*/ 8941 w 10000"/>
                    <a:gd name="connsiteY128" fmla="*/ 5269 h 10000"/>
                    <a:gd name="connsiteX129" fmla="*/ 8946 w 10000"/>
                    <a:gd name="connsiteY129" fmla="*/ 5359 h 10000"/>
                    <a:gd name="connsiteX130" fmla="*/ 8954 w 10000"/>
                    <a:gd name="connsiteY130" fmla="*/ 5450 h 10000"/>
                    <a:gd name="connsiteX131" fmla="*/ 8955 w 10000"/>
                    <a:gd name="connsiteY131" fmla="*/ 5542 h 10000"/>
                    <a:gd name="connsiteX132" fmla="*/ 8957 w 10000"/>
                    <a:gd name="connsiteY132" fmla="*/ 5636 h 10000"/>
                    <a:gd name="connsiteX133" fmla="*/ 8955 w 10000"/>
                    <a:gd name="connsiteY133" fmla="*/ 5728 h 10000"/>
                    <a:gd name="connsiteX134" fmla="*/ 8954 w 10000"/>
                    <a:gd name="connsiteY134" fmla="*/ 5820 h 10000"/>
                    <a:gd name="connsiteX135" fmla="*/ 8946 w 10000"/>
                    <a:gd name="connsiteY135" fmla="*/ 5912 h 10000"/>
                    <a:gd name="connsiteX136" fmla="*/ 8941 w 10000"/>
                    <a:gd name="connsiteY136" fmla="*/ 6005 h 10000"/>
                    <a:gd name="connsiteX137" fmla="*/ 8930 w 10000"/>
                    <a:gd name="connsiteY137" fmla="*/ 6095 h 10000"/>
                    <a:gd name="connsiteX138" fmla="*/ 8920 w 10000"/>
                    <a:gd name="connsiteY138" fmla="*/ 6185 h 10000"/>
                    <a:gd name="connsiteX139" fmla="*/ 8907 w 10000"/>
                    <a:gd name="connsiteY139" fmla="*/ 6273 h 10000"/>
                    <a:gd name="connsiteX140" fmla="*/ 8893 w 10000"/>
                    <a:gd name="connsiteY140" fmla="*/ 6361 h 10000"/>
                    <a:gd name="connsiteX141" fmla="*/ 8877 w 10000"/>
                    <a:gd name="connsiteY141" fmla="*/ 6449 h 10000"/>
                    <a:gd name="connsiteX142" fmla="*/ 8857 w 10000"/>
                    <a:gd name="connsiteY142" fmla="*/ 6535 h 10000"/>
                    <a:gd name="connsiteX143" fmla="*/ 8836 w 10000"/>
                    <a:gd name="connsiteY143" fmla="*/ 6619 h 10000"/>
                    <a:gd name="connsiteX144" fmla="*/ 8817 w 10000"/>
                    <a:gd name="connsiteY144" fmla="*/ 6705 h 10000"/>
                    <a:gd name="connsiteX145" fmla="*/ 8792 w 10000"/>
                    <a:gd name="connsiteY145" fmla="*/ 6791 h 10000"/>
                    <a:gd name="connsiteX146" fmla="*/ 8767 w 10000"/>
                    <a:gd name="connsiteY146" fmla="*/ 6871 h 10000"/>
                    <a:gd name="connsiteX147" fmla="*/ 8740 w 10000"/>
                    <a:gd name="connsiteY147" fmla="*/ 6955 h 10000"/>
                    <a:gd name="connsiteX148" fmla="*/ 8712 w 10000"/>
                    <a:gd name="connsiteY148" fmla="*/ 7035 h 10000"/>
                    <a:gd name="connsiteX149" fmla="*/ 8679 w 10000"/>
                    <a:gd name="connsiteY149" fmla="*/ 7117 h 10000"/>
                    <a:gd name="connsiteX150" fmla="*/ 8647 w 10000"/>
                    <a:gd name="connsiteY150" fmla="*/ 7194 h 10000"/>
                    <a:gd name="connsiteX151" fmla="*/ 8614 w 10000"/>
                    <a:gd name="connsiteY151" fmla="*/ 7274 h 10000"/>
                    <a:gd name="connsiteX152" fmla="*/ 8578 w 10000"/>
                    <a:gd name="connsiteY152" fmla="*/ 7350 h 10000"/>
                    <a:gd name="connsiteX153" fmla="*/ 8541 w 10000"/>
                    <a:gd name="connsiteY153" fmla="*/ 7426 h 10000"/>
                    <a:gd name="connsiteX154" fmla="*/ 8505 w 10000"/>
                    <a:gd name="connsiteY154" fmla="*/ 7502 h 10000"/>
                    <a:gd name="connsiteX155" fmla="*/ 8462 w 10000"/>
                    <a:gd name="connsiteY155" fmla="*/ 7575 h 10000"/>
                    <a:gd name="connsiteX156" fmla="*/ 8421 w 10000"/>
                    <a:gd name="connsiteY156" fmla="*/ 7647 h 10000"/>
                    <a:gd name="connsiteX157" fmla="*/ 8379 w 10000"/>
                    <a:gd name="connsiteY157" fmla="*/ 7719 h 10000"/>
                    <a:gd name="connsiteX158" fmla="*/ 8334 w 10000"/>
                    <a:gd name="connsiteY158" fmla="*/ 7790 h 10000"/>
                    <a:gd name="connsiteX159" fmla="*/ 8290 w 10000"/>
                    <a:gd name="connsiteY159" fmla="*/ 7856 h 10000"/>
                    <a:gd name="connsiteX160" fmla="*/ 8242 w 10000"/>
                    <a:gd name="connsiteY160" fmla="*/ 7925 h 10000"/>
                    <a:gd name="connsiteX161" fmla="*/ 8194 w 10000"/>
                    <a:gd name="connsiteY161" fmla="*/ 7989 h 10000"/>
                    <a:gd name="connsiteX162" fmla="*/ 8142 w 10000"/>
                    <a:gd name="connsiteY162" fmla="*/ 8057 h 10000"/>
                    <a:gd name="connsiteX163" fmla="*/ 8094 w 10000"/>
                    <a:gd name="connsiteY163" fmla="*/ 8118 h 10000"/>
                    <a:gd name="connsiteX164" fmla="*/ 8039 w 10000"/>
                    <a:gd name="connsiteY164" fmla="*/ 8179 h 10000"/>
                    <a:gd name="connsiteX165" fmla="*/ 7985 w 10000"/>
                    <a:gd name="connsiteY165" fmla="*/ 8239 h 10000"/>
                    <a:gd name="connsiteX166" fmla="*/ 7932 w 10000"/>
                    <a:gd name="connsiteY166" fmla="*/ 8298 h 10000"/>
                    <a:gd name="connsiteX167" fmla="*/ 7877 w 10000"/>
                    <a:gd name="connsiteY167" fmla="*/ 8356 h 10000"/>
                    <a:gd name="connsiteX168" fmla="*/ 7818 w 10000"/>
                    <a:gd name="connsiteY168" fmla="*/ 8413 h 10000"/>
                    <a:gd name="connsiteX169" fmla="*/ 7761 w 10000"/>
                    <a:gd name="connsiteY169" fmla="*/ 8466 h 10000"/>
                    <a:gd name="connsiteX170" fmla="*/ 7701 w 10000"/>
                    <a:gd name="connsiteY170" fmla="*/ 8519 h 10000"/>
                    <a:gd name="connsiteX171" fmla="*/ 7638 w 10000"/>
                    <a:gd name="connsiteY171" fmla="*/ 8569 h 10000"/>
                    <a:gd name="connsiteX172" fmla="*/ 7578 w 10000"/>
                    <a:gd name="connsiteY172" fmla="*/ 8620 h 10000"/>
                    <a:gd name="connsiteX173" fmla="*/ 7514 w 10000"/>
                    <a:gd name="connsiteY173" fmla="*/ 8667 h 10000"/>
                    <a:gd name="connsiteX174" fmla="*/ 7452 w 10000"/>
                    <a:gd name="connsiteY174" fmla="*/ 8712 h 10000"/>
                    <a:gd name="connsiteX175" fmla="*/ 7387 w 10000"/>
                    <a:gd name="connsiteY175" fmla="*/ 8757 h 10000"/>
                    <a:gd name="connsiteX176" fmla="*/ 7320 w 10000"/>
                    <a:gd name="connsiteY176" fmla="*/ 8800 h 10000"/>
                    <a:gd name="connsiteX177" fmla="*/ 7252 w 10000"/>
                    <a:gd name="connsiteY177" fmla="*/ 8841 h 10000"/>
                    <a:gd name="connsiteX178" fmla="*/ 7186 w 10000"/>
                    <a:gd name="connsiteY178" fmla="*/ 8878 h 10000"/>
                    <a:gd name="connsiteX179" fmla="*/ 7115 w 10000"/>
                    <a:gd name="connsiteY179" fmla="*/ 8917 h 10000"/>
                    <a:gd name="connsiteX180" fmla="*/ 7048 w 10000"/>
                    <a:gd name="connsiteY180" fmla="*/ 8949 h 10000"/>
                    <a:gd name="connsiteX181" fmla="*/ 6975 w 10000"/>
                    <a:gd name="connsiteY181" fmla="*/ 8982 h 10000"/>
                    <a:gd name="connsiteX182" fmla="*/ 6905 w 10000"/>
                    <a:gd name="connsiteY182" fmla="*/ 9015 h 10000"/>
                    <a:gd name="connsiteX183" fmla="*/ 6832 w 10000"/>
                    <a:gd name="connsiteY183" fmla="*/ 9046 h 10000"/>
                    <a:gd name="connsiteX184" fmla="*/ 6761 w 10000"/>
                    <a:gd name="connsiteY184" fmla="*/ 9070 h 10000"/>
                    <a:gd name="connsiteX185" fmla="*/ 6686 w 10000"/>
                    <a:gd name="connsiteY185" fmla="*/ 9097 h 10000"/>
                    <a:gd name="connsiteX186" fmla="*/ 6611 w 10000"/>
                    <a:gd name="connsiteY186" fmla="*/ 9121 h 10000"/>
                    <a:gd name="connsiteX187" fmla="*/ 6535 w 10000"/>
                    <a:gd name="connsiteY187" fmla="*/ 9142 h 10000"/>
                    <a:gd name="connsiteX188" fmla="*/ 6460 w 10000"/>
                    <a:gd name="connsiteY188" fmla="*/ 9162 h 10000"/>
                    <a:gd name="connsiteX189" fmla="*/ 6382 w 10000"/>
                    <a:gd name="connsiteY189" fmla="*/ 9179 h 10000"/>
                    <a:gd name="connsiteX190" fmla="*/ 6305 w 10000"/>
                    <a:gd name="connsiteY190" fmla="*/ 9193 h 10000"/>
                    <a:gd name="connsiteX191" fmla="*/ 6227 w 10000"/>
                    <a:gd name="connsiteY191" fmla="*/ 9203 h 10000"/>
                    <a:gd name="connsiteX192" fmla="*/ 6149 w 10000"/>
                    <a:gd name="connsiteY192" fmla="*/ 9214 h 10000"/>
                    <a:gd name="connsiteX193" fmla="*/ 6070 w 10000"/>
                    <a:gd name="connsiteY193" fmla="*/ 9224 h 10000"/>
                    <a:gd name="connsiteX194" fmla="*/ 5992 w 10000"/>
                    <a:gd name="connsiteY194" fmla="*/ 9228 h 10000"/>
                    <a:gd name="connsiteX195" fmla="*/ 5912 w 10000"/>
                    <a:gd name="connsiteY195" fmla="*/ 9232 h 10000"/>
                    <a:gd name="connsiteX196" fmla="*/ 5830 w 10000"/>
                    <a:gd name="connsiteY196" fmla="*/ 9232 h 10000"/>
                    <a:gd name="connsiteX197" fmla="*/ 5750 w 10000"/>
                    <a:gd name="connsiteY197" fmla="*/ 9232 h 10000"/>
                    <a:gd name="connsiteX198" fmla="*/ 5670 w 10000"/>
                    <a:gd name="connsiteY198" fmla="*/ 9228 h 10000"/>
                    <a:gd name="connsiteX199" fmla="*/ 5588 w 10000"/>
                    <a:gd name="connsiteY199" fmla="*/ 9224 h 10000"/>
                    <a:gd name="connsiteX200" fmla="*/ 5510 w 10000"/>
                    <a:gd name="connsiteY200" fmla="*/ 9214 h 10000"/>
                    <a:gd name="connsiteX201" fmla="*/ 5432 w 10000"/>
                    <a:gd name="connsiteY201" fmla="*/ 9203 h 10000"/>
                    <a:gd name="connsiteX202" fmla="*/ 5353 w 10000"/>
                    <a:gd name="connsiteY202" fmla="*/ 9193 h 10000"/>
                    <a:gd name="connsiteX203" fmla="*/ 5277 w 10000"/>
                    <a:gd name="connsiteY203" fmla="*/ 9179 h 10000"/>
                    <a:gd name="connsiteX204" fmla="*/ 5200 w 10000"/>
                    <a:gd name="connsiteY204" fmla="*/ 9162 h 10000"/>
                    <a:gd name="connsiteX205" fmla="*/ 5124 w 10000"/>
                    <a:gd name="connsiteY205" fmla="*/ 9142 h 10000"/>
                    <a:gd name="connsiteX206" fmla="*/ 5049 w 10000"/>
                    <a:gd name="connsiteY206" fmla="*/ 9121 h 10000"/>
                    <a:gd name="connsiteX207" fmla="*/ 4974 w 10000"/>
                    <a:gd name="connsiteY207" fmla="*/ 9097 h 10000"/>
                    <a:gd name="connsiteX208" fmla="*/ 4901 w 10000"/>
                    <a:gd name="connsiteY208" fmla="*/ 9070 h 10000"/>
                    <a:gd name="connsiteX209" fmla="*/ 4826 w 10000"/>
                    <a:gd name="connsiteY209" fmla="*/ 9046 h 10000"/>
                    <a:gd name="connsiteX210" fmla="*/ 4754 w 10000"/>
                    <a:gd name="connsiteY210" fmla="*/ 9015 h 10000"/>
                    <a:gd name="connsiteX211" fmla="*/ 4684 w 10000"/>
                    <a:gd name="connsiteY211" fmla="*/ 8982 h 10000"/>
                    <a:gd name="connsiteX212" fmla="*/ 4615 w 10000"/>
                    <a:gd name="connsiteY212" fmla="*/ 8949 h 10000"/>
                    <a:gd name="connsiteX213" fmla="*/ 4544 w 10000"/>
                    <a:gd name="connsiteY213" fmla="*/ 8917 h 10000"/>
                    <a:gd name="connsiteX214" fmla="*/ 4476 w 10000"/>
                    <a:gd name="connsiteY214" fmla="*/ 8878 h 10000"/>
                    <a:gd name="connsiteX215" fmla="*/ 4406 w 10000"/>
                    <a:gd name="connsiteY215" fmla="*/ 8841 h 10000"/>
                    <a:gd name="connsiteX216" fmla="*/ 4339 w 10000"/>
                    <a:gd name="connsiteY216" fmla="*/ 8800 h 10000"/>
                    <a:gd name="connsiteX217" fmla="*/ 4275 w 10000"/>
                    <a:gd name="connsiteY217" fmla="*/ 8757 h 10000"/>
                    <a:gd name="connsiteX218" fmla="*/ 4209 w 10000"/>
                    <a:gd name="connsiteY218" fmla="*/ 8712 h 10000"/>
                    <a:gd name="connsiteX219" fmla="*/ 4145 w 10000"/>
                    <a:gd name="connsiteY219" fmla="*/ 8667 h 10000"/>
                    <a:gd name="connsiteX220" fmla="*/ 4083 w 10000"/>
                    <a:gd name="connsiteY220" fmla="*/ 8620 h 10000"/>
                    <a:gd name="connsiteX221" fmla="*/ 4020 w 10000"/>
                    <a:gd name="connsiteY221" fmla="*/ 8569 h 10000"/>
                    <a:gd name="connsiteX222" fmla="*/ 3960 w 10000"/>
                    <a:gd name="connsiteY222" fmla="*/ 8519 h 10000"/>
                    <a:gd name="connsiteX223" fmla="*/ 3901 w 10000"/>
                    <a:gd name="connsiteY223" fmla="*/ 8466 h 10000"/>
                    <a:gd name="connsiteX224" fmla="*/ 3841 w 10000"/>
                    <a:gd name="connsiteY224" fmla="*/ 8413 h 10000"/>
                    <a:gd name="connsiteX225" fmla="*/ 3784 w 10000"/>
                    <a:gd name="connsiteY225" fmla="*/ 8356 h 10000"/>
                    <a:gd name="connsiteX226" fmla="*/ 3727 w 10000"/>
                    <a:gd name="connsiteY226" fmla="*/ 8298 h 10000"/>
                    <a:gd name="connsiteX227" fmla="*/ 3673 w 10000"/>
                    <a:gd name="connsiteY227" fmla="*/ 8239 h 10000"/>
                    <a:gd name="connsiteX228" fmla="*/ 3620 w 10000"/>
                    <a:gd name="connsiteY228" fmla="*/ 8179 h 10000"/>
                    <a:gd name="connsiteX229" fmla="*/ 3566 w 10000"/>
                    <a:gd name="connsiteY229" fmla="*/ 8118 h 10000"/>
                    <a:gd name="connsiteX230" fmla="*/ 3517 w 10000"/>
                    <a:gd name="connsiteY230" fmla="*/ 8057 h 10000"/>
                    <a:gd name="connsiteX231" fmla="*/ 3467 w 10000"/>
                    <a:gd name="connsiteY231" fmla="*/ 7989 h 10000"/>
                    <a:gd name="connsiteX232" fmla="*/ 3417 w 10000"/>
                    <a:gd name="connsiteY232" fmla="*/ 7925 h 10000"/>
                    <a:gd name="connsiteX233" fmla="*/ 3371 w 10000"/>
                    <a:gd name="connsiteY233" fmla="*/ 7856 h 10000"/>
                    <a:gd name="connsiteX234" fmla="*/ 3324 w 10000"/>
                    <a:gd name="connsiteY234" fmla="*/ 7790 h 10000"/>
                    <a:gd name="connsiteX235" fmla="*/ 3282 w 10000"/>
                    <a:gd name="connsiteY235" fmla="*/ 7719 h 10000"/>
                    <a:gd name="connsiteX236" fmla="*/ 3237 w 10000"/>
                    <a:gd name="connsiteY236" fmla="*/ 7647 h 10000"/>
                    <a:gd name="connsiteX237" fmla="*/ 3196 w 10000"/>
                    <a:gd name="connsiteY237" fmla="*/ 7575 h 10000"/>
                    <a:gd name="connsiteX238" fmla="*/ 3157 w 10000"/>
                    <a:gd name="connsiteY238" fmla="*/ 7502 h 10000"/>
                    <a:gd name="connsiteX239" fmla="*/ 3118 w 10000"/>
                    <a:gd name="connsiteY239" fmla="*/ 7426 h 10000"/>
                    <a:gd name="connsiteX240" fmla="*/ 3081 w 10000"/>
                    <a:gd name="connsiteY240" fmla="*/ 7350 h 10000"/>
                    <a:gd name="connsiteX241" fmla="*/ 3045 w 10000"/>
                    <a:gd name="connsiteY241" fmla="*/ 7274 h 10000"/>
                    <a:gd name="connsiteX242" fmla="*/ 3013 w 10000"/>
                    <a:gd name="connsiteY242" fmla="*/ 7194 h 10000"/>
                    <a:gd name="connsiteX243" fmla="*/ 2979 w 10000"/>
                    <a:gd name="connsiteY243" fmla="*/ 7117 h 10000"/>
                    <a:gd name="connsiteX244" fmla="*/ 2951 w 10000"/>
                    <a:gd name="connsiteY244" fmla="*/ 7035 h 10000"/>
                    <a:gd name="connsiteX245" fmla="*/ 2922 w 10000"/>
                    <a:gd name="connsiteY245" fmla="*/ 6955 h 10000"/>
                    <a:gd name="connsiteX246" fmla="*/ 2892 w 10000"/>
                    <a:gd name="connsiteY246" fmla="*/ 6871 h 10000"/>
                    <a:gd name="connsiteX247" fmla="*/ 2869 w 10000"/>
                    <a:gd name="connsiteY247" fmla="*/ 6791 h 10000"/>
                    <a:gd name="connsiteX248" fmla="*/ 2846 w 10000"/>
                    <a:gd name="connsiteY248" fmla="*/ 6705 h 10000"/>
                    <a:gd name="connsiteX249" fmla="*/ 2823 w 10000"/>
                    <a:gd name="connsiteY249" fmla="*/ 6619 h 10000"/>
                    <a:gd name="connsiteX250" fmla="*/ 2801 w 10000"/>
                    <a:gd name="connsiteY250" fmla="*/ 6535 h 10000"/>
                    <a:gd name="connsiteX251" fmla="*/ 2783 w 10000"/>
                    <a:gd name="connsiteY251" fmla="*/ 6449 h 10000"/>
                    <a:gd name="connsiteX252" fmla="*/ 2767 w 10000"/>
                    <a:gd name="connsiteY252" fmla="*/ 6361 h 10000"/>
                    <a:gd name="connsiteX253" fmla="*/ 2753 w 10000"/>
                    <a:gd name="connsiteY253" fmla="*/ 6273 h 10000"/>
                    <a:gd name="connsiteX254" fmla="*/ 2741 w 10000"/>
                    <a:gd name="connsiteY254" fmla="*/ 6185 h 10000"/>
                    <a:gd name="connsiteX255" fmla="*/ 2730 w 10000"/>
                    <a:gd name="connsiteY255" fmla="*/ 6095 h 10000"/>
                    <a:gd name="connsiteX256" fmla="*/ 2719 w 10000"/>
                    <a:gd name="connsiteY256" fmla="*/ 6005 h 10000"/>
                    <a:gd name="connsiteX257" fmla="*/ 2712 w 10000"/>
                    <a:gd name="connsiteY257" fmla="*/ 5912 h 10000"/>
                    <a:gd name="connsiteX258" fmla="*/ 2709 w 10000"/>
                    <a:gd name="connsiteY258" fmla="*/ 5820 h 10000"/>
                    <a:gd name="connsiteX259" fmla="*/ 2705 w 10000"/>
                    <a:gd name="connsiteY259" fmla="*/ 5728 h 10000"/>
                    <a:gd name="connsiteX260" fmla="*/ 2705 w 10000"/>
                    <a:gd name="connsiteY260" fmla="*/ 5636 h 10000"/>
                    <a:gd name="connsiteX261" fmla="*/ 2705 w 10000"/>
                    <a:gd name="connsiteY261" fmla="*/ 5542 h 10000"/>
                    <a:gd name="connsiteX262" fmla="*/ 2709 w 10000"/>
                    <a:gd name="connsiteY262" fmla="*/ 5450 h 10000"/>
                    <a:gd name="connsiteX263" fmla="*/ 2712 w 10000"/>
                    <a:gd name="connsiteY263" fmla="*/ 5359 h 10000"/>
                    <a:gd name="connsiteX264" fmla="*/ 2719 w 10000"/>
                    <a:gd name="connsiteY264" fmla="*/ 5269 h 10000"/>
                    <a:gd name="connsiteX265" fmla="*/ 2730 w 10000"/>
                    <a:gd name="connsiteY265" fmla="*/ 5179 h 10000"/>
                    <a:gd name="connsiteX266" fmla="*/ 2741 w 10000"/>
                    <a:gd name="connsiteY266" fmla="*/ 5089 h 10000"/>
                    <a:gd name="connsiteX267" fmla="*/ 2753 w 10000"/>
                    <a:gd name="connsiteY267" fmla="*/ 4997 h 10000"/>
                    <a:gd name="connsiteX268" fmla="*/ 2767 w 10000"/>
                    <a:gd name="connsiteY268" fmla="*/ 4909 h 10000"/>
                    <a:gd name="connsiteX269" fmla="*/ 2783 w 10000"/>
                    <a:gd name="connsiteY269" fmla="*/ 4825 h 10000"/>
                    <a:gd name="connsiteX270" fmla="*/ 2801 w 10000"/>
                    <a:gd name="connsiteY270" fmla="*/ 4737 h 10000"/>
                    <a:gd name="connsiteX271" fmla="*/ 2823 w 10000"/>
                    <a:gd name="connsiteY271" fmla="*/ 4651 h 10000"/>
                    <a:gd name="connsiteX272" fmla="*/ 2846 w 10000"/>
                    <a:gd name="connsiteY272" fmla="*/ 4565 h 10000"/>
                    <a:gd name="connsiteX273" fmla="*/ 2869 w 10000"/>
                    <a:gd name="connsiteY273" fmla="*/ 4481 h 10000"/>
                    <a:gd name="connsiteX274" fmla="*/ 2892 w 10000"/>
                    <a:gd name="connsiteY274" fmla="*/ 4399 h 10000"/>
                    <a:gd name="connsiteX275" fmla="*/ 2922 w 10000"/>
                    <a:gd name="connsiteY275" fmla="*/ 4317 h 10000"/>
                    <a:gd name="connsiteX276" fmla="*/ 2951 w 10000"/>
                    <a:gd name="connsiteY276" fmla="*/ 4235 h 10000"/>
                    <a:gd name="connsiteX277" fmla="*/ 2979 w 10000"/>
                    <a:gd name="connsiteY277" fmla="*/ 4155 h 10000"/>
                    <a:gd name="connsiteX278" fmla="*/ 3013 w 10000"/>
                    <a:gd name="connsiteY278" fmla="*/ 4075 h 10000"/>
                    <a:gd name="connsiteX279" fmla="*/ 3045 w 10000"/>
                    <a:gd name="connsiteY279" fmla="*/ 4000 h 10000"/>
                    <a:gd name="connsiteX280" fmla="*/ 3081 w 10000"/>
                    <a:gd name="connsiteY280" fmla="*/ 3920 h 10000"/>
                    <a:gd name="connsiteX281" fmla="*/ 3118 w 10000"/>
                    <a:gd name="connsiteY281" fmla="*/ 3844 h 10000"/>
                    <a:gd name="connsiteX282" fmla="*/ 3157 w 10000"/>
                    <a:gd name="connsiteY282" fmla="*/ 3770 h 10000"/>
                    <a:gd name="connsiteX283" fmla="*/ 3196 w 10000"/>
                    <a:gd name="connsiteY283" fmla="*/ 3696 h 10000"/>
                    <a:gd name="connsiteX284" fmla="*/ 3237 w 10000"/>
                    <a:gd name="connsiteY284" fmla="*/ 3623 h 10000"/>
                    <a:gd name="connsiteX285" fmla="*/ 3282 w 10000"/>
                    <a:gd name="connsiteY285" fmla="*/ 3553 h 10000"/>
                    <a:gd name="connsiteX286" fmla="*/ 3324 w 10000"/>
                    <a:gd name="connsiteY286" fmla="*/ 3484 h 10000"/>
                    <a:gd name="connsiteX287" fmla="*/ 3371 w 10000"/>
                    <a:gd name="connsiteY287" fmla="*/ 3414 h 10000"/>
                    <a:gd name="connsiteX288" fmla="*/ 3417 w 10000"/>
                    <a:gd name="connsiteY288" fmla="*/ 3348 h 10000"/>
                    <a:gd name="connsiteX289" fmla="*/ 3467 w 10000"/>
                    <a:gd name="connsiteY289" fmla="*/ 3281 h 10000"/>
                    <a:gd name="connsiteX290" fmla="*/ 3517 w 10000"/>
                    <a:gd name="connsiteY290" fmla="*/ 3217 h 10000"/>
                    <a:gd name="connsiteX291" fmla="*/ 3566 w 10000"/>
                    <a:gd name="connsiteY291" fmla="*/ 3152 h 10000"/>
                    <a:gd name="connsiteX292" fmla="*/ 3620 w 10000"/>
                    <a:gd name="connsiteY292" fmla="*/ 3090 h 10000"/>
                    <a:gd name="connsiteX293" fmla="*/ 3673 w 10000"/>
                    <a:gd name="connsiteY293" fmla="*/ 3031 h 10000"/>
                    <a:gd name="connsiteX294" fmla="*/ 3727 w 10000"/>
                    <a:gd name="connsiteY294" fmla="*/ 2972 h 10000"/>
                    <a:gd name="connsiteX295" fmla="*/ 3784 w 10000"/>
                    <a:gd name="connsiteY295" fmla="*/ 2914 h 10000"/>
                    <a:gd name="connsiteX296" fmla="*/ 3841 w 10000"/>
                    <a:gd name="connsiteY296" fmla="*/ 2861 h 10000"/>
                    <a:gd name="connsiteX297" fmla="*/ 3901 w 10000"/>
                    <a:gd name="connsiteY297" fmla="*/ 2806 h 10000"/>
                    <a:gd name="connsiteX298" fmla="*/ 3960 w 10000"/>
                    <a:gd name="connsiteY298" fmla="*/ 2752 h 10000"/>
                    <a:gd name="connsiteX299" fmla="*/ 4020 w 10000"/>
                    <a:gd name="connsiteY299" fmla="*/ 2701 h 10000"/>
                    <a:gd name="connsiteX300" fmla="*/ 4083 w 10000"/>
                    <a:gd name="connsiteY300" fmla="*/ 2654 h 10000"/>
                    <a:gd name="connsiteX301" fmla="*/ 4145 w 10000"/>
                    <a:gd name="connsiteY301" fmla="*/ 2605 h 10000"/>
                    <a:gd name="connsiteX302" fmla="*/ 4209 w 10000"/>
                    <a:gd name="connsiteY302" fmla="*/ 2558 h 10000"/>
                    <a:gd name="connsiteX303" fmla="*/ 4275 w 10000"/>
                    <a:gd name="connsiteY303" fmla="*/ 2515 h 10000"/>
                    <a:gd name="connsiteX304" fmla="*/ 4339 w 10000"/>
                    <a:gd name="connsiteY304" fmla="*/ 2472 h 10000"/>
                    <a:gd name="connsiteX305" fmla="*/ 4406 w 10000"/>
                    <a:gd name="connsiteY305" fmla="*/ 2433 h 10000"/>
                    <a:gd name="connsiteX306" fmla="*/ 4476 w 10000"/>
                    <a:gd name="connsiteY306" fmla="*/ 2394 h 10000"/>
                    <a:gd name="connsiteX307" fmla="*/ 4544 w 10000"/>
                    <a:gd name="connsiteY307" fmla="*/ 2355 h 10000"/>
                    <a:gd name="connsiteX308" fmla="*/ 4615 w 10000"/>
                    <a:gd name="connsiteY308" fmla="*/ 2320 h 10000"/>
                    <a:gd name="connsiteX309" fmla="*/ 4684 w 10000"/>
                    <a:gd name="connsiteY309" fmla="*/ 2288 h 10000"/>
                    <a:gd name="connsiteX310" fmla="*/ 4754 w 10000"/>
                    <a:gd name="connsiteY310" fmla="*/ 2257 h 10000"/>
                    <a:gd name="connsiteX311" fmla="*/ 4826 w 10000"/>
                    <a:gd name="connsiteY311" fmla="*/ 2228 h 10000"/>
                    <a:gd name="connsiteX312" fmla="*/ 4901 w 10000"/>
                    <a:gd name="connsiteY312" fmla="*/ 2199 h 10000"/>
                    <a:gd name="connsiteX313" fmla="*/ 4974 w 10000"/>
                    <a:gd name="connsiteY313" fmla="*/ 2175 h 10000"/>
                    <a:gd name="connsiteX314" fmla="*/ 5049 w 10000"/>
                    <a:gd name="connsiteY314" fmla="*/ 2152 h 10000"/>
                    <a:gd name="connsiteX315" fmla="*/ 5124 w 10000"/>
                    <a:gd name="connsiteY315" fmla="*/ 2130 h 10000"/>
                    <a:gd name="connsiteX316" fmla="*/ 5200 w 10000"/>
                    <a:gd name="connsiteY316" fmla="*/ 2111 h 10000"/>
                    <a:gd name="connsiteX317" fmla="*/ 5277 w 10000"/>
                    <a:gd name="connsiteY317" fmla="*/ 2095 h 10000"/>
                    <a:gd name="connsiteX318" fmla="*/ 5353 w 10000"/>
                    <a:gd name="connsiteY318" fmla="*/ 2081 h 10000"/>
                    <a:gd name="connsiteX319" fmla="*/ 5432 w 10000"/>
                    <a:gd name="connsiteY319" fmla="*/ 2066 h 10000"/>
                    <a:gd name="connsiteX320" fmla="*/ 5510 w 10000"/>
                    <a:gd name="connsiteY320" fmla="*/ 2056 h 10000"/>
                    <a:gd name="connsiteX321" fmla="*/ 5588 w 10000"/>
                    <a:gd name="connsiteY321" fmla="*/ 2050 h 10000"/>
                    <a:gd name="connsiteX322" fmla="*/ 5670 w 10000"/>
                    <a:gd name="connsiteY322" fmla="*/ 2042 h 10000"/>
                    <a:gd name="connsiteX323" fmla="*/ 5750 w 10000"/>
                    <a:gd name="connsiteY323" fmla="*/ 2040 h 10000"/>
                    <a:gd name="connsiteX324" fmla="*/ 5830 w 10000"/>
                    <a:gd name="connsiteY324" fmla="*/ 2038 h 10000"/>
                    <a:gd name="connsiteX325" fmla="*/ 5432 w 10000"/>
                    <a:gd name="connsiteY325" fmla="*/ 3879 h 10000"/>
                    <a:gd name="connsiteX326" fmla="*/ 5432 w 10000"/>
                    <a:gd name="connsiteY326" fmla="*/ 3879 h 10000"/>
                    <a:gd name="connsiteX327" fmla="*/ 5394 w 10000"/>
                    <a:gd name="connsiteY327" fmla="*/ 3854 h 10000"/>
                    <a:gd name="connsiteX328" fmla="*/ 5355 w 10000"/>
                    <a:gd name="connsiteY328" fmla="*/ 3836 h 10000"/>
                    <a:gd name="connsiteX329" fmla="*/ 5316 w 10000"/>
                    <a:gd name="connsiteY329" fmla="*/ 3819 h 10000"/>
                    <a:gd name="connsiteX330" fmla="*/ 5277 w 10000"/>
                    <a:gd name="connsiteY330" fmla="*/ 3805 h 10000"/>
                    <a:gd name="connsiteX331" fmla="*/ 5236 w 10000"/>
                    <a:gd name="connsiteY331" fmla="*/ 3793 h 10000"/>
                    <a:gd name="connsiteX332" fmla="*/ 5195 w 10000"/>
                    <a:gd name="connsiteY332" fmla="*/ 3785 h 10000"/>
                    <a:gd name="connsiteX333" fmla="*/ 5154 w 10000"/>
                    <a:gd name="connsiteY333" fmla="*/ 3780 h 10000"/>
                    <a:gd name="connsiteX334" fmla="*/ 5109 w 10000"/>
                    <a:gd name="connsiteY334" fmla="*/ 3778 h 10000"/>
                    <a:gd name="connsiteX335" fmla="*/ 5069 w 10000"/>
                    <a:gd name="connsiteY335" fmla="*/ 3778 h 10000"/>
                    <a:gd name="connsiteX336" fmla="*/ 5026 w 10000"/>
                    <a:gd name="connsiteY336" fmla="*/ 3780 h 10000"/>
                    <a:gd name="connsiteX337" fmla="*/ 4981 w 10000"/>
                    <a:gd name="connsiteY337" fmla="*/ 3787 h 10000"/>
                    <a:gd name="connsiteX338" fmla="*/ 4939 w 10000"/>
                    <a:gd name="connsiteY338" fmla="*/ 3797 h 10000"/>
                    <a:gd name="connsiteX339" fmla="*/ 4894 w 10000"/>
                    <a:gd name="connsiteY339" fmla="*/ 3807 h 10000"/>
                    <a:gd name="connsiteX340" fmla="*/ 4851 w 10000"/>
                    <a:gd name="connsiteY340" fmla="*/ 3821 h 10000"/>
                    <a:gd name="connsiteX341" fmla="*/ 4810 w 10000"/>
                    <a:gd name="connsiteY341" fmla="*/ 3838 h 10000"/>
                    <a:gd name="connsiteX342" fmla="*/ 4766 w 10000"/>
                    <a:gd name="connsiteY342" fmla="*/ 3856 h 10000"/>
                    <a:gd name="connsiteX343" fmla="*/ 4723 w 10000"/>
                    <a:gd name="connsiteY343" fmla="*/ 3881 h 10000"/>
                    <a:gd name="connsiteX344" fmla="*/ 4682 w 10000"/>
                    <a:gd name="connsiteY344" fmla="*/ 3903 h 10000"/>
                    <a:gd name="connsiteX345" fmla="*/ 4641 w 10000"/>
                    <a:gd name="connsiteY345" fmla="*/ 3930 h 10000"/>
                    <a:gd name="connsiteX346" fmla="*/ 4599 w 10000"/>
                    <a:gd name="connsiteY346" fmla="*/ 3959 h 10000"/>
                    <a:gd name="connsiteX347" fmla="*/ 4558 w 10000"/>
                    <a:gd name="connsiteY347" fmla="*/ 3989 h 10000"/>
                    <a:gd name="connsiteX348" fmla="*/ 4519 w 10000"/>
                    <a:gd name="connsiteY348" fmla="*/ 4026 h 10000"/>
                    <a:gd name="connsiteX349" fmla="*/ 4479 w 10000"/>
                    <a:gd name="connsiteY349" fmla="*/ 4061 h 10000"/>
                    <a:gd name="connsiteX350" fmla="*/ 4440 w 10000"/>
                    <a:gd name="connsiteY350" fmla="*/ 4100 h 10000"/>
                    <a:gd name="connsiteX351" fmla="*/ 4403 w 10000"/>
                    <a:gd name="connsiteY351" fmla="*/ 4139 h 10000"/>
                    <a:gd name="connsiteX352" fmla="*/ 4367 w 10000"/>
                    <a:gd name="connsiteY352" fmla="*/ 4182 h 10000"/>
                    <a:gd name="connsiteX353" fmla="*/ 4330 w 10000"/>
                    <a:gd name="connsiteY353" fmla="*/ 4227 h 10000"/>
                    <a:gd name="connsiteX354" fmla="*/ 4298 w 10000"/>
                    <a:gd name="connsiteY354" fmla="*/ 4272 h 10000"/>
                    <a:gd name="connsiteX355" fmla="*/ 4264 w 10000"/>
                    <a:gd name="connsiteY355" fmla="*/ 4323 h 10000"/>
                    <a:gd name="connsiteX356" fmla="*/ 4234 w 10000"/>
                    <a:gd name="connsiteY356" fmla="*/ 4372 h 10000"/>
                    <a:gd name="connsiteX357" fmla="*/ 4204 w 10000"/>
                    <a:gd name="connsiteY357" fmla="*/ 4428 h 10000"/>
                    <a:gd name="connsiteX358" fmla="*/ 4173 w 10000"/>
                    <a:gd name="connsiteY358" fmla="*/ 4481 h 10000"/>
                    <a:gd name="connsiteX359" fmla="*/ 4147 w 10000"/>
                    <a:gd name="connsiteY359" fmla="*/ 4536 h 10000"/>
                    <a:gd name="connsiteX360" fmla="*/ 4122 w 10000"/>
                    <a:gd name="connsiteY360" fmla="*/ 4593 h 10000"/>
                    <a:gd name="connsiteX361" fmla="*/ 4099 w 10000"/>
                    <a:gd name="connsiteY361" fmla="*/ 4651 h 10000"/>
                    <a:gd name="connsiteX362" fmla="*/ 4079 w 10000"/>
                    <a:gd name="connsiteY362" fmla="*/ 4708 h 10000"/>
                    <a:gd name="connsiteX363" fmla="*/ 4059 w 10000"/>
                    <a:gd name="connsiteY363" fmla="*/ 4766 h 10000"/>
                    <a:gd name="connsiteX364" fmla="*/ 4045 w 10000"/>
                    <a:gd name="connsiteY364" fmla="*/ 4825 h 10000"/>
                    <a:gd name="connsiteX365" fmla="*/ 4031 w 10000"/>
                    <a:gd name="connsiteY365" fmla="*/ 4882 h 10000"/>
                    <a:gd name="connsiteX366" fmla="*/ 4019 w 10000"/>
                    <a:gd name="connsiteY366" fmla="*/ 4938 h 10000"/>
                    <a:gd name="connsiteX367" fmla="*/ 4011 w 10000"/>
                    <a:gd name="connsiteY367" fmla="*/ 4995 h 10000"/>
                    <a:gd name="connsiteX368" fmla="*/ 4002 w 10000"/>
                    <a:gd name="connsiteY368" fmla="*/ 5052 h 10000"/>
                    <a:gd name="connsiteX369" fmla="*/ 3995 w 10000"/>
                    <a:gd name="connsiteY369" fmla="*/ 5110 h 10000"/>
                    <a:gd name="connsiteX370" fmla="*/ 3994 w 10000"/>
                    <a:gd name="connsiteY370" fmla="*/ 5167 h 10000"/>
                    <a:gd name="connsiteX371" fmla="*/ 3992 w 10000"/>
                    <a:gd name="connsiteY371" fmla="*/ 5222 h 10000"/>
                    <a:gd name="connsiteX372" fmla="*/ 3994 w 10000"/>
                    <a:gd name="connsiteY372" fmla="*/ 5275 h 10000"/>
                    <a:gd name="connsiteX373" fmla="*/ 3995 w 10000"/>
                    <a:gd name="connsiteY373" fmla="*/ 5331 h 10000"/>
                    <a:gd name="connsiteX374" fmla="*/ 4001 w 10000"/>
                    <a:gd name="connsiteY374" fmla="*/ 5384 h 10000"/>
                    <a:gd name="connsiteX375" fmla="*/ 4008 w 10000"/>
                    <a:gd name="connsiteY375" fmla="*/ 5435 h 10000"/>
                    <a:gd name="connsiteX376" fmla="*/ 4017 w 10000"/>
                    <a:gd name="connsiteY376" fmla="*/ 5488 h 10000"/>
                    <a:gd name="connsiteX377" fmla="*/ 4027 w 10000"/>
                    <a:gd name="connsiteY377" fmla="*/ 5538 h 10000"/>
                    <a:gd name="connsiteX378" fmla="*/ 4042 w 10000"/>
                    <a:gd name="connsiteY378" fmla="*/ 5585 h 10000"/>
                    <a:gd name="connsiteX379" fmla="*/ 4056 w 10000"/>
                    <a:gd name="connsiteY379" fmla="*/ 5632 h 10000"/>
                    <a:gd name="connsiteX380" fmla="*/ 4072 w 10000"/>
                    <a:gd name="connsiteY380" fmla="*/ 5681 h 10000"/>
                    <a:gd name="connsiteX381" fmla="*/ 4091 w 10000"/>
                    <a:gd name="connsiteY381" fmla="*/ 5724 h 10000"/>
                    <a:gd name="connsiteX382" fmla="*/ 4111 w 10000"/>
                    <a:gd name="connsiteY382" fmla="*/ 5765 h 10000"/>
                    <a:gd name="connsiteX383" fmla="*/ 4134 w 10000"/>
                    <a:gd name="connsiteY383" fmla="*/ 5808 h 10000"/>
                    <a:gd name="connsiteX384" fmla="*/ 4159 w 10000"/>
                    <a:gd name="connsiteY384" fmla="*/ 5847 h 10000"/>
                    <a:gd name="connsiteX385" fmla="*/ 4186 w 10000"/>
                    <a:gd name="connsiteY385" fmla="*/ 5886 h 10000"/>
                    <a:gd name="connsiteX386" fmla="*/ 4214 w 10000"/>
                    <a:gd name="connsiteY386" fmla="*/ 5918 h 10000"/>
                    <a:gd name="connsiteX387" fmla="*/ 4246 w 10000"/>
                    <a:gd name="connsiteY387" fmla="*/ 5951 h 10000"/>
                    <a:gd name="connsiteX388" fmla="*/ 4278 w 10000"/>
                    <a:gd name="connsiteY388" fmla="*/ 5982 h 10000"/>
                    <a:gd name="connsiteX389" fmla="*/ 4312 w 10000"/>
                    <a:gd name="connsiteY389" fmla="*/ 6011 h 10000"/>
                    <a:gd name="connsiteX390" fmla="*/ 4350 w 10000"/>
                    <a:gd name="connsiteY390" fmla="*/ 6037 h 10000"/>
                    <a:gd name="connsiteX391" fmla="*/ 4387 w 10000"/>
                    <a:gd name="connsiteY391" fmla="*/ 6058 h 10000"/>
                    <a:gd name="connsiteX392" fmla="*/ 4422 w 10000"/>
                    <a:gd name="connsiteY392" fmla="*/ 6078 h 10000"/>
                    <a:gd name="connsiteX393" fmla="*/ 4455 w 10000"/>
                    <a:gd name="connsiteY393" fmla="*/ 6093 h 10000"/>
                    <a:gd name="connsiteX394" fmla="*/ 4490 w 10000"/>
                    <a:gd name="connsiteY394" fmla="*/ 6101 h 10000"/>
                    <a:gd name="connsiteX395" fmla="*/ 4520 w 10000"/>
                    <a:gd name="connsiteY395" fmla="*/ 6107 h 10000"/>
                    <a:gd name="connsiteX396" fmla="*/ 4554 w 10000"/>
                    <a:gd name="connsiteY396" fmla="*/ 6107 h 10000"/>
                    <a:gd name="connsiteX397" fmla="*/ 4583 w 10000"/>
                    <a:gd name="connsiteY397" fmla="*/ 6103 h 10000"/>
                    <a:gd name="connsiteX398" fmla="*/ 4615 w 10000"/>
                    <a:gd name="connsiteY398" fmla="*/ 6099 h 10000"/>
                    <a:gd name="connsiteX399" fmla="*/ 4643 w 10000"/>
                    <a:gd name="connsiteY399" fmla="*/ 6088 h 10000"/>
                    <a:gd name="connsiteX400" fmla="*/ 4672 w 10000"/>
                    <a:gd name="connsiteY400" fmla="*/ 6074 h 10000"/>
                    <a:gd name="connsiteX401" fmla="*/ 4698 w 10000"/>
                    <a:gd name="connsiteY401" fmla="*/ 6058 h 10000"/>
                    <a:gd name="connsiteX402" fmla="*/ 4727 w 10000"/>
                    <a:gd name="connsiteY402" fmla="*/ 6039 h 10000"/>
                    <a:gd name="connsiteX403" fmla="*/ 4754 w 10000"/>
                    <a:gd name="connsiteY403" fmla="*/ 6015 h 10000"/>
                    <a:gd name="connsiteX404" fmla="*/ 4782 w 10000"/>
                    <a:gd name="connsiteY404" fmla="*/ 5992 h 10000"/>
                    <a:gd name="connsiteX405" fmla="*/ 4805 w 10000"/>
                    <a:gd name="connsiteY405" fmla="*/ 5964 h 10000"/>
                    <a:gd name="connsiteX406" fmla="*/ 4834 w 10000"/>
                    <a:gd name="connsiteY406" fmla="*/ 5933 h 10000"/>
                    <a:gd name="connsiteX407" fmla="*/ 4859 w 10000"/>
                    <a:gd name="connsiteY407" fmla="*/ 5896 h 10000"/>
                    <a:gd name="connsiteX408" fmla="*/ 4882 w 10000"/>
                    <a:gd name="connsiteY408" fmla="*/ 5861 h 10000"/>
                    <a:gd name="connsiteX409" fmla="*/ 4931 w 10000"/>
                    <a:gd name="connsiteY409" fmla="*/ 5783 h 10000"/>
                    <a:gd name="connsiteX410" fmla="*/ 4981 w 10000"/>
                    <a:gd name="connsiteY410" fmla="*/ 5697 h 10000"/>
                    <a:gd name="connsiteX411" fmla="*/ 5033 w 10000"/>
                    <a:gd name="connsiteY411" fmla="*/ 5605 h 10000"/>
                    <a:gd name="connsiteX412" fmla="*/ 5083 w 10000"/>
                    <a:gd name="connsiteY412" fmla="*/ 5505 h 10000"/>
                    <a:gd name="connsiteX413" fmla="*/ 5134 w 10000"/>
                    <a:gd name="connsiteY413" fmla="*/ 5400 h 10000"/>
                    <a:gd name="connsiteX414" fmla="*/ 5241 w 10000"/>
                    <a:gd name="connsiteY414" fmla="*/ 5181 h 10000"/>
                    <a:gd name="connsiteX415" fmla="*/ 5353 w 10000"/>
                    <a:gd name="connsiteY415" fmla="*/ 4964 h 10000"/>
                    <a:gd name="connsiteX416" fmla="*/ 5405 w 10000"/>
                    <a:gd name="connsiteY416" fmla="*/ 4862 h 10000"/>
                    <a:gd name="connsiteX417" fmla="*/ 5497 w 10000"/>
                    <a:gd name="connsiteY417" fmla="*/ 4667 h 10000"/>
                    <a:gd name="connsiteX418" fmla="*/ 5537 w 10000"/>
                    <a:gd name="connsiteY418" fmla="*/ 4577 h 10000"/>
                    <a:gd name="connsiteX419" fmla="*/ 5572 w 10000"/>
                    <a:gd name="connsiteY419" fmla="*/ 4489 h 10000"/>
                    <a:gd name="connsiteX420" fmla="*/ 5585 w 10000"/>
                    <a:gd name="connsiteY420" fmla="*/ 4446 h 10000"/>
                    <a:gd name="connsiteX421" fmla="*/ 5597 w 10000"/>
                    <a:gd name="connsiteY421" fmla="*/ 4405 h 10000"/>
                    <a:gd name="connsiteX422" fmla="*/ 5608 w 10000"/>
                    <a:gd name="connsiteY422" fmla="*/ 4366 h 10000"/>
                    <a:gd name="connsiteX423" fmla="*/ 5617 w 10000"/>
                    <a:gd name="connsiteY423" fmla="*/ 4325 h 10000"/>
                    <a:gd name="connsiteX424" fmla="*/ 5622 w 10000"/>
                    <a:gd name="connsiteY424" fmla="*/ 4286 h 10000"/>
                    <a:gd name="connsiteX425" fmla="*/ 5624 w 10000"/>
                    <a:gd name="connsiteY425" fmla="*/ 4249 h 10000"/>
                    <a:gd name="connsiteX426" fmla="*/ 5626 w 10000"/>
                    <a:gd name="connsiteY426" fmla="*/ 4213 h 10000"/>
                    <a:gd name="connsiteX427" fmla="*/ 5624 w 10000"/>
                    <a:gd name="connsiteY427" fmla="*/ 4178 h 10000"/>
                    <a:gd name="connsiteX428" fmla="*/ 5618 w 10000"/>
                    <a:gd name="connsiteY428" fmla="*/ 4141 h 10000"/>
                    <a:gd name="connsiteX429" fmla="*/ 5611 w 10000"/>
                    <a:gd name="connsiteY429" fmla="*/ 4108 h 10000"/>
                    <a:gd name="connsiteX430" fmla="*/ 5601 w 10000"/>
                    <a:gd name="connsiteY430" fmla="*/ 4075 h 10000"/>
                    <a:gd name="connsiteX431" fmla="*/ 5586 w 10000"/>
                    <a:gd name="connsiteY431" fmla="*/ 4045 h 10000"/>
                    <a:gd name="connsiteX432" fmla="*/ 5570 w 10000"/>
                    <a:gd name="connsiteY432" fmla="*/ 4014 h 10000"/>
                    <a:gd name="connsiteX433" fmla="*/ 5549 w 10000"/>
                    <a:gd name="connsiteY433" fmla="*/ 3985 h 10000"/>
                    <a:gd name="connsiteX434" fmla="*/ 5526 w 10000"/>
                    <a:gd name="connsiteY434" fmla="*/ 3957 h 10000"/>
                    <a:gd name="connsiteX435" fmla="*/ 5497 w 10000"/>
                    <a:gd name="connsiteY435" fmla="*/ 3930 h 10000"/>
                    <a:gd name="connsiteX436" fmla="*/ 5467 w 10000"/>
                    <a:gd name="connsiteY436" fmla="*/ 3903 h 10000"/>
                    <a:gd name="connsiteX437" fmla="*/ 5432 w 10000"/>
                    <a:gd name="connsiteY437" fmla="*/ 3879 h 10000"/>
                    <a:gd name="connsiteX438" fmla="*/ 7341 w 10000"/>
                    <a:gd name="connsiteY438" fmla="*/ 3897 h 10000"/>
                    <a:gd name="connsiteX439" fmla="*/ 7341 w 10000"/>
                    <a:gd name="connsiteY439" fmla="*/ 3897 h 10000"/>
                    <a:gd name="connsiteX440" fmla="*/ 7266 w 10000"/>
                    <a:gd name="connsiteY440" fmla="*/ 3815 h 10000"/>
                    <a:gd name="connsiteX441" fmla="*/ 7188 w 10000"/>
                    <a:gd name="connsiteY441" fmla="*/ 3740 h 10000"/>
                    <a:gd name="connsiteX442" fmla="*/ 7108 w 10000"/>
                    <a:gd name="connsiteY442" fmla="*/ 3666 h 10000"/>
                    <a:gd name="connsiteX443" fmla="*/ 7024 w 10000"/>
                    <a:gd name="connsiteY443" fmla="*/ 3598 h 10000"/>
                    <a:gd name="connsiteX444" fmla="*/ 6982 w 10000"/>
                    <a:gd name="connsiteY444" fmla="*/ 3563 h 10000"/>
                    <a:gd name="connsiteX445" fmla="*/ 6939 w 10000"/>
                    <a:gd name="connsiteY445" fmla="*/ 3533 h 10000"/>
                    <a:gd name="connsiteX446" fmla="*/ 6893 w 10000"/>
                    <a:gd name="connsiteY446" fmla="*/ 3504 h 10000"/>
                    <a:gd name="connsiteX447" fmla="*/ 6848 w 10000"/>
                    <a:gd name="connsiteY447" fmla="*/ 3473 h 10000"/>
                    <a:gd name="connsiteX448" fmla="*/ 6802 w 10000"/>
                    <a:gd name="connsiteY448" fmla="*/ 3447 h 10000"/>
                    <a:gd name="connsiteX449" fmla="*/ 6756 w 10000"/>
                    <a:gd name="connsiteY449" fmla="*/ 3422 h 10000"/>
                    <a:gd name="connsiteX450" fmla="*/ 6709 w 10000"/>
                    <a:gd name="connsiteY450" fmla="*/ 3395 h 10000"/>
                    <a:gd name="connsiteX451" fmla="*/ 6661 w 10000"/>
                    <a:gd name="connsiteY451" fmla="*/ 3371 h 10000"/>
                    <a:gd name="connsiteX452" fmla="*/ 6613 w 10000"/>
                    <a:gd name="connsiteY452" fmla="*/ 3348 h 10000"/>
                    <a:gd name="connsiteX453" fmla="*/ 6563 w 10000"/>
                    <a:gd name="connsiteY453" fmla="*/ 3326 h 10000"/>
                    <a:gd name="connsiteX454" fmla="*/ 6515 w 10000"/>
                    <a:gd name="connsiteY454" fmla="*/ 3307 h 10000"/>
                    <a:gd name="connsiteX455" fmla="*/ 6466 w 10000"/>
                    <a:gd name="connsiteY455" fmla="*/ 3289 h 10000"/>
                    <a:gd name="connsiteX456" fmla="*/ 6416 w 10000"/>
                    <a:gd name="connsiteY456" fmla="*/ 3273 h 10000"/>
                    <a:gd name="connsiteX457" fmla="*/ 6364 w 10000"/>
                    <a:gd name="connsiteY457" fmla="*/ 3254 h 10000"/>
                    <a:gd name="connsiteX458" fmla="*/ 6313 w 10000"/>
                    <a:gd name="connsiteY458" fmla="*/ 3240 h 10000"/>
                    <a:gd name="connsiteX459" fmla="*/ 6261 w 10000"/>
                    <a:gd name="connsiteY459" fmla="*/ 3230 h 10000"/>
                    <a:gd name="connsiteX460" fmla="*/ 6209 w 10000"/>
                    <a:gd name="connsiteY460" fmla="*/ 3217 h 10000"/>
                    <a:gd name="connsiteX461" fmla="*/ 6156 w 10000"/>
                    <a:gd name="connsiteY461" fmla="*/ 3207 h 10000"/>
                    <a:gd name="connsiteX462" fmla="*/ 6101 w 10000"/>
                    <a:gd name="connsiteY462" fmla="*/ 3199 h 10000"/>
                    <a:gd name="connsiteX463" fmla="*/ 6047 w 10000"/>
                    <a:gd name="connsiteY463" fmla="*/ 3191 h 10000"/>
                    <a:gd name="connsiteX464" fmla="*/ 5994 w 10000"/>
                    <a:gd name="connsiteY464" fmla="*/ 3187 h 10000"/>
                    <a:gd name="connsiteX465" fmla="*/ 5941 w 10000"/>
                    <a:gd name="connsiteY465" fmla="*/ 3180 h 10000"/>
                    <a:gd name="connsiteX466" fmla="*/ 5885 w 10000"/>
                    <a:gd name="connsiteY466" fmla="*/ 3178 h 10000"/>
                    <a:gd name="connsiteX467" fmla="*/ 5830 w 10000"/>
                    <a:gd name="connsiteY467" fmla="*/ 3178 h 10000"/>
                    <a:gd name="connsiteX468" fmla="*/ 5775 w 10000"/>
                    <a:gd name="connsiteY468" fmla="*/ 3178 h 10000"/>
                    <a:gd name="connsiteX469" fmla="*/ 5720 w 10000"/>
                    <a:gd name="connsiteY469" fmla="*/ 3180 h 10000"/>
                    <a:gd name="connsiteX470" fmla="*/ 5665 w 10000"/>
                    <a:gd name="connsiteY470" fmla="*/ 3187 h 10000"/>
                    <a:gd name="connsiteX471" fmla="*/ 5611 w 10000"/>
                    <a:gd name="connsiteY471" fmla="*/ 3191 h 10000"/>
                    <a:gd name="connsiteX472" fmla="*/ 5558 w 10000"/>
                    <a:gd name="connsiteY472" fmla="*/ 3199 h 10000"/>
                    <a:gd name="connsiteX473" fmla="*/ 5505 w 10000"/>
                    <a:gd name="connsiteY473" fmla="*/ 3207 h 10000"/>
                    <a:gd name="connsiteX474" fmla="*/ 5453 w 10000"/>
                    <a:gd name="connsiteY474" fmla="*/ 3217 h 10000"/>
                    <a:gd name="connsiteX475" fmla="*/ 5400 w 10000"/>
                    <a:gd name="connsiteY475" fmla="*/ 3230 h 10000"/>
                    <a:gd name="connsiteX476" fmla="*/ 5348 w 10000"/>
                    <a:gd name="connsiteY476" fmla="*/ 3240 h 10000"/>
                    <a:gd name="connsiteX477" fmla="*/ 5296 w 10000"/>
                    <a:gd name="connsiteY477" fmla="*/ 3254 h 10000"/>
                    <a:gd name="connsiteX478" fmla="*/ 5246 w 10000"/>
                    <a:gd name="connsiteY478" fmla="*/ 3273 h 10000"/>
                    <a:gd name="connsiteX479" fmla="*/ 5195 w 10000"/>
                    <a:gd name="connsiteY479" fmla="*/ 3289 h 10000"/>
                    <a:gd name="connsiteX480" fmla="*/ 5145 w 10000"/>
                    <a:gd name="connsiteY480" fmla="*/ 3307 h 10000"/>
                    <a:gd name="connsiteX481" fmla="*/ 5095 w 10000"/>
                    <a:gd name="connsiteY481" fmla="*/ 3326 h 10000"/>
                    <a:gd name="connsiteX482" fmla="*/ 5047 w 10000"/>
                    <a:gd name="connsiteY482" fmla="*/ 3348 h 10000"/>
                    <a:gd name="connsiteX483" fmla="*/ 4997 w 10000"/>
                    <a:gd name="connsiteY483" fmla="*/ 3371 h 10000"/>
                    <a:gd name="connsiteX484" fmla="*/ 4951 w 10000"/>
                    <a:gd name="connsiteY484" fmla="*/ 3395 h 10000"/>
                    <a:gd name="connsiteX485" fmla="*/ 4903 w 10000"/>
                    <a:gd name="connsiteY485" fmla="*/ 3422 h 10000"/>
                    <a:gd name="connsiteX486" fmla="*/ 4859 w 10000"/>
                    <a:gd name="connsiteY486" fmla="*/ 3447 h 10000"/>
                    <a:gd name="connsiteX487" fmla="*/ 4812 w 10000"/>
                    <a:gd name="connsiteY487" fmla="*/ 3473 h 10000"/>
                    <a:gd name="connsiteX488" fmla="*/ 4766 w 10000"/>
                    <a:gd name="connsiteY488" fmla="*/ 3504 h 10000"/>
                    <a:gd name="connsiteX489" fmla="*/ 4723 w 10000"/>
                    <a:gd name="connsiteY489" fmla="*/ 3533 h 10000"/>
                    <a:gd name="connsiteX490" fmla="*/ 4679 w 10000"/>
                    <a:gd name="connsiteY490" fmla="*/ 3563 h 10000"/>
                    <a:gd name="connsiteX491" fmla="*/ 4636 w 10000"/>
                    <a:gd name="connsiteY491" fmla="*/ 3598 h 10000"/>
                    <a:gd name="connsiteX492" fmla="*/ 4552 w 10000"/>
                    <a:gd name="connsiteY492" fmla="*/ 3666 h 10000"/>
                    <a:gd name="connsiteX493" fmla="*/ 4471 w 10000"/>
                    <a:gd name="connsiteY493" fmla="*/ 3740 h 10000"/>
                    <a:gd name="connsiteX494" fmla="*/ 4394 w 10000"/>
                    <a:gd name="connsiteY494" fmla="*/ 3815 h 10000"/>
                    <a:gd name="connsiteX495" fmla="*/ 4321 w 10000"/>
                    <a:gd name="connsiteY495" fmla="*/ 3897 h 10000"/>
                    <a:gd name="connsiteX496" fmla="*/ 4248 w 10000"/>
                    <a:gd name="connsiteY496" fmla="*/ 3983 h 10000"/>
                    <a:gd name="connsiteX497" fmla="*/ 4182 w 10000"/>
                    <a:gd name="connsiteY497" fmla="*/ 4073 h 10000"/>
                    <a:gd name="connsiteX498" fmla="*/ 4118 w 10000"/>
                    <a:gd name="connsiteY498" fmla="*/ 4165 h 10000"/>
                    <a:gd name="connsiteX499" fmla="*/ 4058 w 10000"/>
                    <a:gd name="connsiteY499" fmla="*/ 4262 h 10000"/>
                    <a:gd name="connsiteX500" fmla="*/ 4031 w 10000"/>
                    <a:gd name="connsiteY500" fmla="*/ 4311 h 10000"/>
                    <a:gd name="connsiteX501" fmla="*/ 4004 w 10000"/>
                    <a:gd name="connsiteY501" fmla="*/ 4360 h 10000"/>
                    <a:gd name="connsiteX502" fmla="*/ 3978 w 10000"/>
                    <a:gd name="connsiteY502" fmla="*/ 4413 h 10000"/>
                    <a:gd name="connsiteX503" fmla="*/ 3953 w 10000"/>
                    <a:gd name="connsiteY503" fmla="*/ 4464 h 10000"/>
                    <a:gd name="connsiteX504" fmla="*/ 3928 w 10000"/>
                    <a:gd name="connsiteY504" fmla="*/ 4518 h 10000"/>
                    <a:gd name="connsiteX505" fmla="*/ 3905 w 10000"/>
                    <a:gd name="connsiteY505" fmla="*/ 4569 h 10000"/>
                    <a:gd name="connsiteX506" fmla="*/ 3883 w 10000"/>
                    <a:gd name="connsiteY506" fmla="*/ 4624 h 10000"/>
                    <a:gd name="connsiteX507" fmla="*/ 3862 w 10000"/>
                    <a:gd name="connsiteY507" fmla="*/ 4680 h 10000"/>
                    <a:gd name="connsiteX508" fmla="*/ 3842 w 10000"/>
                    <a:gd name="connsiteY508" fmla="*/ 4735 h 10000"/>
                    <a:gd name="connsiteX509" fmla="*/ 3825 w 10000"/>
                    <a:gd name="connsiteY509" fmla="*/ 4790 h 10000"/>
                    <a:gd name="connsiteX510" fmla="*/ 3807 w 10000"/>
                    <a:gd name="connsiteY510" fmla="*/ 4847 h 10000"/>
                    <a:gd name="connsiteX511" fmla="*/ 3789 w 10000"/>
                    <a:gd name="connsiteY511" fmla="*/ 4905 h 10000"/>
                    <a:gd name="connsiteX512" fmla="*/ 3775 w 10000"/>
                    <a:gd name="connsiteY512" fmla="*/ 4962 h 10000"/>
                    <a:gd name="connsiteX513" fmla="*/ 3760 w 10000"/>
                    <a:gd name="connsiteY513" fmla="*/ 5022 h 10000"/>
                    <a:gd name="connsiteX514" fmla="*/ 3748 w 10000"/>
                    <a:gd name="connsiteY514" fmla="*/ 5081 h 10000"/>
                    <a:gd name="connsiteX515" fmla="*/ 3737 w 10000"/>
                    <a:gd name="connsiteY515" fmla="*/ 5140 h 10000"/>
                    <a:gd name="connsiteX516" fmla="*/ 3727 w 10000"/>
                    <a:gd name="connsiteY516" fmla="*/ 5200 h 10000"/>
                    <a:gd name="connsiteX517" fmla="*/ 3720 w 10000"/>
                    <a:gd name="connsiteY517" fmla="*/ 5261 h 10000"/>
                    <a:gd name="connsiteX518" fmla="*/ 3711 w 10000"/>
                    <a:gd name="connsiteY518" fmla="*/ 5325 h 10000"/>
                    <a:gd name="connsiteX519" fmla="*/ 3705 w 10000"/>
                    <a:gd name="connsiteY519" fmla="*/ 5386 h 10000"/>
                    <a:gd name="connsiteX520" fmla="*/ 3700 w 10000"/>
                    <a:gd name="connsiteY520" fmla="*/ 5447 h 10000"/>
                    <a:gd name="connsiteX521" fmla="*/ 3696 w 10000"/>
                    <a:gd name="connsiteY521" fmla="*/ 5509 h 10000"/>
                    <a:gd name="connsiteX522" fmla="*/ 3695 w 10000"/>
                    <a:gd name="connsiteY522" fmla="*/ 5572 h 10000"/>
                    <a:gd name="connsiteX523" fmla="*/ 3695 w 10000"/>
                    <a:gd name="connsiteY523" fmla="*/ 5636 h 10000"/>
                    <a:gd name="connsiteX524" fmla="*/ 3695 w 10000"/>
                    <a:gd name="connsiteY524" fmla="*/ 5699 h 10000"/>
                    <a:gd name="connsiteX525" fmla="*/ 3696 w 10000"/>
                    <a:gd name="connsiteY525" fmla="*/ 5761 h 10000"/>
                    <a:gd name="connsiteX526" fmla="*/ 3700 w 10000"/>
                    <a:gd name="connsiteY526" fmla="*/ 5826 h 10000"/>
                    <a:gd name="connsiteX527" fmla="*/ 3705 w 10000"/>
                    <a:gd name="connsiteY527" fmla="*/ 5888 h 10000"/>
                    <a:gd name="connsiteX528" fmla="*/ 3711 w 10000"/>
                    <a:gd name="connsiteY528" fmla="*/ 5949 h 10000"/>
                    <a:gd name="connsiteX529" fmla="*/ 3720 w 10000"/>
                    <a:gd name="connsiteY529" fmla="*/ 6011 h 10000"/>
                    <a:gd name="connsiteX530" fmla="*/ 3727 w 10000"/>
                    <a:gd name="connsiteY530" fmla="*/ 6070 h 10000"/>
                    <a:gd name="connsiteX531" fmla="*/ 3737 w 10000"/>
                    <a:gd name="connsiteY531" fmla="*/ 6131 h 10000"/>
                    <a:gd name="connsiteX532" fmla="*/ 3748 w 10000"/>
                    <a:gd name="connsiteY532" fmla="*/ 6191 h 10000"/>
                    <a:gd name="connsiteX533" fmla="*/ 3760 w 10000"/>
                    <a:gd name="connsiteY533" fmla="*/ 6250 h 10000"/>
                    <a:gd name="connsiteX534" fmla="*/ 3775 w 10000"/>
                    <a:gd name="connsiteY534" fmla="*/ 6308 h 10000"/>
                    <a:gd name="connsiteX535" fmla="*/ 3789 w 10000"/>
                    <a:gd name="connsiteY535" fmla="*/ 6367 h 10000"/>
                    <a:gd name="connsiteX536" fmla="*/ 3807 w 10000"/>
                    <a:gd name="connsiteY536" fmla="*/ 6424 h 10000"/>
                    <a:gd name="connsiteX537" fmla="*/ 3825 w 10000"/>
                    <a:gd name="connsiteY537" fmla="*/ 6482 h 10000"/>
                    <a:gd name="connsiteX538" fmla="*/ 3842 w 10000"/>
                    <a:gd name="connsiteY538" fmla="*/ 6537 h 10000"/>
                    <a:gd name="connsiteX539" fmla="*/ 3862 w 10000"/>
                    <a:gd name="connsiteY539" fmla="*/ 6594 h 10000"/>
                    <a:gd name="connsiteX540" fmla="*/ 3883 w 10000"/>
                    <a:gd name="connsiteY540" fmla="*/ 6648 h 10000"/>
                    <a:gd name="connsiteX541" fmla="*/ 3905 w 10000"/>
                    <a:gd name="connsiteY541" fmla="*/ 6701 h 10000"/>
                    <a:gd name="connsiteX542" fmla="*/ 3928 w 10000"/>
                    <a:gd name="connsiteY542" fmla="*/ 6754 h 10000"/>
                    <a:gd name="connsiteX543" fmla="*/ 3953 w 10000"/>
                    <a:gd name="connsiteY543" fmla="*/ 6807 h 10000"/>
                    <a:gd name="connsiteX544" fmla="*/ 3978 w 10000"/>
                    <a:gd name="connsiteY544" fmla="*/ 6861 h 10000"/>
                    <a:gd name="connsiteX545" fmla="*/ 4004 w 10000"/>
                    <a:gd name="connsiteY545" fmla="*/ 6910 h 10000"/>
                    <a:gd name="connsiteX546" fmla="*/ 4031 w 10000"/>
                    <a:gd name="connsiteY546" fmla="*/ 6959 h 10000"/>
                    <a:gd name="connsiteX547" fmla="*/ 4058 w 10000"/>
                    <a:gd name="connsiteY547" fmla="*/ 7010 h 10000"/>
                    <a:gd name="connsiteX548" fmla="*/ 4118 w 10000"/>
                    <a:gd name="connsiteY548" fmla="*/ 7106 h 10000"/>
                    <a:gd name="connsiteX549" fmla="*/ 4182 w 10000"/>
                    <a:gd name="connsiteY549" fmla="*/ 7200 h 10000"/>
                    <a:gd name="connsiteX550" fmla="*/ 4248 w 10000"/>
                    <a:gd name="connsiteY550" fmla="*/ 7289 h 10000"/>
                    <a:gd name="connsiteX551" fmla="*/ 4321 w 10000"/>
                    <a:gd name="connsiteY551" fmla="*/ 7373 h 10000"/>
                    <a:gd name="connsiteX552" fmla="*/ 4394 w 10000"/>
                    <a:gd name="connsiteY552" fmla="*/ 7454 h 10000"/>
                    <a:gd name="connsiteX553" fmla="*/ 4471 w 10000"/>
                    <a:gd name="connsiteY553" fmla="*/ 7532 h 10000"/>
                    <a:gd name="connsiteX554" fmla="*/ 4552 w 10000"/>
                    <a:gd name="connsiteY554" fmla="*/ 7606 h 10000"/>
                    <a:gd name="connsiteX555" fmla="*/ 4636 w 10000"/>
                    <a:gd name="connsiteY555" fmla="*/ 7674 h 10000"/>
                    <a:gd name="connsiteX556" fmla="*/ 4679 w 10000"/>
                    <a:gd name="connsiteY556" fmla="*/ 7706 h 10000"/>
                    <a:gd name="connsiteX557" fmla="*/ 4723 w 10000"/>
                    <a:gd name="connsiteY557" fmla="*/ 7737 h 10000"/>
                    <a:gd name="connsiteX558" fmla="*/ 4766 w 10000"/>
                    <a:gd name="connsiteY558" fmla="*/ 7768 h 10000"/>
                    <a:gd name="connsiteX559" fmla="*/ 4812 w 10000"/>
                    <a:gd name="connsiteY559" fmla="*/ 7796 h 10000"/>
                    <a:gd name="connsiteX560" fmla="*/ 4859 w 10000"/>
                    <a:gd name="connsiteY560" fmla="*/ 7825 h 10000"/>
                    <a:gd name="connsiteX561" fmla="*/ 4903 w 10000"/>
                    <a:gd name="connsiteY561" fmla="*/ 7852 h 10000"/>
                    <a:gd name="connsiteX562" fmla="*/ 4951 w 10000"/>
                    <a:gd name="connsiteY562" fmla="*/ 7878 h 10000"/>
                    <a:gd name="connsiteX563" fmla="*/ 4997 w 10000"/>
                    <a:gd name="connsiteY563" fmla="*/ 7901 h 10000"/>
                    <a:gd name="connsiteX564" fmla="*/ 5047 w 10000"/>
                    <a:gd name="connsiteY564" fmla="*/ 7923 h 10000"/>
                    <a:gd name="connsiteX565" fmla="*/ 5095 w 10000"/>
                    <a:gd name="connsiteY565" fmla="*/ 7944 h 10000"/>
                    <a:gd name="connsiteX566" fmla="*/ 5145 w 10000"/>
                    <a:gd name="connsiteY566" fmla="*/ 7964 h 10000"/>
                    <a:gd name="connsiteX567" fmla="*/ 5195 w 10000"/>
                    <a:gd name="connsiteY567" fmla="*/ 7985 h 10000"/>
                    <a:gd name="connsiteX568" fmla="*/ 5246 w 10000"/>
                    <a:gd name="connsiteY568" fmla="*/ 8001 h 10000"/>
                    <a:gd name="connsiteX569" fmla="*/ 5296 w 10000"/>
                    <a:gd name="connsiteY569" fmla="*/ 8016 h 10000"/>
                    <a:gd name="connsiteX570" fmla="*/ 5348 w 10000"/>
                    <a:gd name="connsiteY570" fmla="*/ 8032 h 10000"/>
                    <a:gd name="connsiteX571" fmla="*/ 5400 w 10000"/>
                    <a:gd name="connsiteY571" fmla="*/ 8044 h 10000"/>
                    <a:gd name="connsiteX572" fmla="*/ 5453 w 10000"/>
                    <a:gd name="connsiteY572" fmla="*/ 8057 h 10000"/>
                    <a:gd name="connsiteX573" fmla="*/ 5505 w 10000"/>
                    <a:gd name="connsiteY573" fmla="*/ 8065 h 10000"/>
                    <a:gd name="connsiteX574" fmla="*/ 5558 w 10000"/>
                    <a:gd name="connsiteY574" fmla="*/ 8075 h 10000"/>
                    <a:gd name="connsiteX575" fmla="*/ 5611 w 10000"/>
                    <a:gd name="connsiteY575" fmla="*/ 8081 h 10000"/>
                    <a:gd name="connsiteX576" fmla="*/ 5665 w 10000"/>
                    <a:gd name="connsiteY576" fmla="*/ 8087 h 10000"/>
                    <a:gd name="connsiteX577" fmla="*/ 5720 w 10000"/>
                    <a:gd name="connsiteY577" fmla="*/ 8091 h 10000"/>
                    <a:gd name="connsiteX578" fmla="*/ 5775 w 10000"/>
                    <a:gd name="connsiteY578" fmla="*/ 8093 h 10000"/>
                    <a:gd name="connsiteX579" fmla="*/ 5830 w 10000"/>
                    <a:gd name="connsiteY579" fmla="*/ 8093 h 10000"/>
                    <a:gd name="connsiteX580" fmla="*/ 5885 w 10000"/>
                    <a:gd name="connsiteY580" fmla="*/ 8093 h 10000"/>
                    <a:gd name="connsiteX581" fmla="*/ 5941 w 10000"/>
                    <a:gd name="connsiteY581" fmla="*/ 8091 h 10000"/>
                    <a:gd name="connsiteX582" fmla="*/ 5994 w 10000"/>
                    <a:gd name="connsiteY582" fmla="*/ 8087 h 10000"/>
                    <a:gd name="connsiteX583" fmla="*/ 6047 w 10000"/>
                    <a:gd name="connsiteY583" fmla="*/ 8081 h 10000"/>
                    <a:gd name="connsiteX584" fmla="*/ 6101 w 10000"/>
                    <a:gd name="connsiteY584" fmla="*/ 8075 h 10000"/>
                    <a:gd name="connsiteX585" fmla="*/ 6156 w 10000"/>
                    <a:gd name="connsiteY585" fmla="*/ 8065 h 10000"/>
                    <a:gd name="connsiteX586" fmla="*/ 6209 w 10000"/>
                    <a:gd name="connsiteY586" fmla="*/ 8057 h 10000"/>
                    <a:gd name="connsiteX587" fmla="*/ 6261 w 10000"/>
                    <a:gd name="connsiteY587" fmla="*/ 8044 h 10000"/>
                    <a:gd name="connsiteX588" fmla="*/ 6313 w 10000"/>
                    <a:gd name="connsiteY588" fmla="*/ 8032 h 10000"/>
                    <a:gd name="connsiteX589" fmla="*/ 6364 w 10000"/>
                    <a:gd name="connsiteY589" fmla="*/ 8016 h 10000"/>
                    <a:gd name="connsiteX590" fmla="*/ 6416 w 10000"/>
                    <a:gd name="connsiteY590" fmla="*/ 8001 h 10000"/>
                    <a:gd name="connsiteX591" fmla="*/ 6466 w 10000"/>
                    <a:gd name="connsiteY591" fmla="*/ 7985 h 10000"/>
                    <a:gd name="connsiteX592" fmla="*/ 6515 w 10000"/>
                    <a:gd name="connsiteY592" fmla="*/ 7964 h 10000"/>
                    <a:gd name="connsiteX593" fmla="*/ 6563 w 10000"/>
                    <a:gd name="connsiteY593" fmla="*/ 7944 h 10000"/>
                    <a:gd name="connsiteX594" fmla="*/ 6613 w 10000"/>
                    <a:gd name="connsiteY594" fmla="*/ 7923 h 10000"/>
                    <a:gd name="connsiteX595" fmla="*/ 6661 w 10000"/>
                    <a:gd name="connsiteY595" fmla="*/ 7901 h 10000"/>
                    <a:gd name="connsiteX596" fmla="*/ 6709 w 10000"/>
                    <a:gd name="connsiteY596" fmla="*/ 7878 h 10000"/>
                    <a:gd name="connsiteX597" fmla="*/ 6756 w 10000"/>
                    <a:gd name="connsiteY597" fmla="*/ 7852 h 10000"/>
                    <a:gd name="connsiteX598" fmla="*/ 6802 w 10000"/>
                    <a:gd name="connsiteY598" fmla="*/ 7825 h 10000"/>
                    <a:gd name="connsiteX599" fmla="*/ 6848 w 10000"/>
                    <a:gd name="connsiteY599" fmla="*/ 7796 h 10000"/>
                    <a:gd name="connsiteX600" fmla="*/ 6893 w 10000"/>
                    <a:gd name="connsiteY600" fmla="*/ 7768 h 10000"/>
                    <a:gd name="connsiteX601" fmla="*/ 6939 w 10000"/>
                    <a:gd name="connsiteY601" fmla="*/ 7737 h 10000"/>
                    <a:gd name="connsiteX602" fmla="*/ 6982 w 10000"/>
                    <a:gd name="connsiteY602" fmla="*/ 7706 h 10000"/>
                    <a:gd name="connsiteX603" fmla="*/ 7024 w 10000"/>
                    <a:gd name="connsiteY603" fmla="*/ 7674 h 10000"/>
                    <a:gd name="connsiteX604" fmla="*/ 7108 w 10000"/>
                    <a:gd name="connsiteY604" fmla="*/ 7606 h 10000"/>
                    <a:gd name="connsiteX605" fmla="*/ 7188 w 10000"/>
                    <a:gd name="connsiteY605" fmla="*/ 7532 h 10000"/>
                    <a:gd name="connsiteX606" fmla="*/ 7266 w 10000"/>
                    <a:gd name="connsiteY606" fmla="*/ 7454 h 10000"/>
                    <a:gd name="connsiteX607" fmla="*/ 7341 w 10000"/>
                    <a:gd name="connsiteY607" fmla="*/ 7373 h 10000"/>
                    <a:gd name="connsiteX608" fmla="*/ 7411 w 10000"/>
                    <a:gd name="connsiteY608" fmla="*/ 7289 h 10000"/>
                    <a:gd name="connsiteX609" fmla="*/ 7478 w 10000"/>
                    <a:gd name="connsiteY609" fmla="*/ 7200 h 10000"/>
                    <a:gd name="connsiteX610" fmla="*/ 7542 w 10000"/>
                    <a:gd name="connsiteY610" fmla="*/ 7106 h 10000"/>
                    <a:gd name="connsiteX611" fmla="*/ 7601 w 10000"/>
                    <a:gd name="connsiteY611" fmla="*/ 7010 h 10000"/>
                    <a:gd name="connsiteX612" fmla="*/ 7628 w 10000"/>
                    <a:gd name="connsiteY612" fmla="*/ 6959 h 10000"/>
                    <a:gd name="connsiteX613" fmla="*/ 7658 w 10000"/>
                    <a:gd name="connsiteY613" fmla="*/ 6910 h 10000"/>
                    <a:gd name="connsiteX614" fmla="*/ 7683 w 10000"/>
                    <a:gd name="connsiteY614" fmla="*/ 6861 h 10000"/>
                    <a:gd name="connsiteX615" fmla="*/ 7710 w 10000"/>
                    <a:gd name="connsiteY615" fmla="*/ 6807 h 10000"/>
                    <a:gd name="connsiteX616" fmla="*/ 7731 w 10000"/>
                    <a:gd name="connsiteY616" fmla="*/ 6754 h 10000"/>
                    <a:gd name="connsiteX617" fmla="*/ 7754 w 10000"/>
                    <a:gd name="connsiteY617" fmla="*/ 6701 h 10000"/>
                    <a:gd name="connsiteX618" fmla="*/ 7777 w 10000"/>
                    <a:gd name="connsiteY618" fmla="*/ 6648 h 10000"/>
                    <a:gd name="connsiteX619" fmla="*/ 7799 w 10000"/>
                    <a:gd name="connsiteY619" fmla="*/ 6594 h 10000"/>
                    <a:gd name="connsiteX620" fmla="*/ 7818 w 10000"/>
                    <a:gd name="connsiteY620" fmla="*/ 6537 h 10000"/>
                    <a:gd name="connsiteX621" fmla="*/ 7838 w 10000"/>
                    <a:gd name="connsiteY621" fmla="*/ 6482 h 10000"/>
                    <a:gd name="connsiteX622" fmla="*/ 7854 w 10000"/>
                    <a:gd name="connsiteY622" fmla="*/ 6424 h 10000"/>
                    <a:gd name="connsiteX623" fmla="*/ 7870 w 10000"/>
                    <a:gd name="connsiteY623" fmla="*/ 6367 h 10000"/>
                    <a:gd name="connsiteX624" fmla="*/ 7884 w 10000"/>
                    <a:gd name="connsiteY624" fmla="*/ 6308 h 10000"/>
                    <a:gd name="connsiteX625" fmla="*/ 7898 w 10000"/>
                    <a:gd name="connsiteY625" fmla="*/ 6250 h 10000"/>
                    <a:gd name="connsiteX626" fmla="*/ 7911 w 10000"/>
                    <a:gd name="connsiteY626" fmla="*/ 6191 h 10000"/>
                    <a:gd name="connsiteX627" fmla="*/ 7921 w 10000"/>
                    <a:gd name="connsiteY627" fmla="*/ 6131 h 10000"/>
                    <a:gd name="connsiteX628" fmla="*/ 7932 w 10000"/>
                    <a:gd name="connsiteY628" fmla="*/ 6070 h 10000"/>
                    <a:gd name="connsiteX629" fmla="*/ 7941 w 10000"/>
                    <a:gd name="connsiteY629" fmla="*/ 6011 h 10000"/>
                    <a:gd name="connsiteX630" fmla="*/ 7948 w 10000"/>
                    <a:gd name="connsiteY630" fmla="*/ 5949 h 10000"/>
                    <a:gd name="connsiteX631" fmla="*/ 7955 w 10000"/>
                    <a:gd name="connsiteY631" fmla="*/ 5888 h 10000"/>
                    <a:gd name="connsiteX632" fmla="*/ 7959 w 10000"/>
                    <a:gd name="connsiteY632" fmla="*/ 5826 h 10000"/>
                    <a:gd name="connsiteX633" fmla="*/ 7962 w 10000"/>
                    <a:gd name="connsiteY633" fmla="*/ 5761 h 10000"/>
                    <a:gd name="connsiteX634" fmla="*/ 7966 w 10000"/>
                    <a:gd name="connsiteY634" fmla="*/ 5699 h 10000"/>
                    <a:gd name="connsiteX635" fmla="*/ 7966 w 10000"/>
                    <a:gd name="connsiteY635" fmla="*/ 5636 h 10000"/>
                    <a:gd name="connsiteX636" fmla="*/ 7966 w 10000"/>
                    <a:gd name="connsiteY636" fmla="*/ 5572 h 10000"/>
                    <a:gd name="connsiteX637" fmla="*/ 7962 w 10000"/>
                    <a:gd name="connsiteY637" fmla="*/ 5509 h 10000"/>
                    <a:gd name="connsiteX638" fmla="*/ 7959 w 10000"/>
                    <a:gd name="connsiteY638" fmla="*/ 5447 h 10000"/>
                    <a:gd name="connsiteX639" fmla="*/ 7955 w 10000"/>
                    <a:gd name="connsiteY639" fmla="*/ 5386 h 10000"/>
                    <a:gd name="connsiteX640" fmla="*/ 7948 w 10000"/>
                    <a:gd name="connsiteY640" fmla="*/ 5325 h 10000"/>
                    <a:gd name="connsiteX641" fmla="*/ 7941 w 10000"/>
                    <a:gd name="connsiteY641" fmla="*/ 5261 h 10000"/>
                    <a:gd name="connsiteX642" fmla="*/ 7932 w 10000"/>
                    <a:gd name="connsiteY642" fmla="*/ 5200 h 10000"/>
                    <a:gd name="connsiteX643" fmla="*/ 7921 w 10000"/>
                    <a:gd name="connsiteY643" fmla="*/ 5140 h 10000"/>
                    <a:gd name="connsiteX644" fmla="*/ 7911 w 10000"/>
                    <a:gd name="connsiteY644" fmla="*/ 5081 h 10000"/>
                    <a:gd name="connsiteX645" fmla="*/ 7898 w 10000"/>
                    <a:gd name="connsiteY645" fmla="*/ 5022 h 10000"/>
                    <a:gd name="connsiteX646" fmla="*/ 7884 w 10000"/>
                    <a:gd name="connsiteY646" fmla="*/ 4962 h 10000"/>
                    <a:gd name="connsiteX647" fmla="*/ 7870 w 10000"/>
                    <a:gd name="connsiteY647" fmla="*/ 4905 h 10000"/>
                    <a:gd name="connsiteX648" fmla="*/ 7854 w 10000"/>
                    <a:gd name="connsiteY648" fmla="*/ 4847 h 10000"/>
                    <a:gd name="connsiteX649" fmla="*/ 7838 w 10000"/>
                    <a:gd name="connsiteY649" fmla="*/ 4790 h 10000"/>
                    <a:gd name="connsiteX650" fmla="*/ 7818 w 10000"/>
                    <a:gd name="connsiteY650" fmla="*/ 4735 h 10000"/>
                    <a:gd name="connsiteX651" fmla="*/ 7799 w 10000"/>
                    <a:gd name="connsiteY651" fmla="*/ 4680 h 10000"/>
                    <a:gd name="connsiteX652" fmla="*/ 7777 w 10000"/>
                    <a:gd name="connsiteY652" fmla="*/ 4624 h 10000"/>
                    <a:gd name="connsiteX653" fmla="*/ 7754 w 10000"/>
                    <a:gd name="connsiteY653" fmla="*/ 4569 h 10000"/>
                    <a:gd name="connsiteX654" fmla="*/ 7731 w 10000"/>
                    <a:gd name="connsiteY654" fmla="*/ 4518 h 10000"/>
                    <a:gd name="connsiteX655" fmla="*/ 7710 w 10000"/>
                    <a:gd name="connsiteY655" fmla="*/ 4464 h 10000"/>
                    <a:gd name="connsiteX656" fmla="*/ 7683 w 10000"/>
                    <a:gd name="connsiteY656" fmla="*/ 4413 h 10000"/>
                    <a:gd name="connsiteX657" fmla="*/ 7658 w 10000"/>
                    <a:gd name="connsiteY657" fmla="*/ 4360 h 10000"/>
                    <a:gd name="connsiteX658" fmla="*/ 7628 w 10000"/>
                    <a:gd name="connsiteY658" fmla="*/ 4311 h 10000"/>
                    <a:gd name="connsiteX659" fmla="*/ 7601 w 10000"/>
                    <a:gd name="connsiteY659" fmla="*/ 4262 h 10000"/>
                    <a:gd name="connsiteX660" fmla="*/ 7542 w 10000"/>
                    <a:gd name="connsiteY660" fmla="*/ 4165 h 10000"/>
                    <a:gd name="connsiteX661" fmla="*/ 7478 w 10000"/>
                    <a:gd name="connsiteY661" fmla="*/ 4073 h 10000"/>
                    <a:gd name="connsiteX662" fmla="*/ 7411 w 10000"/>
                    <a:gd name="connsiteY662" fmla="*/ 3983 h 10000"/>
                    <a:gd name="connsiteX663" fmla="*/ 7341 w 10000"/>
                    <a:gd name="connsiteY663" fmla="*/ 3897 h 10000"/>
                    <a:gd name="connsiteX664" fmla="*/ 4205 w 10000"/>
                    <a:gd name="connsiteY664" fmla="*/ 0 h 10000"/>
                    <a:gd name="connsiteX665" fmla="*/ 3515 w 10000"/>
                    <a:gd name="connsiteY665" fmla="*/ 1509 h 10000"/>
                    <a:gd name="connsiteX666" fmla="*/ 1180 w 10000"/>
                    <a:gd name="connsiteY666" fmla="*/ 1509 h 10000"/>
                    <a:gd name="connsiteX667" fmla="*/ 1119 w 10000"/>
                    <a:gd name="connsiteY667" fmla="*/ 1509 h 10000"/>
                    <a:gd name="connsiteX668" fmla="*/ 1061 w 10000"/>
                    <a:gd name="connsiteY668" fmla="*/ 1513 h 10000"/>
                    <a:gd name="connsiteX669" fmla="*/ 1000 w 10000"/>
                    <a:gd name="connsiteY669" fmla="*/ 1524 h 10000"/>
                    <a:gd name="connsiteX670" fmla="*/ 943 w 10000"/>
                    <a:gd name="connsiteY670" fmla="*/ 1536 h 10000"/>
                    <a:gd name="connsiteX671" fmla="*/ 886 w 10000"/>
                    <a:gd name="connsiteY671" fmla="*/ 1552 h 10000"/>
                    <a:gd name="connsiteX672" fmla="*/ 831 w 10000"/>
                    <a:gd name="connsiteY672" fmla="*/ 1569 h 10000"/>
                    <a:gd name="connsiteX673" fmla="*/ 774 w 10000"/>
                    <a:gd name="connsiteY673" fmla="*/ 1591 h 10000"/>
                    <a:gd name="connsiteX674" fmla="*/ 721 w 10000"/>
                    <a:gd name="connsiteY674" fmla="*/ 1616 h 10000"/>
                    <a:gd name="connsiteX675" fmla="*/ 669 w 10000"/>
                    <a:gd name="connsiteY675" fmla="*/ 1642 h 10000"/>
                    <a:gd name="connsiteX676" fmla="*/ 618 w 10000"/>
                    <a:gd name="connsiteY676" fmla="*/ 1673 h 10000"/>
                    <a:gd name="connsiteX677" fmla="*/ 571 w 10000"/>
                    <a:gd name="connsiteY677" fmla="*/ 1704 h 10000"/>
                    <a:gd name="connsiteX678" fmla="*/ 521 w 10000"/>
                    <a:gd name="connsiteY678" fmla="*/ 1741 h 10000"/>
                    <a:gd name="connsiteX679" fmla="*/ 475 w 10000"/>
                    <a:gd name="connsiteY679" fmla="*/ 1778 h 10000"/>
                    <a:gd name="connsiteX680" fmla="*/ 431 w 10000"/>
                    <a:gd name="connsiteY680" fmla="*/ 1819 h 10000"/>
                    <a:gd name="connsiteX681" fmla="*/ 388 w 10000"/>
                    <a:gd name="connsiteY681" fmla="*/ 1862 h 10000"/>
                    <a:gd name="connsiteX682" fmla="*/ 347 w 10000"/>
                    <a:gd name="connsiteY682" fmla="*/ 1907 h 10000"/>
                    <a:gd name="connsiteX683" fmla="*/ 308 w 10000"/>
                    <a:gd name="connsiteY683" fmla="*/ 1954 h 10000"/>
                    <a:gd name="connsiteX684" fmla="*/ 271 w 10000"/>
                    <a:gd name="connsiteY684" fmla="*/ 2005 h 10000"/>
                    <a:gd name="connsiteX685" fmla="*/ 235 w 10000"/>
                    <a:gd name="connsiteY685" fmla="*/ 2054 h 10000"/>
                    <a:gd name="connsiteX686" fmla="*/ 203 w 10000"/>
                    <a:gd name="connsiteY686" fmla="*/ 2109 h 10000"/>
                    <a:gd name="connsiteX687" fmla="*/ 173 w 10000"/>
                    <a:gd name="connsiteY687" fmla="*/ 2163 h 10000"/>
                    <a:gd name="connsiteX688" fmla="*/ 142 w 10000"/>
                    <a:gd name="connsiteY688" fmla="*/ 2220 h 10000"/>
                    <a:gd name="connsiteX689" fmla="*/ 117 w 10000"/>
                    <a:gd name="connsiteY689" fmla="*/ 2277 h 10000"/>
                    <a:gd name="connsiteX690" fmla="*/ 93 w 10000"/>
                    <a:gd name="connsiteY690" fmla="*/ 2339 h 10000"/>
                    <a:gd name="connsiteX691" fmla="*/ 73 w 10000"/>
                    <a:gd name="connsiteY691" fmla="*/ 2398 h 10000"/>
                    <a:gd name="connsiteX692" fmla="*/ 53 w 10000"/>
                    <a:gd name="connsiteY692" fmla="*/ 2464 h 10000"/>
                    <a:gd name="connsiteX693" fmla="*/ 37 w 10000"/>
                    <a:gd name="connsiteY693" fmla="*/ 2527 h 10000"/>
                    <a:gd name="connsiteX694" fmla="*/ 25 w 10000"/>
                    <a:gd name="connsiteY694" fmla="*/ 2591 h 10000"/>
                    <a:gd name="connsiteX695" fmla="*/ 14 w 10000"/>
                    <a:gd name="connsiteY695" fmla="*/ 2660 h 10000"/>
                    <a:gd name="connsiteX696" fmla="*/ 7 w 10000"/>
                    <a:gd name="connsiteY696" fmla="*/ 2728 h 10000"/>
                    <a:gd name="connsiteX697" fmla="*/ 2 w 10000"/>
                    <a:gd name="connsiteY697" fmla="*/ 2795 h 10000"/>
                    <a:gd name="connsiteX698" fmla="*/ 0 w 10000"/>
                    <a:gd name="connsiteY698" fmla="*/ 2865 h 10000"/>
                    <a:gd name="connsiteX699" fmla="*/ 0 w 10000"/>
                    <a:gd name="connsiteY699" fmla="*/ 8646 h 10000"/>
                    <a:gd name="connsiteX700" fmla="*/ 2 w 10000"/>
                    <a:gd name="connsiteY700" fmla="*/ 8714 h 10000"/>
                    <a:gd name="connsiteX701" fmla="*/ 7 w 10000"/>
                    <a:gd name="connsiteY701" fmla="*/ 8784 h 10000"/>
                    <a:gd name="connsiteX702" fmla="*/ 14 w 10000"/>
                    <a:gd name="connsiteY702" fmla="*/ 8849 h 10000"/>
                    <a:gd name="connsiteX703" fmla="*/ 25 w 10000"/>
                    <a:gd name="connsiteY703" fmla="*/ 8917 h 10000"/>
                    <a:gd name="connsiteX704" fmla="*/ 37 w 10000"/>
                    <a:gd name="connsiteY704" fmla="*/ 8982 h 10000"/>
                    <a:gd name="connsiteX705" fmla="*/ 53 w 10000"/>
                    <a:gd name="connsiteY705" fmla="*/ 9048 h 10000"/>
                    <a:gd name="connsiteX706" fmla="*/ 73 w 10000"/>
                    <a:gd name="connsiteY706" fmla="*/ 9109 h 10000"/>
                    <a:gd name="connsiteX707" fmla="*/ 93 w 10000"/>
                    <a:gd name="connsiteY707" fmla="*/ 9171 h 10000"/>
                    <a:gd name="connsiteX708" fmla="*/ 117 w 10000"/>
                    <a:gd name="connsiteY708" fmla="*/ 9230 h 10000"/>
                    <a:gd name="connsiteX709" fmla="*/ 142 w 10000"/>
                    <a:gd name="connsiteY709" fmla="*/ 9289 h 10000"/>
                    <a:gd name="connsiteX710" fmla="*/ 173 w 10000"/>
                    <a:gd name="connsiteY710" fmla="*/ 9347 h 10000"/>
                    <a:gd name="connsiteX711" fmla="*/ 203 w 10000"/>
                    <a:gd name="connsiteY711" fmla="*/ 9402 h 10000"/>
                    <a:gd name="connsiteX712" fmla="*/ 235 w 10000"/>
                    <a:gd name="connsiteY712" fmla="*/ 9453 h 10000"/>
                    <a:gd name="connsiteX713" fmla="*/ 271 w 10000"/>
                    <a:gd name="connsiteY713" fmla="*/ 9506 h 10000"/>
                    <a:gd name="connsiteX714" fmla="*/ 308 w 10000"/>
                    <a:gd name="connsiteY714" fmla="*/ 9556 h 10000"/>
                    <a:gd name="connsiteX715" fmla="*/ 347 w 10000"/>
                    <a:gd name="connsiteY715" fmla="*/ 9603 h 10000"/>
                    <a:gd name="connsiteX716" fmla="*/ 388 w 10000"/>
                    <a:gd name="connsiteY716" fmla="*/ 9650 h 10000"/>
                    <a:gd name="connsiteX717" fmla="*/ 431 w 10000"/>
                    <a:gd name="connsiteY717" fmla="*/ 9691 h 10000"/>
                    <a:gd name="connsiteX718" fmla="*/ 475 w 10000"/>
                    <a:gd name="connsiteY718" fmla="*/ 9732 h 10000"/>
                    <a:gd name="connsiteX719" fmla="*/ 521 w 10000"/>
                    <a:gd name="connsiteY719" fmla="*/ 9769 h 10000"/>
                    <a:gd name="connsiteX720" fmla="*/ 571 w 10000"/>
                    <a:gd name="connsiteY720" fmla="*/ 9803 h 10000"/>
                    <a:gd name="connsiteX721" fmla="*/ 618 w 10000"/>
                    <a:gd name="connsiteY721" fmla="*/ 9836 h 10000"/>
                    <a:gd name="connsiteX722" fmla="*/ 669 w 10000"/>
                    <a:gd name="connsiteY722" fmla="*/ 9867 h 10000"/>
                    <a:gd name="connsiteX723" fmla="*/ 721 w 10000"/>
                    <a:gd name="connsiteY723" fmla="*/ 9894 h 10000"/>
                    <a:gd name="connsiteX724" fmla="*/ 774 w 10000"/>
                    <a:gd name="connsiteY724" fmla="*/ 9918 h 10000"/>
                    <a:gd name="connsiteX725" fmla="*/ 831 w 10000"/>
                    <a:gd name="connsiteY725" fmla="*/ 9939 h 10000"/>
                    <a:gd name="connsiteX726" fmla="*/ 886 w 10000"/>
                    <a:gd name="connsiteY726" fmla="*/ 9957 h 10000"/>
                    <a:gd name="connsiteX727" fmla="*/ 943 w 10000"/>
                    <a:gd name="connsiteY727" fmla="*/ 9975 h 10000"/>
                    <a:gd name="connsiteX728" fmla="*/ 1000 w 10000"/>
                    <a:gd name="connsiteY728" fmla="*/ 9986 h 10000"/>
                    <a:gd name="connsiteX729" fmla="*/ 1061 w 10000"/>
                    <a:gd name="connsiteY729" fmla="*/ 9994 h 10000"/>
                    <a:gd name="connsiteX730" fmla="*/ 1119 w 10000"/>
                    <a:gd name="connsiteY730" fmla="*/ 10000 h 10000"/>
                    <a:gd name="connsiteX731" fmla="*/ 1180 w 10000"/>
                    <a:gd name="connsiteY731" fmla="*/ 10000 h 10000"/>
                    <a:gd name="connsiteX732" fmla="*/ 8820 w 10000"/>
                    <a:gd name="connsiteY732" fmla="*/ 10000 h 10000"/>
                    <a:gd name="connsiteX733" fmla="*/ 8882 w 10000"/>
                    <a:gd name="connsiteY733" fmla="*/ 10000 h 10000"/>
                    <a:gd name="connsiteX734" fmla="*/ 8941 w 10000"/>
                    <a:gd name="connsiteY734" fmla="*/ 9994 h 10000"/>
                    <a:gd name="connsiteX735" fmla="*/ 9000 w 10000"/>
                    <a:gd name="connsiteY735" fmla="*/ 9986 h 10000"/>
                    <a:gd name="connsiteX736" fmla="*/ 9059 w 10000"/>
                    <a:gd name="connsiteY736" fmla="*/ 9975 h 10000"/>
                    <a:gd name="connsiteX737" fmla="*/ 9114 w 10000"/>
                    <a:gd name="connsiteY737" fmla="*/ 9957 h 10000"/>
                    <a:gd name="connsiteX738" fmla="*/ 9172 w 10000"/>
                    <a:gd name="connsiteY738" fmla="*/ 9939 h 10000"/>
                    <a:gd name="connsiteX739" fmla="*/ 9226 w 10000"/>
                    <a:gd name="connsiteY739" fmla="*/ 9918 h 10000"/>
                    <a:gd name="connsiteX740" fmla="*/ 9279 w 10000"/>
                    <a:gd name="connsiteY740" fmla="*/ 9894 h 10000"/>
                    <a:gd name="connsiteX741" fmla="*/ 9331 w 10000"/>
                    <a:gd name="connsiteY741" fmla="*/ 9867 h 10000"/>
                    <a:gd name="connsiteX742" fmla="*/ 9382 w 10000"/>
                    <a:gd name="connsiteY742" fmla="*/ 9836 h 10000"/>
                    <a:gd name="connsiteX743" fmla="*/ 9432 w 10000"/>
                    <a:gd name="connsiteY743" fmla="*/ 9803 h 10000"/>
                    <a:gd name="connsiteX744" fmla="*/ 9480 w 10000"/>
                    <a:gd name="connsiteY744" fmla="*/ 9769 h 10000"/>
                    <a:gd name="connsiteX745" fmla="*/ 9525 w 10000"/>
                    <a:gd name="connsiteY745" fmla="*/ 9732 h 10000"/>
                    <a:gd name="connsiteX746" fmla="*/ 9571 w 10000"/>
                    <a:gd name="connsiteY746" fmla="*/ 9691 h 10000"/>
                    <a:gd name="connsiteX747" fmla="*/ 9612 w 10000"/>
                    <a:gd name="connsiteY747" fmla="*/ 9650 h 10000"/>
                    <a:gd name="connsiteX748" fmla="*/ 9653 w 10000"/>
                    <a:gd name="connsiteY748" fmla="*/ 9603 h 10000"/>
                    <a:gd name="connsiteX749" fmla="*/ 9692 w 10000"/>
                    <a:gd name="connsiteY749" fmla="*/ 9556 h 10000"/>
                    <a:gd name="connsiteX750" fmla="*/ 9729 w 10000"/>
                    <a:gd name="connsiteY750" fmla="*/ 9506 h 10000"/>
                    <a:gd name="connsiteX751" fmla="*/ 9765 w 10000"/>
                    <a:gd name="connsiteY751" fmla="*/ 9453 h 10000"/>
                    <a:gd name="connsiteX752" fmla="*/ 9797 w 10000"/>
                    <a:gd name="connsiteY752" fmla="*/ 9402 h 10000"/>
                    <a:gd name="connsiteX753" fmla="*/ 9829 w 10000"/>
                    <a:gd name="connsiteY753" fmla="*/ 9347 h 10000"/>
                    <a:gd name="connsiteX754" fmla="*/ 9858 w 10000"/>
                    <a:gd name="connsiteY754" fmla="*/ 9289 h 10000"/>
                    <a:gd name="connsiteX755" fmla="*/ 9883 w 10000"/>
                    <a:gd name="connsiteY755" fmla="*/ 9230 h 10000"/>
                    <a:gd name="connsiteX756" fmla="*/ 9907 w 10000"/>
                    <a:gd name="connsiteY756" fmla="*/ 9171 h 10000"/>
                    <a:gd name="connsiteX757" fmla="*/ 9927 w 10000"/>
                    <a:gd name="connsiteY757" fmla="*/ 9109 h 10000"/>
                    <a:gd name="connsiteX758" fmla="*/ 9947 w 10000"/>
                    <a:gd name="connsiteY758" fmla="*/ 9048 h 10000"/>
                    <a:gd name="connsiteX759" fmla="*/ 9963 w 10000"/>
                    <a:gd name="connsiteY759" fmla="*/ 8982 h 10000"/>
                    <a:gd name="connsiteX760" fmla="*/ 9975 w 10000"/>
                    <a:gd name="connsiteY760" fmla="*/ 8917 h 10000"/>
                    <a:gd name="connsiteX761" fmla="*/ 9986 w 10000"/>
                    <a:gd name="connsiteY761" fmla="*/ 8849 h 10000"/>
                    <a:gd name="connsiteX762" fmla="*/ 9995 w 10000"/>
                    <a:gd name="connsiteY762" fmla="*/ 8784 h 10000"/>
                    <a:gd name="connsiteX763" fmla="*/ 9998 w 10000"/>
                    <a:gd name="connsiteY763" fmla="*/ 8714 h 10000"/>
                    <a:gd name="connsiteX764" fmla="*/ 10000 w 10000"/>
                    <a:gd name="connsiteY764" fmla="*/ 8646 h 10000"/>
                    <a:gd name="connsiteX765" fmla="*/ 10000 w 10000"/>
                    <a:gd name="connsiteY765" fmla="*/ 2865 h 10000"/>
                    <a:gd name="connsiteX766" fmla="*/ 9998 w 10000"/>
                    <a:gd name="connsiteY766" fmla="*/ 2795 h 10000"/>
                    <a:gd name="connsiteX767" fmla="*/ 9995 w 10000"/>
                    <a:gd name="connsiteY767" fmla="*/ 2728 h 10000"/>
                    <a:gd name="connsiteX768" fmla="*/ 9986 w 10000"/>
                    <a:gd name="connsiteY768" fmla="*/ 2660 h 10000"/>
                    <a:gd name="connsiteX769" fmla="*/ 9975 w 10000"/>
                    <a:gd name="connsiteY769" fmla="*/ 2591 h 10000"/>
                    <a:gd name="connsiteX770" fmla="*/ 9963 w 10000"/>
                    <a:gd name="connsiteY770" fmla="*/ 2527 h 10000"/>
                    <a:gd name="connsiteX771" fmla="*/ 9947 w 10000"/>
                    <a:gd name="connsiteY771" fmla="*/ 2464 h 10000"/>
                    <a:gd name="connsiteX772" fmla="*/ 9927 w 10000"/>
                    <a:gd name="connsiteY772" fmla="*/ 2398 h 10000"/>
                    <a:gd name="connsiteX773" fmla="*/ 9907 w 10000"/>
                    <a:gd name="connsiteY773" fmla="*/ 2339 h 10000"/>
                    <a:gd name="connsiteX774" fmla="*/ 9883 w 10000"/>
                    <a:gd name="connsiteY774" fmla="*/ 2277 h 10000"/>
                    <a:gd name="connsiteX775" fmla="*/ 9858 w 10000"/>
                    <a:gd name="connsiteY775" fmla="*/ 2220 h 10000"/>
                    <a:gd name="connsiteX776" fmla="*/ 9829 w 10000"/>
                    <a:gd name="connsiteY776" fmla="*/ 2163 h 10000"/>
                    <a:gd name="connsiteX777" fmla="*/ 9797 w 10000"/>
                    <a:gd name="connsiteY777" fmla="*/ 2109 h 10000"/>
                    <a:gd name="connsiteX778" fmla="*/ 9765 w 10000"/>
                    <a:gd name="connsiteY778" fmla="*/ 2054 h 10000"/>
                    <a:gd name="connsiteX779" fmla="*/ 9729 w 10000"/>
                    <a:gd name="connsiteY779" fmla="*/ 2005 h 10000"/>
                    <a:gd name="connsiteX780" fmla="*/ 9692 w 10000"/>
                    <a:gd name="connsiteY780" fmla="*/ 1954 h 10000"/>
                    <a:gd name="connsiteX781" fmla="*/ 9653 w 10000"/>
                    <a:gd name="connsiteY781" fmla="*/ 1907 h 10000"/>
                    <a:gd name="connsiteX782" fmla="*/ 9612 w 10000"/>
                    <a:gd name="connsiteY782" fmla="*/ 1862 h 10000"/>
                    <a:gd name="connsiteX783" fmla="*/ 9571 w 10000"/>
                    <a:gd name="connsiteY783" fmla="*/ 1819 h 10000"/>
                    <a:gd name="connsiteX784" fmla="*/ 9525 w 10000"/>
                    <a:gd name="connsiteY784" fmla="*/ 1778 h 10000"/>
                    <a:gd name="connsiteX785" fmla="*/ 9480 w 10000"/>
                    <a:gd name="connsiteY785" fmla="*/ 1741 h 10000"/>
                    <a:gd name="connsiteX786" fmla="*/ 9432 w 10000"/>
                    <a:gd name="connsiteY786" fmla="*/ 1704 h 10000"/>
                    <a:gd name="connsiteX787" fmla="*/ 9382 w 10000"/>
                    <a:gd name="connsiteY787" fmla="*/ 1673 h 10000"/>
                    <a:gd name="connsiteX788" fmla="*/ 9331 w 10000"/>
                    <a:gd name="connsiteY788" fmla="*/ 1642 h 10000"/>
                    <a:gd name="connsiteX789" fmla="*/ 9279 w 10000"/>
                    <a:gd name="connsiteY789" fmla="*/ 1616 h 10000"/>
                    <a:gd name="connsiteX790" fmla="*/ 9226 w 10000"/>
                    <a:gd name="connsiteY790" fmla="*/ 1591 h 10000"/>
                    <a:gd name="connsiteX791" fmla="*/ 9172 w 10000"/>
                    <a:gd name="connsiteY791" fmla="*/ 1569 h 10000"/>
                    <a:gd name="connsiteX792" fmla="*/ 9114 w 10000"/>
                    <a:gd name="connsiteY792" fmla="*/ 1552 h 10000"/>
                    <a:gd name="connsiteX793" fmla="*/ 9059 w 10000"/>
                    <a:gd name="connsiteY793" fmla="*/ 1536 h 10000"/>
                    <a:gd name="connsiteX794" fmla="*/ 9000 w 10000"/>
                    <a:gd name="connsiteY794" fmla="*/ 1524 h 10000"/>
                    <a:gd name="connsiteX795" fmla="*/ 8941 w 10000"/>
                    <a:gd name="connsiteY795" fmla="*/ 1513 h 10000"/>
                    <a:gd name="connsiteX796" fmla="*/ 8882 w 10000"/>
                    <a:gd name="connsiteY796" fmla="*/ 1509 h 10000"/>
                    <a:gd name="connsiteX797" fmla="*/ 8820 w 10000"/>
                    <a:gd name="connsiteY797" fmla="*/ 1509 h 10000"/>
                    <a:gd name="connsiteX798" fmla="*/ 8446 w 10000"/>
                    <a:gd name="connsiteY798" fmla="*/ 1509 h 10000"/>
                    <a:gd name="connsiteX799" fmla="*/ 7653 w 10000"/>
                    <a:gd name="connsiteY799" fmla="*/ 0 h 10000"/>
                    <a:gd name="connsiteX800" fmla="*/ 4205 w 10000"/>
                    <a:gd name="connsiteY800" fmla="*/ 0 h 10000"/>
                    <a:gd name="connsiteX0-1" fmla="*/ 2161 w 10000"/>
                    <a:gd name="connsiteY0-2" fmla="*/ 80 h 10000"/>
                    <a:gd name="connsiteX1-3" fmla="*/ 2161 w 10000"/>
                    <a:gd name="connsiteY1-4" fmla="*/ 80 h 10000"/>
                    <a:gd name="connsiteX2-5" fmla="*/ 2207 w 10000"/>
                    <a:gd name="connsiteY2-6" fmla="*/ 80 h 10000"/>
                    <a:gd name="connsiteX3-7" fmla="*/ 2253 w 10000"/>
                    <a:gd name="connsiteY3-8" fmla="*/ 86 h 10000"/>
                    <a:gd name="connsiteX4-9" fmla="*/ 2296 w 10000"/>
                    <a:gd name="connsiteY4-10" fmla="*/ 90 h 10000"/>
                    <a:gd name="connsiteX5-11" fmla="*/ 2338 w 10000"/>
                    <a:gd name="connsiteY5-12" fmla="*/ 100 h 10000"/>
                    <a:gd name="connsiteX6-13" fmla="*/ 2383 w 10000"/>
                    <a:gd name="connsiteY6-14" fmla="*/ 109 h 10000"/>
                    <a:gd name="connsiteX7-15" fmla="*/ 2426 w 10000"/>
                    <a:gd name="connsiteY7-16" fmla="*/ 121 h 10000"/>
                    <a:gd name="connsiteX8-17" fmla="*/ 2467 w 10000"/>
                    <a:gd name="connsiteY8-18" fmla="*/ 135 h 10000"/>
                    <a:gd name="connsiteX9-19" fmla="*/ 2506 w 10000"/>
                    <a:gd name="connsiteY9-20" fmla="*/ 152 h 10000"/>
                    <a:gd name="connsiteX10-21" fmla="*/ 2545 w 10000"/>
                    <a:gd name="connsiteY10-22" fmla="*/ 170 h 10000"/>
                    <a:gd name="connsiteX11-23" fmla="*/ 2584 w 10000"/>
                    <a:gd name="connsiteY11-24" fmla="*/ 193 h 10000"/>
                    <a:gd name="connsiteX12-25" fmla="*/ 2621 w 10000"/>
                    <a:gd name="connsiteY12-26" fmla="*/ 213 h 10000"/>
                    <a:gd name="connsiteX13-27" fmla="*/ 2659 w 10000"/>
                    <a:gd name="connsiteY13-28" fmla="*/ 240 h 10000"/>
                    <a:gd name="connsiteX14-29" fmla="*/ 2696 w 10000"/>
                    <a:gd name="connsiteY14-30" fmla="*/ 264 h 10000"/>
                    <a:gd name="connsiteX15-31" fmla="*/ 2730 w 10000"/>
                    <a:gd name="connsiteY15-32" fmla="*/ 293 h 10000"/>
                    <a:gd name="connsiteX16-33" fmla="*/ 2764 w 10000"/>
                    <a:gd name="connsiteY16-34" fmla="*/ 322 h 10000"/>
                    <a:gd name="connsiteX17-35" fmla="*/ 2796 w 10000"/>
                    <a:gd name="connsiteY17-36" fmla="*/ 354 h 10000"/>
                    <a:gd name="connsiteX18-37" fmla="*/ 2826 w 10000"/>
                    <a:gd name="connsiteY18-38" fmla="*/ 385 h 10000"/>
                    <a:gd name="connsiteX19-39" fmla="*/ 2858 w 10000"/>
                    <a:gd name="connsiteY19-40" fmla="*/ 420 h 10000"/>
                    <a:gd name="connsiteX20-41" fmla="*/ 2887 w 10000"/>
                    <a:gd name="connsiteY20-42" fmla="*/ 457 h 10000"/>
                    <a:gd name="connsiteX21-43" fmla="*/ 2913 w 10000"/>
                    <a:gd name="connsiteY21-44" fmla="*/ 492 h 10000"/>
                    <a:gd name="connsiteX22-45" fmla="*/ 2938 w 10000"/>
                    <a:gd name="connsiteY22-46" fmla="*/ 530 h 10000"/>
                    <a:gd name="connsiteX23-47" fmla="*/ 2963 w 10000"/>
                    <a:gd name="connsiteY23-48" fmla="*/ 571 h 10000"/>
                    <a:gd name="connsiteX24-49" fmla="*/ 2986 w 10000"/>
                    <a:gd name="connsiteY24-50" fmla="*/ 610 h 10000"/>
                    <a:gd name="connsiteX25-51" fmla="*/ 3008 w 10000"/>
                    <a:gd name="connsiteY25-52" fmla="*/ 653 h 10000"/>
                    <a:gd name="connsiteX26-53" fmla="*/ 3027 w 10000"/>
                    <a:gd name="connsiteY26-54" fmla="*/ 696 h 10000"/>
                    <a:gd name="connsiteX27-55" fmla="*/ 3045 w 10000"/>
                    <a:gd name="connsiteY27-56" fmla="*/ 741 h 10000"/>
                    <a:gd name="connsiteX28-57" fmla="*/ 3063 w 10000"/>
                    <a:gd name="connsiteY28-58" fmla="*/ 786 h 10000"/>
                    <a:gd name="connsiteX29-59" fmla="*/ 3077 w 10000"/>
                    <a:gd name="connsiteY29-60" fmla="*/ 831 h 10000"/>
                    <a:gd name="connsiteX30-61" fmla="*/ 3090 w 10000"/>
                    <a:gd name="connsiteY30-62" fmla="*/ 879 h 10000"/>
                    <a:gd name="connsiteX31-63" fmla="*/ 3102 w 10000"/>
                    <a:gd name="connsiteY31-64" fmla="*/ 928 h 10000"/>
                    <a:gd name="connsiteX32-65" fmla="*/ 3109 w 10000"/>
                    <a:gd name="connsiteY32-66" fmla="*/ 977 h 10000"/>
                    <a:gd name="connsiteX33-67" fmla="*/ 3118 w 10000"/>
                    <a:gd name="connsiteY33-68" fmla="*/ 1026 h 10000"/>
                    <a:gd name="connsiteX34-69" fmla="*/ 1207 w 10000"/>
                    <a:gd name="connsiteY34-70" fmla="*/ 1026 h 10000"/>
                    <a:gd name="connsiteX35-71" fmla="*/ 1214 w 10000"/>
                    <a:gd name="connsiteY35-72" fmla="*/ 977 h 10000"/>
                    <a:gd name="connsiteX36-73" fmla="*/ 1223 w 10000"/>
                    <a:gd name="connsiteY36-74" fmla="*/ 928 h 10000"/>
                    <a:gd name="connsiteX37-75" fmla="*/ 1233 w 10000"/>
                    <a:gd name="connsiteY37-76" fmla="*/ 879 h 10000"/>
                    <a:gd name="connsiteX38-77" fmla="*/ 1248 w 10000"/>
                    <a:gd name="connsiteY38-78" fmla="*/ 831 h 10000"/>
                    <a:gd name="connsiteX39-79" fmla="*/ 1262 w 10000"/>
                    <a:gd name="connsiteY39-80" fmla="*/ 786 h 10000"/>
                    <a:gd name="connsiteX40-81" fmla="*/ 1280 w 10000"/>
                    <a:gd name="connsiteY40-82" fmla="*/ 741 h 10000"/>
                    <a:gd name="connsiteX41-83" fmla="*/ 1296 w 10000"/>
                    <a:gd name="connsiteY41-84" fmla="*/ 696 h 10000"/>
                    <a:gd name="connsiteX42-85" fmla="*/ 1317 w 10000"/>
                    <a:gd name="connsiteY42-86" fmla="*/ 653 h 10000"/>
                    <a:gd name="connsiteX43-87" fmla="*/ 1337 w 10000"/>
                    <a:gd name="connsiteY43-88" fmla="*/ 610 h 10000"/>
                    <a:gd name="connsiteX44-89" fmla="*/ 1360 w 10000"/>
                    <a:gd name="connsiteY44-90" fmla="*/ 571 h 10000"/>
                    <a:gd name="connsiteX45-91" fmla="*/ 1385 w 10000"/>
                    <a:gd name="connsiteY45-92" fmla="*/ 530 h 10000"/>
                    <a:gd name="connsiteX46-93" fmla="*/ 1411 w 10000"/>
                    <a:gd name="connsiteY46-94" fmla="*/ 492 h 10000"/>
                    <a:gd name="connsiteX47-95" fmla="*/ 1438 w 10000"/>
                    <a:gd name="connsiteY47-96" fmla="*/ 457 h 10000"/>
                    <a:gd name="connsiteX48-97" fmla="*/ 1466 w 10000"/>
                    <a:gd name="connsiteY48-98" fmla="*/ 420 h 10000"/>
                    <a:gd name="connsiteX49-99" fmla="*/ 1497 w 10000"/>
                    <a:gd name="connsiteY49-100" fmla="*/ 385 h 10000"/>
                    <a:gd name="connsiteX50-101" fmla="*/ 1527 w 10000"/>
                    <a:gd name="connsiteY50-102" fmla="*/ 354 h 10000"/>
                    <a:gd name="connsiteX51-103" fmla="*/ 1561 w 10000"/>
                    <a:gd name="connsiteY51-104" fmla="*/ 322 h 10000"/>
                    <a:gd name="connsiteX52-105" fmla="*/ 1593 w 10000"/>
                    <a:gd name="connsiteY52-106" fmla="*/ 293 h 10000"/>
                    <a:gd name="connsiteX53-107" fmla="*/ 1628 w 10000"/>
                    <a:gd name="connsiteY53-108" fmla="*/ 264 h 10000"/>
                    <a:gd name="connsiteX54-109" fmla="*/ 1664 w 10000"/>
                    <a:gd name="connsiteY54-110" fmla="*/ 240 h 10000"/>
                    <a:gd name="connsiteX55-111" fmla="*/ 1701 w 10000"/>
                    <a:gd name="connsiteY55-112" fmla="*/ 213 h 10000"/>
                    <a:gd name="connsiteX56-113" fmla="*/ 1737 w 10000"/>
                    <a:gd name="connsiteY56-114" fmla="*/ 193 h 10000"/>
                    <a:gd name="connsiteX57-115" fmla="*/ 1778 w 10000"/>
                    <a:gd name="connsiteY57-116" fmla="*/ 170 h 10000"/>
                    <a:gd name="connsiteX58-117" fmla="*/ 1817 w 10000"/>
                    <a:gd name="connsiteY58-118" fmla="*/ 152 h 10000"/>
                    <a:gd name="connsiteX59-119" fmla="*/ 1858 w 10000"/>
                    <a:gd name="connsiteY59-120" fmla="*/ 135 h 10000"/>
                    <a:gd name="connsiteX60-121" fmla="*/ 1899 w 10000"/>
                    <a:gd name="connsiteY60-122" fmla="*/ 121 h 10000"/>
                    <a:gd name="connsiteX61-123" fmla="*/ 1940 w 10000"/>
                    <a:gd name="connsiteY61-124" fmla="*/ 109 h 10000"/>
                    <a:gd name="connsiteX62-125" fmla="*/ 1984 w 10000"/>
                    <a:gd name="connsiteY62-126" fmla="*/ 100 h 10000"/>
                    <a:gd name="connsiteX63-127" fmla="*/ 2027 w 10000"/>
                    <a:gd name="connsiteY63-128" fmla="*/ 90 h 10000"/>
                    <a:gd name="connsiteX64-129" fmla="*/ 2073 w 10000"/>
                    <a:gd name="connsiteY64-130" fmla="*/ 86 h 10000"/>
                    <a:gd name="connsiteX65-131" fmla="*/ 2116 w 10000"/>
                    <a:gd name="connsiteY65-132" fmla="*/ 80 h 10000"/>
                    <a:gd name="connsiteX66-133" fmla="*/ 2161 w 10000"/>
                    <a:gd name="connsiteY66-134" fmla="*/ 80 h 10000"/>
                    <a:gd name="connsiteX67-135" fmla="*/ 5830 w 10000"/>
                    <a:gd name="connsiteY67-136" fmla="*/ 2038 h 10000"/>
                    <a:gd name="connsiteX68-137" fmla="*/ 5830 w 10000"/>
                    <a:gd name="connsiteY68-138" fmla="*/ 2038 h 10000"/>
                    <a:gd name="connsiteX69-139" fmla="*/ 5912 w 10000"/>
                    <a:gd name="connsiteY69-140" fmla="*/ 2040 h 10000"/>
                    <a:gd name="connsiteX70-141" fmla="*/ 5992 w 10000"/>
                    <a:gd name="connsiteY70-142" fmla="*/ 2042 h 10000"/>
                    <a:gd name="connsiteX71-143" fmla="*/ 6070 w 10000"/>
                    <a:gd name="connsiteY71-144" fmla="*/ 2050 h 10000"/>
                    <a:gd name="connsiteX72-145" fmla="*/ 6149 w 10000"/>
                    <a:gd name="connsiteY72-146" fmla="*/ 2056 h 10000"/>
                    <a:gd name="connsiteX73-147" fmla="*/ 6227 w 10000"/>
                    <a:gd name="connsiteY73-148" fmla="*/ 2066 h 10000"/>
                    <a:gd name="connsiteX74-149" fmla="*/ 6305 w 10000"/>
                    <a:gd name="connsiteY74-150" fmla="*/ 2081 h 10000"/>
                    <a:gd name="connsiteX75-151" fmla="*/ 6382 w 10000"/>
                    <a:gd name="connsiteY75-152" fmla="*/ 2095 h 10000"/>
                    <a:gd name="connsiteX76-153" fmla="*/ 6460 w 10000"/>
                    <a:gd name="connsiteY76-154" fmla="*/ 2111 h 10000"/>
                    <a:gd name="connsiteX77-155" fmla="*/ 6535 w 10000"/>
                    <a:gd name="connsiteY77-156" fmla="*/ 2130 h 10000"/>
                    <a:gd name="connsiteX78-157" fmla="*/ 6611 w 10000"/>
                    <a:gd name="connsiteY78-158" fmla="*/ 2152 h 10000"/>
                    <a:gd name="connsiteX79-159" fmla="*/ 6686 w 10000"/>
                    <a:gd name="connsiteY79-160" fmla="*/ 2175 h 10000"/>
                    <a:gd name="connsiteX80-161" fmla="*/ 6761 w 10000"/>
                    <a:gd name="connsiteY80-162" fmla="*/ 2199 h 10000"/>
                    <a:gd name="connsiteX81-163" fmla="*/ 6832 w 10000"/>
                    <a:gd name="connsiteY81-164" fmla="*/ 2228 h 10000"/>
                    <a:gd name="connsiteX82-165" fmla="*/ 6905 w 10000"/>
                    <a:gd name="connsiteY82-166" fmla="*/ 2257 h 10000"/>
                    <a:gd name="connsiteX83-167" fmla="*/ 6975 w 10000"/>
                    <a:gd name="connsiteY83-168" fmla="*/ 2288 h 10000"/>
                    <a:gd name="connsiteX84-169" fmla="*/ 7048 w 10000"/>
                    <a:gd name="connsiteY84-170" fmla="*/ 2320 h 10000"/>
                    <a:gd name="connsiteX85-171" fmla="*/ 7115 w 10000"/>
                    <a:gd name="connsiteY85-172" fmla="*/ 2355 h 10000"/>
                    <a:gd name="connsiteX86-173" fmla="*/ 7186 w 10000"/>
                    <a:gd name="connsiteY86-174" fmla="*/ 2394 h 10000"/>
                    <a:gd name="connsiteX87-175" fmla="*/ 7252 w 10000"/>
                    <a:gd name="connsiteY87-176" fmla="*/ 2433 h 10000"/>
                    <a:gd name="connsiteX88-177" fmla="*/ 7320 w 10000"/>
                    <a:gd name="connsiteY88-178" fmla="*/ 2472 h 10000"/>
                    <a:gd name="connsiteX89-179" fmla="*/ 7387 w 10000"/>
                    <a:gd name="connsiteY89-180" fmla="*/ 2515 h 10000"/>
                    <a:gd name="connsiteX90-181" fmla="*/ 7452 w 10000"/>
                    <a:gd name="connsiteY90-182" fmla="*/ 2558 h 10000"/>
                    <a:gd name="connsiteX91-183" fmla="*/ 7514 w 10000"/>
                    <a:gd name="connsiteY91-184" fmla="*/ 2605 h 10000"/>
                    <a:gd name="connsiteX92-185" fmla="*/ 7578 w 10000"/>
                    <a:gd name="connsiteY92-186" fmla="*/ 2654 h 10000"/>
                    <a:gd name="connsiteX93-187" fmla="*/ 7638 w 10000"/>
                    <a:gd name="connsiteY93-188" fmla="*/ 2701 h 10000"/>
                    <a:gd name="connsiteX94-189" fmla="*/ 7701 w 10000"/>
                    <a:gd name="connsiteY94-190" fmla="*/ 2752 h 10000"/>
                    <a:gd name="connsiteX95-191" fmla="*/ 7761 w 10000"/>
                    <a:gd name="connsiteY95-192" fmla="*/ 2806 h 10000"/>
                    <a:gd name="connsiteX96-193" fmla="*/ 7818 w 10000"/>
                    <a:gd name="connsiteY96-194" fmla="*/ 2861 h 10000"/>
                    <a:gd name="connsiteX97-195" fmla="*/ 7877 w 10000"/>
                    <a:gd name="connsiteY97-196" fmla="*/ 2914 h 10000"/>
                    <a:gd name="connsiteX98-197" fmla="*/ 7932 w 10000"/>
                    <a:gd name="connsiteY98-198" fmla="*/ 2972 h 10000"/>
                    <a:gd name="connsiteX99-199" fmla="*/ 7985 w 10000"/>
                    <a:gd name="connsiteY99-200" fmla="*/ 3031 h 10000"/>
                    <a:gd name="connsiteX100-201" fmla="*/ 8039 w 10000"/>
                    <a:gd name="connsiteY100-202" fmla="*/ 3090 h 10000"/>
                    <a:gd name="connsiteX101-203" fmla="*/ 8094 w 10000"/>
                    <a:gd name="connsiteY101-204" fmla="*/ 3152 h 10000"/>
                    <a:gd name="connsiteX102-205" fmla="*/ 8142 w 10000"/>
                    <a:gd name="connsiteY102-206" fmla="*/ 3217 h 10000"/>
                    <a:gd name="connsiteX103-207" fmla="*/ 8194 w 10000"/>
                    <a:gd name="connsiteY103-208" fmla="*/ 3281 h 10000"/>
                    <a:gd name="connsiteX104-209" fmla="*/ 8242 w 10000"/>
                    <a:gd name="connsiteY104-210" fmla="*/ 3348 h 10000"/>
                    <a:gd name="connsiteX105-211" fmla="*/ 8290 w 10000"/>
                    <a:gd name="connsiteY105-212" fmla="*/ 3414 h 10000"/>
                    <a:gd name="connsiteX106-213" fmla="*/ 8334 w 10000"/>
                    <a:gd name="connsiteY106-214" fmla="*/ 3484 h 10000"/>
                    <a:gd name="connsiteX107-215" fmla="*/ 8379 w 10000"/>
                    <a:gd name="connsiteY107-216" fmla="*/ 3553 h 10000"/>
                    <a:gd name="connsiteX108-217" fmla="*/ 8421 w 10000"/>
                    <a:gd name="connsiteY108-218" fmla="*/ 3623 h 10000"/>
                    <a:gd name="connsiteX109-219" fmla="*/ 8462 w 10000"/>
                    <a:gd name="connsiteY109-220" fmla="*/ 3696 h 10000"/>
                    <a:gd name="connsiteX110-221" fmla="*/ 8505 w 10000"/>
                    <a:gd name="connsiteY110-222" fmla="*/ 3770 h 10000"/>
                    <a:gd name="connsiteX111-223" fmla="*/ 8541 w 10000"/>
                    <a:gd name="connsiteY111-224" fmla="*/ 3844 h 10000"/>
                    <a:gd name="connsiteX112-225" fmla="*/ 8578 w 10000"/>
                    <a:gd name="connsiteY112-226" fmla="*/ 3920 h 10000"/>
                    <a:gd name="connsiteX113-227" fmla="*/ 8614 w 10000"/>
                    <a:gd name="connsiteY113-228" fmla="*/ 4000 h 10000"/>
                    <a:gd name="connsiteX114-229" fmla="*/ 8647 w 10000"/>
                    <a:gd name="connsiteY114-230" fmla="*/ 4075 h 10000"/>
                    <a:gd name="connsiteX115-231" fmla="*/ 8679 w 10000"/>
                    <a:gd name="connsiteY115-232" fmla="*/ 4155 h 10000"/>
                    <a:gd name="connsiteX116-233" fmla="*/ 8712 w 10000"/>
                    <a:gd name="connsiteY116-234" fmla="*/ 4235 h 10000"/>
                    <a:gd name="connsiteX117-235" fmla="*/ 8740 w 10000"/>
                    <a:gd name="connsiteY117-236" fmla="*/ 4317 h 10000"/>
                    <a:gd name="connsiteX118-237" fmla="*/ 8767 w 10000"/>
                    <a:gd name="connsiteY118-238" fmla="*/ 4399 h 10000"/>
                    <a:gd name="connsiteX119-239" fmla="*/ 8792 w 10000"/>
                    <a:gd name="connsiteY119-240" fmla="*/ 4481 h 10000"/>
                    <a:gd name="connsiteX120-241" fmla="*/ 8817 w 10000"/>
                    <a:gd name="connsiteY120-242" fmla="*/ 4565 h 10000"/>
                    <a:gd name="connsiteX121-243" fmla="*/ 8836 w 10000"/>
                    <a:gd name="connsiteY121-244" fmla="*/ 4651 h 10000"/>
                    <a:gd name="connsiteX122-245" fmla="*/ 8857 w 10000"/>
                    <a:gd name="connsiteY122-246" fmla="*/ 4737 h 10000"/>
                    <a:gd name="connsiteX123-247" fmla="*/ 8877 w 10000"/>
                    <a:gd name="connsiteY123-248" fmla="*/ 4825 h 10000"/>
                    <a:gd name="connsiteX124-249" fmla="*/ 8893 w 10000"/>
                    <a:gd name="connsiteY124-250" fmla="*/ 4909 h 10000"/>
                    <a:gd name="connsiteX125-251" fmla="*/ 8907 w 10000"/>
                    <a:gd name="connsiteY125-252" fmla="*/ 4997 h 10000"/>
                    <a:gd name="connsiteX126-253" fmla="*/ 8920 w 10000"/>
                    <a:gd name="connsiteY126-254" fmla="*/ 5089 h 10000"/>
                    <a:gd name="connsiteX127-255" fmla="*/ 8930 w 10000"/>
                    <a:gd name="connsiteY127-256" fmla="*/ 5179 h 10000"/>
                    <a:gd name="connsiteX128-257" fmla="*/ 8941 w 10000"/>
                    <a:gd name="connsiteY128-258" fmla="*/ 5269 h 10000"/>
                    <a:gd name="connsiteX129-259" fmla="*/ 8946 w 10000"/>
                    <a:gd name="connsiteY129-260" fmla="*/ 5359 h 10000"/>
                    <a:gd name="connsiteX130-261" fmla="*/ 8954 w 10000"/>
                    <a:gd name="connsiteY130-262" fmla="*/ 5450 h 10000"/>
                    <a:gd name="connsiteX131-263" fmla="*/ 8955 w 10000"/>
                    <a:gd name="connsiteY131-264" fmla="*/ 5542 h 10000"/>
                    <a:gd name="connsiteX132-265" fmla="*/ 8957 w 10000"/>
                    <a:gd name="connsiteY132-266" fmla="*/ 5636 h 10000"/>
                    <a:gd name="connsiteX133-267" fmla="*/ 8955 w 10000"/>
                    <a:gd name="connsiteY133-268" fmla="*/ 5728 h 10000"/>
                    <a:gd name="connsiteX134-269" fmla="*/ 8954 w 10000"/>
                    <a:gd name="connsiteY134-270" fmla="*/ 5820 h 10000"/>
                    <a:gd name="connsiteX135-271" fmla="*/ 8946 w 10000"/>
                    <a:gd name="connsiteY135-272" fmla="*/ 5912 h 10000"/>
                    <a:gd name="connsiteX136-273" fmla="*/ 8941 w 10000"/>
                    <a:gd name="connsiteY136-274" fmla="*/ 6005 h 10000"/>
                    <a:gd name="connsiteX137-275" fmla="*/ 8930 w 10000"/>
                    <a:gd name="connsiteY137-276" fmla="*/ 6095 h 10000"/>
                    <a:gd name="connsiteX138-277" fmla="*/ 8920 w 10000"/>
                    <a:gd name="connsiteY138-278" fmla="*/ 6185 h 10000"/>
                    <a:gd name="connsiteX139-279" fmla="*/ 8907 w 10000"/>
                    <a:gd name="connsiteY139-280" fmla="*/ 6273 h 10000"/>
                    <a:gd name="connsiteX140-281" fmla="*/ 8893 w 10000"/>
                    <a:gd name="connsiteY140-282" fmla="*/ 6361 h 10000"/>
                    <a:gd name="connsiteX141-283" fmla="*/ 8877 w 10000"/>
                    <a:gd name="connsiteY141-284" fmla="*/ 6449 h 10000"/>
                    <a:gd name="connsiteX142-285" fmla="*/ 8857 w 10000"/>
                    <a:gd name="connsiteY142-286" fmla="*/ 6535 h 10000"/>
                    <a:gd name="connsiteX143-287" fmla="*/ 8836 w 10000"/>
                    <a:gd name="connsiteY143-288" fmla="*/ 6619 h 10000"/>
                    <a:gd name="connsiteX144-289" fmla="*/ 8817 w 10000"/>
                    <a:gd name="connsiteY144-290" fmla="*/ 6705 h 10000"/>
                    <a:gd name="connsiteX145-291" fmla="*/ 8792 w 10000"/>
                    <a:gd name="connsiteY145-292" fmla="*/ 6791 h 10000"/>
                    <a:gd name="connsiteX146-293" fmla="*/ 8767 w 10000"/>
                    <a:gd name="connsiteY146-294" fmla="*/ 6871 h 10000"/>
                    <a:gd name="connsiteX147-295" fmla="*/ 8740 w 10000"/>
                    <a:gd name="connsiteY147-296" fmla="*/ 6955 h 10000"/>
                    <a:gd name="connsiteX148-297" fmla="*/ 8712 w 10000"/>
                    <a:gd name="connsiteY148-298" fmla="*/ 7035 h 10000"/>
                    <a:gd name="connsiteX149-299" fmla="*/ 8679 w 10000"/>
                    <a:gd name="connsiteY149-300" fmla="*/ 7117 h 10000"/>
                    <a:gd name="connsiteX150-301" fmla="*/ 8647 w 10000"/>
                    <a:gd name="connsiteY150-302" fmla="*/ 7194 h 10000"/>
                    <a:gd name="connsiteX151-303" fmla="*/ 8614 w 10000"/>
                    <a:gd name="connsiteY151-304" fmla="*/ 7274 h 10000"/>
                    <a:gd name="connsiteX152-305" fmla="*/ 8578 w 10000"/>
                    <a:gd name="connsiteY152-306" fmla="*/ 7350 h 10000"/>
                    <a:gd name="connsiteX153-307" fmla="*/ 8541 w 10000"/>
                    <a:gd name="connsiteY153-308" fmla="*/ 7426 h 10000"/>
                    <a:gd name="connsiteX154-309" fmla="*/ 8505 w 10000"/>
                    <a:gd name="connsiteY154-310" fmla="*/ 7502 h 10000"/>
                    <a:gd name="connsiteX155-311" fmla="*/ 8462 w 10000"/>
                    <a:gd name="connsiteY155-312" fmla="*/ 7575 h 10000"/>
                    <a:gd name="connsiteX156-313" fmla="*/ 8421 w 10000"/>
                    <a:gd name="connsiteY156-314" fmla="*/ 7647 h 10000"/>
                    <a:gd name="connsiteX157-315" fmla="*/ 8379 w 10000"/>
                    <a:gd name="connsiteY157-316" fmla="*/ 7719 h 10000"/>
                    <a:gd name="connsiteX158-317" fmla="*/ 8334 w 10000"/>
                    <a:gd name="connsiteY158-318" fmla="*/ 7790 h 10000"/>
                    <a:gd name="connsiteX159-319" fmla="*/ 8290 w 10000"/>
                    <a:gd name="connsiteY159-320" fmla="*/ 7856 h 10000"/>
                    <a:gd name="connsiteX160-321" fmla="*/ 8242 w 10000"/>
                    <a:gd name="connsiteY160-322" fmla="*/ 7925 h 10000"/>
                    <a:gd name="connsiteX161-323" fmla="*/ 8194 w 10000"/>
                    <a:gd name="connsiteY161-324" fmla="*/ 7989 h 10000"/>
                    <a:gd name="connsiteX162-325" fmla="*/ 8142 w 10000"/>
                    <a:gd name="connsiteY162-326" fmla="*/ 8057 h 10000"/>
                    <a:gd name="connsiteX163-327" fmla="*/ 8094 w 10000"/>
                    <a:gd name="connsiteY163-328" fmla="*/ 8118 h 10000"/>
                    <a:gd name="connsiteX164-329" fmla="*/ 8039 w 10000"/>
                    <a:gd name="connsiteY164-330" fmla="*/ 8179 h 10000"/>
                    <a:gd name="connsiteX165-331" fmla="*/ 7985 w 10000"/>
                    <a:gd name="connsiteY165-332" fmla="*/ 8239 h 10000"/>
                    <a:gd name="connsiteX166-333" fmla="*/ 7932 w 10000"/>
                    <a:gd name="connsiteY166-334" fmla="*/ 8298 h 10000"/>
                    <a:gd name="connsiteX167-335" fmla="*/ 7877 w 10000"/>
                    <a:gd name="connsiteY167-336" fmla="*/ 8356 h 10000"/>
                    <a:gd name="connsiteX168-337" fmla="*/ 7818 w 10000"/>
                    <a:gd name="connsiteY168-338" fmla="*/ 8413 h 10000"/>
                    <a:gd name="connsiteX169-339" fmla="*/ 7761 w 10000"/>
                    <a:gd name="connsiteY169-340" fmla="*/ 8466 h 10000"/>
                    <a:gd name="connsiteX170-341" fmla="*/ 7701 w 10000"/>
                    <a:gd name="connsiteY170-342" fmla="*/ 8519 h 10000"/>
                    <a:gd name="connsiteX171-343" fmla="*/ 7638 w 10000"/>
                    <a:gd name="connsiteY171-344" fmla="*/ 8569 h 10000"/>
                    <a:gd name="connsiteX172-345" fmla="*/ 7578 w 10000"/>
                    <a:gd name="connsiteY172-346" fmla="*/ 8620 h 10000"/>
                    <a:gd name="connsiteX173-347" fmla="*/ 7514 w 10000"/>
                    <a:gd name="connsiteY173-348" fmla="*/ 8667 h 10000"/>
                    <a:gd name="connsiteX174-349" fmla="*/ 7452 w 10000"/>
                    <a:gd name="connsiteY174-350" fmla="*/ 8712 h 10000"/>
                    <a:gd name="connsiteX175-351" fmla="*/ 7387 w 10000"/>
                    <a:gd name="connsiteY175-352" fmla="*/ 8757 h 10000"/>
                    <a:gd name="connsiteX176-353" fmla="*/ 7320 w 10000"/>
                    <a:gd name="connsiteY176-354" fmla="*/ 8800 h 10000"/>
                    <a:gd name="connsiteX177-355" fmla="*/ 7252 w 10000"/>
                    <a:gd name="connsiteY177-356" fmla="*/ 8841 h 10000"/>
                    <a:gd name="connsiteX178-357" fmla="*/ 7186 w 10000"/>
                    <a:gd name="connsiteY178-358" fmla="*/ 8878 h 10000"/>
                    <a:gd name="connsiteX179-359" fmla="*/ 7115 w 10000"/>
                    <a:gd name="connsiteY179-360" fmla="*/ 8917 h 10000"/>
                    <a:gd name="connsiteX180-361" fmla="*/ 7048 w 10000"/>
                    <a:gd name="connsiteY180-362" fmla="*/ 8949 h 10000"/>
                    <a:gd name="connsiteX181-363" fmla="*/ 6975 w 10000"/>
                    <a:gd name="connsiteY181-364" fmla="*/ 8982 h 10000"/>
                    <a:gd name="connsiteX182-365" fmla="*/ 6905 w 10000"/>
                    <a:gd name="connsiteY182-366" fmla="*/ 9015 h 10000"/>
                    <a:gd name="connsiteX183-367" fmla="*/ 6832 w 10000"/>
                    <a:gd name="connsiteY183-368" fmla="*/ 9046 h 10000"/>
                    <a:gd name="connsiteX184-369" fmla="*/ 6761 w 10000"/>
                    <a:gd name="connsiteY184-370" fmla="*/ 9070 h 10000"/>
                    <a:gd name="connsiteX185-371" fmla="*/ 6686 w 10000"/>
                    <a:gd name="connsiteY185-372" fmla="*/ 9097 h 10000"/>
                    <a:gd name="connsiteX186-373" fmla="*/ 6611 w 10000"/>
                    <a:gd name="connsiteY186-374" fmla="*/ 9121 h 10000"/>
                    <a:gd name="connsiteX187-375" fmla="*/ 6535 w 10000"/>
                    <a:gd name="connsiteY187-376" fmla="*/ 9142 h 10000"/>
                    <a:gd name="connsiteX188-377" fmla="*/ 6460 w 10000"/>
                    <a:gd name="connsiteY188-378" fmla="*/ 9162 h 10000"/>
                    <a:gd name="connsiteX189-379" fmla="*/ 6382 w 10000"/>
                    <a:gd name="connsiteY189-380" fmla="*/ 9179 h 10000"/>
                    <a:gd name="connsiteX190-381" fmla="*/ 6305 w 10000"/>
                    <a:gd name="connsiteY190-382" fmla="*/ 9193 h 10000"/>
                    <a:gd name="connsiteX191-383" fmla="*/ 6227 w 10000"/>
                    <a:gd name="connsiteY191-384" fmla="*/ 9203 h 10000"/>
                    <a:gd name="connsiteX192-385" fmla="*/ 6149 w 10000"/>
                    <a:gd name="connsiteY192-386" fmla="*/ 9214 h 10000"/>
                    <a:gd name="connsiteX193-387" fmla="*/ 6070 w 10000"/>
                    <a:gd name="connsiteY193-388" fmla="*/ 9224 h 10000"/>
                    <a:gd name="connsiteX194-389" fmla="*/ 5992 w 10000"/>
                    <a:gd name="connsiteY194-390" fmla="*/ 9228 h 10000"/>
                    <a:gd name="connsiteX195-391" fmla="*/ 5912 w 10000"/>
                    <a:gd name="connsiteY195-392" fmla="*/ 9232 h 10000"/>
                    <a:gd name="connsiteX196-393" fmla="*/ 5830 w 10000"/>
                    <a:gd name="connsiteY196-394" fmla="*/ 9232 h 10000"/>
                    <a:gd name="connsiteX197-395" fmla="*/ 5750 w 10000"/>
                    <a:gd name="connsiteY197-396" fmla="*/ 9232 h 10000"/>
                    <a:gd name="connsiteX198-397" fmla="*/ 5670 w 10000"/>
                    <a:gd name="connsiteY198-398" fmla="*/ 9228 h 10000"/>
                    <a:gd name="connsiteX199-399" fmla="*/ 5588 w 10000"/>
                    <a:gd name="connsiteY199-400" fmla="*/ 9224 h 10000"/>
                    <a:gd name="connsiteX200-401" fmla="*/ 5510 w 10000"/>
                    <a:gd name="connsiteY200-402" fmla="*/ 9214 h 10000"/>
                    <a:gd name="connsiteX201-403" fmla="*/ 5432 w 10000"/>
                    <a:gd name="connsiteY201-404" fmla="*/ 9203 h 10000"/>
                    <a:gd name="connsiteX202-405" fmla="*/ 5353 w 10000"/>
                    <a:gd name="connsiteY202-406" fmla="*/ 9193 h 10000"/>
                    <a:gd name="connsiteX203-407" fmla="*/ 5277 w 10000"/>
                    <a:gd name="connsiteY203-408" fmla="*/ 9179 h 10000"/>
                    <a:gd name="connsiteX204-409" fmla="*/ 5200 w 10000"/>
                    <a:gd name="connsiteY204-410" fmla="*/ 9162 h 10000"/>
                    <a:gd name="connsiteX205-411" fmla="*/ 5124 w 10000"/>
                    <a:gd name="connsiteY205-412" fmla="*/ 9142 h 10000"/>
                    <a:gd name="connsiteX206-413" fmla="*/ 5049 w 10000"/>
                    <a:gd name="connsiteY206-414" fmla="*/ 9121 h 10000"/>
                    <a:gd name="connsiteX207-415" fmla="*/ 4974 w 10000"/>
                    <a:gd name="connsiteY207-416" fmla="*/ 9097 h 10000"/>
                    <a:gd name="connsiteX208-417" fmla="*/ 4901 w 10000"/>
                    <a:gd name="connsiteY208-418" fmla="*/ 9070 h 10000"/>
                    <a:gd name="connsiteX209-419" fmla="*/ 4826 w 10000"/>
                    <a:gd name="connsiteY209-420" fmla="*/ 9046 h 10000"/>
                    <a:gd name="connsiteX210-421" fmla="*/ 4754 w 10000"/>
                    <a:gd name="connsiteY210-422" fmla="*/ 9015 h 10000"/>
                    <a:gd name="connsiteX211-423" fmla="*/ 4684 w 10000"/>
                    <a:gd name="connsiteY211-424" fmla="*/ 8982 h 10000"/>
                    <a:gd name="connsiteX212-425" fmla="*/ 4615 w 10000"/>
                    <a:gd name="connsiteY212-426" fmla="*/ 8949 h 10000"/>
                    <a:gd name="connsiteX213-427" fmla="*/ 4544 w 10000"/>
                    <a:gd name="connsiteY213-428" fmla="*/ 8917 h 10000"/>
                    <a:gd name="connsiteX214-429" fmla="*/ 4476 w 10000"/>
                    <a:gd name="connsiteY214-430" fmla="*/ 8878 h 10000"/>
                    <a:gd name="connsiteX215-431" fmla="*/ 4406 w 10000"/>
                    <a:gd name="connsiteY215-432" fmla="*/ 8841 h 10000"/>
                    <a:gd name="connsiteX216-433" fmla="*/ 4339 w 10000"/>
                    <a:gd name="connsiteY216-434" fmla="*/ 8800 h 10000"/>
                    <a:gd name="connsiteX217-435" fmla="*/ 4275 w 10000"/>
                    <a:gd name="connsiteY217-436" fmla="*/ 8757 h 10000"/>
                    <a:gd name="connsiteX218-437" fmla="*/ 4209 w 10000"/>
                    <a:gd name="connsiteY218-438" fmla="*/ 8712 h 10000"/>
                    <a:gd name="connsiteX219-439" fmla="*/ 4145 w 10000"/>
                    <a:gd name="connsiteY219-440" fmla="*/ 8667 h 10000"/>
                    <a:gd name="connsiteX220-441" fmla="*/ 4083 w 10000"/>
                    <a:gd name="connsiteY220-442" fmla="*/ 8620 h 10000"/>
                    <a:gd name="connsiteX221-443" fmla="*/ 4020 w 10000"/>
                    <a:gd name="connsiteY221-444" fmla="*/ 8569 h 10000"/>
                    <a:gd name="connsiteX222-445" fmla="*/ 3960 w 10000"/>
                    <a:gd name="connsiteY222-446" fmla="*/ 8519 h 10000"/>
                    <a:gd name="connsiteX223-447" fmla="*/ 3901 w 10000"/>
                    <a:gd name="connsiteY223-448" fmla="*/ 8466 h 10000"/>
                    <a:gd name="connsiteX224-449" fmla="*/ 3841 w 10000"/>
                    <a:gd name="connsiteY224-450" fmla="*/ 8413 h 10000"/>
                    <a:gd name="connsiteX225-451" fmla="*/ 3784 w 10000"/>
                    <a:gd name="connsiteY225-452" fmla="*/ 8356 h 10000"/>
                    <a:gd name="connsiteX226-453" fmla="*/ 3727 w 10000"/>
                    <a:gd name="connsiteY226-454" fmla="*/ 8298 h 10000"/>
                    <a:gd name="connsiteX227-455" fmla="*/ 3673 w 10000"/>
                    <a:gd name="connsiteY227-456" fmla="*/ 8239 h 10000"/>
                    <a:gd name="connsiteX228-457" fmla="*/ 3620 w 10000"/>
                    <a:gd name="connsiteY228-458" fmla="*/ 8179 h 10000"/>
                    <a:gd name="connsiteX229-459" fmla="*/ 3566 w 10000"/>
                    <a:gd name="connsiteY229-460" fmla="*/ 8118 h 10000"/>
                    <a:gd name="connsiteX230-461" fmla="*/ 3517 w 10000"/>
                    <a:gd name="connsiteY230-462" fmla="*/ 8057 h 10000"/>
                    <a:gd name="connsiteX231-463" fmla="*/ 3467 w 10000"/>
                    <a:gd name="connsiteY231-464" fmla="*/ 7989 h 10000"/>
                    <a:gd name="connsiteX232-465" fmla="*/ 3417 w 10000"/>
                    <a:gd name="connsiteY232-466" fmla="*/ 7925 h 10000"/>
                    <a:gd name="connsiteX233-467" fmla="*/ 3371 w 10000"/>
                    <a:gd name="connsiteY233-468" fmla="*/ 7856 h 10000"/>
                    <a:gd name="connsiteX234-469" fmla="*/ 3324 w 10000"/>
                    <a:gd name="connsiteY234-470" fmla="*/ 7790 h 10000"/>
                    <a:gd name="connsiteX235-471" fmla="*/ 3282 w 10000"/>
                    <a:gd name="connsiteY235-472" fmla="*/ 7719 h 10000"/>
                    <a:gd name="connsiteX236-473" fmla="*/ 3237 w 10000"/>
                    <a:gd name="connsiteY236-474" fmla="*/ 7647 h 10000"/>
                    <a:gd name="connsiteX237-475" fmla="*/ 3196 w 10000"/>
                    <a:gd name="connsiteY237-476" fmla="*/ 7575 h 10000"/>
                    <a:gd name="connsiteX238-477" fmla="*/ 3157 w 10000"/>
                    <a:gd name="connsiteY238-478" fmla="*/ 7502 h 10000"/>
                    <a:gd name="connsiteX239-479" fmla="*/ 3118 w 10000"/>
                    <a:gd name="connsiteY239-480" fmla="*/ 7426 h 10000"/>
                    <a:gd name="connsiteX240-481" fmla="*/ 3081 w 10000"/>
                    <a:gd name="connsiteY240-482" fmla="*/ 7350 h 10000"/>
                    <a:gd name="connsiteX241-483" fmla="*/ 3045 w 10000"/>
                    <a:gd name="connsiteY241-484" fmla="*/ 7274 h 10000"/>
                    <a:gd name="connsiteX242-485" fmla="*/ 3013 w 10000"/>
                    <a:gd name="connsiteY242-486" fmla="*/ 7194 h 10000"/>
                    <a:gd name="connsiteX243-487" fmla="*/ 2979 w 10000"/>
                    <a:gd name="connsiteY243-488" fmla="*/ 7117 h 10000"/>
                    <a:gd name="connsiteX244-489" fmla="*/ 2951 w 10000"/>
                    <a:gd name="connsiteY244-490" fmla="*/ 7035 h 10000"/>
                    <a:gd name="connsiteX245-491" fmla="*/ 2922 w 10000"/>
                    <a:gd name="connsiteY245-492" fmla="*/ 6955 h 10000"/>
                    <a:gd name="connsiteX246-493" fmla="*/ 2892 w 10000"/>
                    <a:gd name="connsiteY246-494" fmla="*/ 6871 h 10000"/>
                    <a:gd name="connsiteX247-495" fmla="*/ 2869 w 10000"/>
                    <a:gd name="connsiteY247-496" fmla="*/ 6791 h 10000"/>
                    <a:gd name="connsiteX248-497" fmla="*/ 2846 w 10000"/>
                    <a:gd name="connsiteY248-498" fmla="*/ 6705 h 10000"/>
                    <a:gd name="connsiteX249-499" fmla="*/ 2823 w 10000"/>
                    <a:gd name="connsiteY249-500" fmla="*/ 6619 h 10000"/>
                    <a:gd name="connsiteX250-501" fmla="*/ 2801 w 10000"/>
                    <a:gd name="connsiteY250-502" fmla="*/ 6535 h 10000"/>
                    <a:gd name="connsiteX251-503" fmla="*/ 2783 w 10000"/>
                    <a:gd name="connsiteY251-504" fmla="*/ 6449 h 10000"/>
                    <a:gd name="connsiteX252-505" fmla="*/ 2767 w 10000"/>
                    <a:gd name="connsiteY252-506" fmla="*/ 6361 h 10000"/>
                    <a:gd name="connsiteX253-507" fmla="*/ 2753 w 10000"/>
                    <a:gd name="connsiteY253-508" fmla="*/ 6273 h 10000"/>
                    <a:gd name="connsiteX254-509" fmla="*/ 2741 w 10000"/>
                    <a:gd name="connsiteY254-510" fmla="*/ 6185 h 10000"/>
                    <a:gd name="connsiteX255-511" fmla="*/ 2730 w 10000"/>
                    <a:gd name="connsiteY255-512" fmla="*/ 6095 h 10000"/>
                    <a:gd name="connsiteX256-513" fmla="*/ 2719 w 10000"/>
                    <a:gd name="connsiteY256-514" fmla="*/ 6005 h 10000"/>
                    <a:gd name="connsiteX257-515" fmla="*/ 2712 w 10000"/>
                    <a:gd name="connsiteY257-516" fmla="*/ 5912 h 10000"/>
                    <a:gd name="connsiteX258-517" fmla="*/ 2709 w 10000"/>
                    <a:gd name="connsiteY258-518" fmla="*/ 5820 h 10000"/>
                    <a:gd name="connsiteX259-519" fmla="*/ 2705 w 10000"/>
                    <a:gd name="connsiteY259-520" fmla="*/ 5728 h 10000"/>
                    <a:gd name="connsiteX260-521" fmla="*/ 2705 w 10000"/>
                    <a:gd name="connsiteY260-522" fmla="*/ 5636 h 10000"/>
                    <a:gd name="connsiteX261-523" fmla="*/ 2705 w 10000"/>
                    <a:gd name="connsiteY261-524" fmla="*/ 5542 h 10000"/>
                    <a:gd name="connsiteX262-525" fmla="*/ 2709 w 10000"/>
                    <a:gd name="connsiteY262-526" fmla="*/ 5450 h 10000"/>
                    <a:gd name="connsiteX263-527" fmla="*/ 2712 w 10000"/>
                    <a:gd name="connsiteY263-528" fmla="*/ 5359 h 10000"/>
                    <a:gd name="connsiteX264-529" fmla="*/ 2719 w 10000"/>
                    <a:gd name="connsiteY264-530" fmla="*/ 5269 h 10000"/>
                    <a:gd name="connsiteX265-531" fmla="*/ 2730 w 10000"/>
                    <a:gd name="connsiteY265-532" fmla="*/ 5179 h 10000"/>
                    <a:gd name="connsiteX266-533" fmla="*/ 2741 w 10000"/>
                    <a:gd name="connsiteY266-534" fmla="*/ 5089 h 10000"/>
                    <a:gd name="connsiteX267-535" fmla="*/ 2753 w 10000"/>
                    <a:gd name="connsiteY267-536" fmla="*/ 4997 h 10000"/>
                    <a:gd name="connsiteX268-537" fmla="*/ 2767 w 10000"/>
                    <a:gd name="connsiteY268-538" fmla="*/ 4909 h 10000"/>
                    <a:gd name="connsiteX269-539" fmla="*/ 2783 w 10000"/>
                    <a:gd name="connsiteY269-540" fmla="*/ 4825 h 10000"/>
                    <a:gd name="connsiteX270-541" fmla="*/ 2801 w 10000"/>
                    <a:gd name="connsiteY270-542" fmla="*/ 4737 h 10000"/>
                    <a:gd name="connsiteX271-543" fmla="*/ 2823 w 10000"/>
                    <a:gd name="connsiteY271-544" fmla="*/ 4651 h 10000"/>
                    <a:gd name="connsiteX272-545" fmla="*/ 2846 w 10000"/>
                    <a:gd name="connsiteY272-546" fmla="*/ 4565 h 10000"/>
                    <a:gd name="connsiteX273-547" fmla="*/ 2869 w 10000"/>
                    <a:gd name="connsiteY273-548" fmla="*/ 4481 h 10000"/>
                    <a:gd name="connsiteX274-549" fmla="*/ 2892 w 10000"/>
                    <a:gd name="connsiteY274-550" fmla="*/ 4399 h 10000"/>
                    <a:gd name="connsiteX275-551" fmla="*/ 2922 w 10000"/>
                    <a:gd name="connsiteY275-552" fmla="*/ 4317 h 10000"/>
                    <a:gd name="connsiteX276-553" fmla="*/ 2951 w 10000"/>
                    <a:gd name="connsiteY276-554" fmla="*/ 4235 h 10000"/>
                    <a:gd name="connsiteX277-555" fmla="*/ 2979 w 10000"/>
                    <a:gd name="connsiteY277-556" fmla="*/ 4155 h 10000"/>
                    <a:gd name="connsiteX278-557" fmla="*/ 3013 w 10000"/>
                    <a:gd name="connsiteY278-558" fmla="*/ 4075 h 10000"/>
                    <a:gd name="connsiteX279-559" fmla="*/ 3045 w 10000"/>
                    <a:gd name="connsiteY279-560" fmla="*/ 4000 h 10000"/>
                    <a:gd name="connsiteX280-561" fmla="*/ 3081 w 10000"/>
                    <a:gd name="connsiteY280-562" fmla="*/ 3920 h 10000"/>
                    <a:gd name="connsiteX281-563" fmla="*/ 3118 w 10000"/>
                    <a:gd name="connsiteY281-564" fmla="*/ 3844 h 10000"/>
                    <a:gd name="connsiteX282-565" fmla="*/ 3157 w 10000"/>
                    <a:gd name="connsiteY282-566" fmla="*/ 3770 h 10000"/>
                    <a:gd name="connsiteX283-567" fmla="*/ 3196 w 10000"/>
                    <a:gd name="connsiteY283-568" fmla="*/ 3696 h 10000"/>
                    <a:gd name="connsiteX284-569" fmla="*/ 3237 w 10000"/>
                    <a:gd name="connsiteY284-570" fmla="*/ 3623 h 10000"/>
                    <a:gd name="connsiteX285-571" fmla="*/ 3282 w 10000"/>
                    <a:gd name="connsiteY285-572" fmla="*/ 3553 h 10000"/>
                    <a:gd name="connsiteX286-573" fmla="*/ 3324 w 10000"/>
                    <a:gd name="connsiteY286-574" fmla="*/ 3484 h 10000"/>
                    <a:gd name="connsiteX287-575" fmla="*/ 3371 w 10000"/>
                    <a:gd name="connsiteY287-576" fmla="*/ 3414 h 10000"/>
                    <a:gd name="connsiteX288-577" fmla="*/ 3417 w 10000"/>
                    <a:gd name="connsiteY288-578" fmla="*/ 3348 h 10000"/>
                    <a:gd name="connsiteX289-579" fmla="*/ 3467 w 10000"/>
                    <a:gd name="connsiteY289-580" fmla="*/ 3281 h 10000"/>
                    <a:gd name="connsiteX290-581" fmla="*/ 3517 w 10000"/>
                    <a:gd name="connsiteY290-582" fmla="*/ 3217 h 10000"/>
                    <a:gd name="connsiteX291-583" fmla="*/ 3566 w 10000"/>
                    <a:gd name="connsiteY291-584" fmla="*/ 3152 h 10000"/>
                    <a:gd name="connsiteX292-585" fmla="*/ 3620 w 10000"/>
                    <a:gd name="connsiteY292-586" fmla="*/ 3090 h 10000"/>
                    <a:gd name="connsiteX293-587" fmla="*/ 3673 w 10000"/>
                    <a:gd name="connsiteY293-588" fmla="*/ 3031 h 10000"/>
                    <a:gd name="connsiteX294-589" fmla="*/ 3727 w 10000"/>
                    <a:gd name="connsiteY294-590" fmla="*/ 2972 h 10000"/>
                    <a:gd name="connsiteX295-591" fmla="*/ 3784 w 10000"/>
                    <a:gd name="connsiteY295-592" fmla="*/ 2914 h 10000"/>
                    <a:gd name="connsiteX296-593" fmla="*/ 3841 w 10000"/>
                    <a:gd name="connsiteY296-594" fmla="*/ 2861 h 10000"/>
                    <a:gd name="connsiteX297-595" fmla="*/ 3901 w 10000"/>
                    <a:gd name="connsiteY297-596" fmla="*/ 2806 h 10000"/>
                    <a:gd name="connsiteX298-597" fmla="*/ 3960 w 10000"/>
                    <a:gd name="connsiteY298-598" fmla="*/ 2752 h 10000"/>
                    <a:gd name="connsiteX299-599" fmla="*/ 4020 w 10000"/>
                    <a:gd name="connsiteY299-600" fmla="*/ 2701 h 10000"/>
                    <a:gd name="connsiteX300-601" fmla="*/ 4083 w 10000"/>
                    <a:gd name="connsiteY300-602" fmla="*/ 2654 h 10000"/>
                    <a:gd name="connsiteX301-603" fmla="*/ 4145 w 10000"/>
                    <a:gd name="connsiteY301-604" fmla="*/ 2605 h 10000"/>
                    <a:gd name="connsiteX302-605" fmla="*/ 4209 w 10000"/>
                    <a:gd name="connsiteY302-606" fmla="*/ 2558 h 10000"/>
                    <a:gd name="connsiteX303-607" fmla="*/ 4275 w 10000"/>
                    <a:gd name="connsiteY303-608" fmla="*/ 2515 h 10000"/>
                    <a:gd name="connsiteX304-609" fmla="*/ 4339 w 10000"/>
                    <a:gd name="connsiteY304-610" fmla="*/ 2472 h 10000"/>
                    <a:gd name="connsiteX305-611" fmla="*/ 4406 w 10000"/>
                    <a:gd name="connsiteY305-612" fmla="*/ 2433 h 10000"/>
                    <a:gd name="connsiteX306-613" fmla="*/ 4476 w 10000"/>
                    <a:gd name="connsiteY306-614" fmla="*/ 2394 h 10000"/>
                    <a:gd name="connsiteX307-615" fmla="*/ 4544 w 10000"/>
                    <a:gd name="connsiteY307-616" fmla="*/ 2355 h 10000"/>
                    <a:gd name="connsiteX308-617" fmla="*/ 4615 w 10000"/>
                    <a:gd name="connsiteY308-618" fmla="*/ 2320 h 10000"/>
                    <a:gd name="connsiteX309-619" fmla="*/ 4684 w 10000"/>
                    <a:gd name="connsiteY309-620" fmla="*/ 2288 h 10000"/>
                    <a:gd name="connsiteX310-621" fmla="*/ 4754 w 10000"/>
                    <a:gd name="connsiteY310-622" fmla="*/ 2257 h 10000"/>
                    <a:gd name="connsiteX311-623" fmla="*/ 4826 w 10000"/>
                    <a:gd name="connsiteY311-624" fmla="*/ 2228 h 10000"/>
                    <a:gd name="connsiteX312-625" fmla="*/ 4901 w 10000"/>
                    <a:gd name="connsiteY312-626" fmla="*/ 2199 h 10000"/>
                    <a:gd name="connsiteX313-627" fmla="*/ 4974 w 10000"/>
                    <a:gd name="connsiteY313-628" fmla="*/ 2175 h 10000"/>
                    <a:gd name="connsiteX314-629" fmla="*/ 5049 w 10000"/>
                    <a:gd name="connsiteY314-630" fmla="*/ 2152 h 10000"/>
                    <a:gd name="connsiteX315-631" fmla="*/ 5124 w 10000"/>
                    <a:gd name="connsiteY315-632" fmla="*/ 2130 h 10000"/>
                    <a:gd name="connsiteX316-633" fmla="*/ 5200 w 10000"/>
                    <a:gd name="connsiteY316-634" fmla="*/ 2111 h 10000"/>
                    <a:gd name="connsiteX317-635" fmla="*/ 5277 w 10000"/>
                    <a:gd name="connsiteY317-636" fmla="*/ 2095 h 10000"/>
                    <a:gd name="connsiteX318-637" fmla="*/ 5353 w 10000"/>
                    <a:gd name="connsiteY318-638" fmla="*/ 2081 h 10000"/>
                    <a:gd name="connsiteX319-639" fmla="*/ 5432 w 10000"/>
                    <a:gd name="connsiteY319-640" fmla="*/ 2066 h 10000"/>
                    <a:gd name="connsiteX320-641" fmla="*/ 5510 w 10000"/>
                    <a:gd name="connsiteY320-642" fmla="*/ 2056 h 10000"/>
                    <a:gd name="connsiteX321-643" fmla="*/ 5588 w 10000"/>
                    <a:gd name="connsiteY321-644" fmla="*/ 2050 h 10000"/>
                    <a:gd name="connsiteX322-645" fmla="*/ 5670 w 10000"/>
                    <a:gd name="connsiteY322-646" fmla="*/ 2042 h 10000"/>
                    <a:gd name="connsiteX323-647" fmla="*/ 5750 w 10000"/>
                    <a:gd name="connsiteY323-648" fmla="*/ 2040 h 10000"/>
                    <a:gd name="connsiteX324-649" fmla="*/ 5830 w 10000"/>
                    <a:gd name="connsiteY324-650" fmla="*/ 2038 h 10000"/>
                    <a:gd name="connsiteX325-651" fmla="*/ 5432 w 10000"/>
                    <a:gd name="connsiteY325-652" fmla="*/ 3879 h 10000"/>
                    <a:gd name="connsiteX326-653" fmla="*/ 5432 w 10000"/>
                    <a:gd name="connsiteY326-654" fmla="*/ 3879 h 10000"/>
                    <a:gd name="connsiteX327-655" fmla="*/ 5394 w 10000"/>
                    <a:gd name="connsiteY327-656" fmla="*/ 3854 h 10000"/>
                    <a:gd name="connsiteX328-657" fmla="*/ 5355 w 10000"/>
                    <a:gd name="connsiteY328-658" fmla="*/ 3836 h 10000"/>
                    <a:gd name="connsiteX329-659" fmla="*/ 5316 w 10000"/>
                    <a:gd name="connsiteY329-660" fmla="*/ 3819 h 10000"/>
                    <a:gd name="connsiteX330-661" fmla="*/ 5277 w 10000"/>
                    <a:gd name="connsiteY330-662" fmla="*/ 3805 h 10000"/>
                    <a:gd name="connsiteX331-663" fmla="*/ 5236 w 10000"/>
                    <a:gd name="connsiteY331-664" fmla="*/ 3793 h 10000"/>
                    <a:gd name="connsiteX332-665" fmla="*/ 5195 w 10000"/>
                    <a:gd name="connsiteY332-666" fmla="*/ 3785 h 10000"/>
                    <a:gd name="connsiteX333-667" fmla="*/ 5154 w 10000"/>
                    <a:gd name="connsiteY333-668" fmla="*/ 3780 h 10000"/>
                    <a:gd name="connsiteX334-669" fmla="*/ 5109 w 10000"/>
                    <a:gd name="connsiteY334-670" fmla="*/ 3778 h 10000"/>
                    <a:gd name="connsiteX335-671" fmla="*/ 5069 w 10000"/>
                    <a:gd name="connsiteY335-672" fmla="*/ 3778 h 10000"/>
                    <a:gd name="connsiteX336-673" fmla="*/ 5026 w 10000"/>
                    <a:gd name="connsiteY336-674" fmla="*/ 3780 h 10000"/>
                    <a:gd name="connsiteX337-675" fmla="*/ 4981 w 10000"/>
                    <a:gd name="connsiteY337-676" fmla="*/ 3787 h 10000"/>
                    <a:gd name="connsiteX338-677" fmla="*/ 4939 w 10000"/>
                    <a:gd name="connsiteY338-678" fmla="*/ 3797 h 10000"/>
                    <a:gd name="connsiteX339-679" fmla="*/ 4894 w 10000"/>
                    <a:gd name="connsiteY339-680" fmla="*/ 3807 h 10000"/>
                    <a:gd name="connsiteX340-681" fmla="*/ 4851 w 10000"/>
                    <a:gd name="connsiteY340-682" fmla="*/ 3821 h 10000"/>
                    <a:gd name="connsiteX341-683" fmla="*/ 4810 w 10000"/>
                    <a:gd name="connsiteY341-684" fmla="*/ 3838 h 10000"/>
                    <a:gd name="connsiteX342-685" fmla="*/ 4766 w 10000"/>
                    <a:gd name="connsiteY342-686" fmla="*/ 3856 h 10000"/>
                    <a:gd name="connsiteX343-687" fmla="*/ 4723 w 10000"/>
                    <a:gd name="connsiteY343-688" fmla="*/ 3881 h 10000"/>
                    <a:gd name="connsiteX344-689" fmla="*/ 4682 w 10000"/>
                    <a:gd name="connsiteY344-690" fmla="*/ 3903 h 10000"/>
                    <a:gd name="connsiteX345-691" fmla="*/ 4641 w 10000"/>
                    <a:gd name="connsiteY345-692" fmla="*/ 3930 h 10000"/>
                    <a:gd name="connsiteX346-693" fmla="*/ 4599 w 10000"/>
                    <a:gd name="connsiteY346-694" fmla="*/ 3959 h 10000"/>
                    <a:gd name="connsiteX347-695" fmla="*/ 4558 w 10000"/>
                    <a:gd name="connsiteY347-696" fmla="*/ 3989 h 10000"/>
                    <a:gd name="connsiteX348-697" fmla="*/ 4519 w 10000"/>
                    <a:gd name="connsiteY348-698" fmla="*/ 4026 h 10000"/>
                    <a:gd name="connsiteX349-699" fmla="*/ 4479 w 10000"/>
                    <a:gd name="connsiteY349-700" fmla="*/ 4061 h 10000"/>
                    <a:gd name="connsiteX350-701" fmla="*/ 4440 w 10000"/>
                    <a:gd name="connsiteY350-702" fmla="*/ 4100 h 10000"/>
                    <a:gd name="connsiteX351-703" fmla="*/ 4403 w 10000"/>
                    <a:gd name="connsiteY351-704" fmla="*/ 4139 h 10000"/>
                    <a:gd name="connsiteX352-705" fmla="*/ 4367 w 10000"/>
                    <a:gd name="connsiteY352-706" fmla="*/ 4182 h 10000"/>
                    <a:gd name="connsiteX353-707" fmla="*/ 4330 w 10000"/>
                    <a:gd name="connsiteY353-708" fmla="*/ 4227 h 10000"/>
                    <a:gd name="connsiteX354-709" fmla="*/ 4298 w 10000"/>
                    <a:gd name="connsiteY354-710" fmla="*/ 4272 h 10000"/>
                    <a:gd name="connsiteX355-711" fmla="*/ 4264 w 10000"/>
                    <a:gd name="connsiteY355-712" fmla="*/ 4323 h 10000"/>
                    <a:gd name="connsiteX356-713" fmla="*/ 4234 w 10000"/>
                    <a:gd name="connsiteY356-714" fmla="*/ 4372 h 10000"/>
                    <a:gd name="connsiteX357-715" fmla="*/ 4204 w 10000"/>
                    <a:gd name="connsiteY357-716" fmla="*/ 4428 h 10000"/>
                    <a:gd name="connsiteX358-717" fmla="*/ 4173 w 10000"/>
                    <a:gd name="connsiteY358-718" fmla="*/ 4481 h 10000"/>
                    <a:gd name="connsiteX359-719" fmla="*/ 4147 w 10000"/>
                    <a:gd name="connsiteY359-720" fmla="*/ 4536 h 10000"/>
                    <a:gd name="connsiteX360-721" fmla="*/ 4122 w 10000"/>
                    <a:gd name="connsiteY360-722" fmla="*/ 4593 h 10000"/>
                    <a:gd name="connsiteX361-723" fmla="*/ 4099 w 10000"/>
                    <a:gd name="connsiteY361-724" fmla="*/ 4651 h 10000"/>
                    <a:gd name="connsiteX362-725" fmla="*/ 4079 w 10000"/>
                    <a:gd name="connsiteY362-726" fmla="*/ 4708 h 10000"/>
                    <a:gd name="connsiteX363-727" fmla="*/ 4059 w 10000"/>
                    <a:gd name="connsiteY363-728" fmla="*/ 4766 h 10000"/>
                    <a:gd name="connsiteX364-729" fmla="*/ 4045 w 10000"/>
                    <a:gd name="connsiteY364-730" fmla="*/ 4825 h 10000"/>
                    <a:gd name="connsiteX365-731" fmla="*/ 4031 w 10000"/>
                    <a:gd name="connsiteY365-732" fmla="*/ 4882 h 10000"/>
                    <a:gd name="connsiteX366-733" fmla="*/ 4019 w 10000"/>
                    <a:gd name="connsiteY366-734" fmla="*/ 4938 h 10000"/>
                    <a:gd name="connsiteX367-735" fmla="*/ 4011 w 10000"/>
                    <a:gd name="connsiteY367-736" fmla="*/ 4995 h 10000"/>
                    <a:gd name="connsiteX368-737" fmla="*/ 4002 w 10000"/>
                    <a:gd name="connsiteY368-738" fmla="*/ 5052 h 10000"/>
                    <a:gd name="connsiteX369-739" fmla="*/ 3995 w 10000"/>
                    <a:gd name="connsiteY369-740" fmla="*/ 5110 h 10000"/>
                    <a:gd name="connsiteX370-741" fmla="*/ 3994 w 10000"/>
                    <a:gd name="connsiteY370-742" fmla="*/ 5167 h 10000"/>
                    <a:gd name="connsiteX371-743" fmla="*/ 3992 w 10000"/>
                    <a:gd name="connsiteY371-744" fmla="*/ 5222 h 10000"/>
                    <a:gd name="connsiteX372-745" fmla="*/ 3994 w 10000"/>
                    <a:gd name="connsiteY372-746" fmla="*/ 5275 h 10000"/>
                    <a:gd name="connsiteX373-747" fmla="*/ 3995 w 10000"/>
                    <a:gd name="connsiteY373-748" fmla="*/ 5331 h 10000"/>
                    <a:gd name="connsiteX374-749" fmla="*/ 4001 w 10000"/>
                    <a:gd name="connsiteY374-750" fmla="*/ 5384 h 10000"/>
                    <a:gd name="connsiteX375-751" fmla="*/ 4008 w 10000"/>
                    <a:gd name="connsiteY375-752" fmla="*/ 5435 h 10000"/>
                    <a:gd name="connsiteX376-753" fmla="*/ 4017 w 10000"/>
                    <a:gd name="connsiteY376-754" fmla="*/ 5488 h 10000"/>
                    <a:gd name="connsiteX377-755" fmla="*/ 4027 w 10000"/>
                    <a:gd name="connsiteY377-756" fmla="*/ 5538 h 10000"/>
                    <a:gd name="connsiteX378-757" fmla="*/ 4042 w 10000"/>
                    <a:gd name="connsiteY378-758" fmla="*/ 5585 h 10000"/>
                    <a:gd name="connsiteX379-759" fmla="*/ 4056 w 10000"/>
                    <a:gd name="connsiteY379-760" fmla="*/ 5632 h 10000"/>
                    <a:gd name="connsiteX380-761" fmla="*/ 4072 w 10000"/>
                    <a:gd name="connsiteY380-762" fmla="*/ 5681 h 10000"/>
                    <a:gd name="connsiteX381-763" fmla="*/ 4091 w 10000"/>
                    <a:gd name="connsiteY381-764" fmla="*/ 5724 h 10000"/>
                    <a:gd name="connsiteX382-765" fmla="*/ 4111 w 10000"/>
                    <a:gd name="connsiteY382-766" fmla="*/ 5765 h 10000"/>
                    <a:gd name="connsiteX383-767" fmla="*/ 4134 w 10000"/>
                    <a:gd name="connsiteY383-768" fmla="*/ 5808 h 10000"/>
                    <a:gd name="connsiteX384-769" fmla="*/ 4159 w 10000"/>
                    <a:gd name="connsiteY384-770" fmla="*/ 5847 h 10000"/>
                    <a:gd name="connsiteX385-771" fmla="*/ 4186 w 10000"/>
                    <a:gd name="connsiteY385-772" fmla="*/ 5886 h 10000"/>
                    <a:gd name="connsiteX386-773" fmla="*/ 4214 w 10000"/>
                    <a:gd name="connsiteY386-774" fmla="*/ 5918 h 10000"/>
                    <a:gd name="connsiteX387-775" fmla="*/ 4246 w 10000"/>
                    <a:gd name="connsiteY387-776" fmla="*/ 5951 h 10000"/>
                    <a:gd name="connsiteX388-777" fmla="*/ 4278 w 10000"/>
                    <a:gd name="connsiteY388-778" fmla="*/ 5982 h 10000"/>
                    <a:gd name="connsiteX389-779" fmla="*/ 4312 w 10000"/>
                    <a:gd name="connsiteY389-780" fmla="*/ 6011 h 10000"/>
                    <a:gd name="connsiteX390-781" fmla="*/ 4350 w 10000"/>
                    <a:gd name="connsiteY390-782" fmla="*/ 6037 h 10000"/>
                    <a:gd name="connsiteX391-783" fmla="*/ 4387 w 10000"/>
                    <a:gd name="connsiteY391-784" fmla="*/ 6058 h 10000"/>
                    <a:gd name="connsiteX392-785" fmla="*/ 4422 w 10000"/>
                    <a:gd name="connsiteY392-786" fmla="*/ 6078 h 10000"/>
                    <a:gd name="connsiteX393-787" fmla="*/ 4455 w 10000"/>
                    <a:gd name="connsiteY393-788" fmla="*/ 6093 h 10000"/>
                    <a:gd name="connsiteX394-789" fmla="*/ 4490 w 10000"/>
                    <a:gd name="connsiteY394-790" fmla="*/ 6101 h 10000"/>
                    <a:gd name="connsiteX395-791" fmla="*/ 4520 w 10000"/>
                    <a:gd name="connsiteY395-792" fmla="*/ 6107 h 10000"/>
                    <a:gd name="connsiteX396-793" fmla="*/ 4554 w 10000"/>
                    <a:gd name="connsiteY396-794" fmla="*/ 6107 h 10000"/>
                    <a:gd name="connsiteX397-795" fmla="*/ 4583 w 10000"/>
                    <a:gd name="connsiteY397-796" fmla="*/ 6103 h 10000"/>
                    <a:gd name="connsiteX398-797" fmla="*/ 4615 w 10000"/>
                    <a:gd name="connsiteY398-798" fmla="*/ 6099 h 10000"/>
                    <a:gd name="connsiteX399-799" fmla="*/ 4643 w 10000"/>
                    <a:gd name="connsiteY399-800" fmla="*/ 6088 h 10000"/>
                    <a:gd name="connsiteX400-801" fmla="*/ 4672 w 10000"/>
                    <a:gd name="connsiteY400-802" fmla="*/ 6074 h 10000"/>
                    <a:gd name="connsiteX401-803" fmla="*/ 4698 w 10000"/>
                    <a:gd name="connsiteY401-804" fmla="*/ 6058 h 10000"/>
                    <a:gd name="connsiteX402-805" fmla="*/ 4727 w 10000"/>
                    <a:gd name="connsiteY402-806" fmla="*/ 6039 h 10000"/>
                    <a:gd name="connsiteX403-807" fmla="*/ 4754 w 10000"/>
                    <a:gd name="connsiteY403-808" fmla="*/ 6015 h 10000"/>
                    <a:gd name="connsiteX404-809" fmla="*/ 4782 w 10000"/>
                    <a:gd name="connsiteY404-810" fmla="*/ 5992 h 10000"/>
                    <a:gd name="connsiteX405-811" fmla="*/ 4805 w 10000"/>
                    <a:gd name="connsiteY405-812" fmla="*/ 5964 h 10000"/>
                    <a:gd name="connsiteX406-813" fmla="*/ 4834 w 10000"/>
                    <a:gd name="connsiteY406-814" fmla="*/ 5933 h 10000"/>
                    <a:gd name="connsiteX407-815" fmla="*/ 4859 w 10000"/>
                    <a:gd name="connsiteY407-816" fmla="*/ 5896 h 10000"/>
                    <a:gd name="connsiteX408-817" fmla="*/ 4882 w 10000"/>
                    <a:gd name="connsiteY408-818" fmla="*/ 5861 h 10000"/>
                    <a:gd name="connsiteX409-819" fmla="*/ 4931 w 10000"/>
                    <a:gd name="connsiteY409-820" fmla="*/ 5783 h 10000"/>
                    <a:gd name="connsiteX410-821" fmla="*/ 4981 w 10000"/>
                    <a:gd name="connsiteY410-822" fmla="*/ 5697 h 10000"/>
                    <a:gd name="connsiteX411-823" fmla="*/ 5033 w 10000"/>
                    <a:gd name="connsiteY411-824" fmla="*/ 5605 h 10000"/>
                    <a:gd name="connsiteX412-825" fmla="*/ 5083 w 10000"/>
                    <a:gd name="connsiteY412-826" fmla="*/ 5505 h 10000"/>
                    <a:gd name="connsiteX413-827" fmla="*/ 5134 w 10000"/>
                    <a:gd name="connsiteY413-828" fmla="*/ 5400 h 10000"/>
                    <a:gd name="connsiteX414-829" fmla="*/ 5241 w 10000"/>
                    <a:gd name="connsiteY414-830" fmla="*/ 5181 h 10000"/>
                    <a:gd name="connsiteX415-831" fmla="*/ 5353 w 10000"/>
                    <a:gd name="connsiteY415-832" fmla="*/ 4964 h 10000"/>
                    <a:gd name="connsiteX416-833" fmla="*/ 5405 w 10000"/>
                    <a:gd name="connsiteY416-834" fmla="*/ 4862 h 10000"/>
                    <a:gd name="connsiteX417-835" fmla="*/ 5497 w 10000"/>
                    <a:gd name="connsiteY417-836" fmla="*/ 4667 h 10000"/>
                    <a:gd name="connsiteX418-837" fmla="*/ 5537 w 10000"/>
                    <a:gd name="connsiteY418-838" fmla="*/ 4577 h 10000"/>
                    <a:gd name="connsiteX419-839" fmla="*/ 5572 w 10000"/>
                    <a:gd name="connsiteY419-840" fmla="*/ 4489 h 10000"/>
                    <a:gd name="connsiteX420-841" fmla="*/ 5585 w 10000"/>
                    <a:gd name="connsiteY420-842" fmla="*/ 4446 h 10000"/>
                    <a:gd name="connsiteX421-843" fmla="*/ 5597 w 10000"/>
                    <a:gd name="connsiteY421-844" fmla="*/ 4405 h 10000"/>
                    <a:gd name="connsiteX422-845" fmla="*/ 5608 w 10000"/>
                    <a:gd name="connsiteY422-846" fmla="*/ 4366 h 10000"/>
                    <a:gd name="connsiteX423-847" fmla="*/ 5617 w 10000"/>
                    <a:gd name="connsiteY423-848" fmla="*/ 4325 h 10000"/>
                    <a:gd name="connsiteX424-849" fmla="*/ 5622 w 10000"/>
                    <a:gd name="connsiteY424-850" fmla="*/ 4286 h 10000"/>
                    <a:gd name="connsiteX425-851" fmla="*/ 5624 w 10000"/>
                    <a:gd name="connsiteY425-852" fmla="*/ 4249 h 10000"/>
                    <a:gd name="connsiteX426-853" fmla="*/ 5626 w 10000"/>
                    <a:gd name="connsiteY426-854" fmla="*/ 4213 h 10000"/>
                    <a:gd name="connsiteX427-855" fmla="*/ 5624 w 10000"/>
                    <a:gd name="connsiteY427-856" fmla="*/ 4178 h 10000"/>
                    <a:gd name="connsiteX428-857" fmla="*/ 5618 w 10000"/>
                    <a:gd name="connsiteY428-858" fmla="*/ 4141 h 10000"/>
                    <a:gd name="connsiteX429-859" fmla="*/ 5611 w 10000"/>
                    <a:gd name="connsiteY429-860" fmla="*/ 4108 h 10000"/>
                    <a:gd name="connsiteX430-861" fmla="*/ 5601 w 10000"/>
                    <a:gd name="connsiteY430-862" fmla="*/ 4075 h 10000"/>
                    <a:gd name="connsiteX431-863" fmla="*/ 5586 w 10000"/>
                    <a:gd name="connsiteY431-864" fmla="*/ 4045 h 10000"/>
                    <a:gd name="connsiteX432-865" fmla="*/ 5570 w 10000"/>
                    <a:gd name="connsiteY432-866" fmla="*/ 4014 h 10000"/>
                    <a:gd name="connsiteX433-867" fmla="*/ 5549 w 10000"/>
                    <a:gd name="connsiteY433-868" fmla="*/ 3985 h 10000"/>
                    <a:gd name="connsiteX434-869" fmla="*/ 5526 w 10000"/>
                    <a:gd name="connsiteY434-870" fmla="*/ 3957 h 10000"/>
                    <a:gd name="connsiteX435-871" fmla="*/ 5497 w 10000"/>
                    <a:gd name="connsiteY435-872" fmla="*/ 3930 h 10000"/>
                    <a:gd name="connsiteX436-873" fmla="*/ 5467 w 10000"/>
                    <a:gd name="connsiteY436-874" fmla="*/ 3903 h 10000"/>
                    <a:gd name="connsiteX437-875" fmla="*/ 5432 w 10000"/>
                    <a:gd name="connsiteY437-876" fmla="*/ 3879 h 10000"/>
                    <a:gd name="connsiteX438-877" fmla="*/ 7341 w 10000"/>
                    <a:gd name="connsiteY438-878" fmla="*/ 3897 h 10000"/>
                    <a:gd name="connsiteX439-879" fmla="*/ 7341 w 10000"/>
                    <a:gd name="connsiteY439-880" fmla="*/ 3897 h 10000"/>
                    <a:gd name="connsiteX440-881" fmla="*/ 7266 w 10000"/>
                    <a:gd name="connsiteY440-882" fmla="*/ 3815 h 10000"/>
                    <a:gd name="connsiteX441-883" fmla="*/ 7188 w 10000"/>
                    <a:gd name="connsiteY441-884" fmla="*/ 3740 h 10000"/>
                    <a:gd name="connsiteX442-885" fmla="*/ 7108 w 10000"/>
                    <a:gd name="connsiteY442-886" fmla="*/ 3666 h 10000"/>
                    <a:gd name="connsiteX443-887" fmla="*/ 7024 w 10000"/>
                    <a:gd name="connsiteY443-888" fmla="*/ 3598 h 10000"/>
                    <a:gd name="connsiteX444-889" fmla="*/ 6982 w 10000"/>
                    <a:gd name="connsiteY444-890" fmla="*/ 3563 h 10000"/>
                    <a:gd name="connsiteX445-891" fmla="*/ 6939 w 10000"/>
                    <a:gd name="connsiteY445-892" fmla="*/ 3533 h 10000"/>
                    <a:gd name="connsiteX446-893" fmla="*/ 6893 w 10000"/>
                    <a:gd name="connsiteY446-894" fmla="*/ 3504 h 10000"/>
                    <a:gd name="connsiteX447-895" fmla="*/ 6848 w 10000"/>
                    <a:gd name="connsiteY447-896" fmla="*/ 3473 h 10000"/>
                    <a:gd name="connsiteX448-897" fmla="*/ 6802 w 10000"/>
                    <a:gd name="connsiteY448-898" fmla="*/ 3447 h 10000"/>
                    <a:gd name="connsiteX449-899" fmla="*/ 6756 w 10000"/>
                    <a:gd name="connsiteY449-900" fmla="*/ 3422 h 10000"/>
                    <a:gd name="connsiteX450-901" fmla="*/ 6709 w 10000"/>
                    <a:gd name="connsiteY450-902" fmla="*/ 3395 h 10000"/>
                    <a:gd name="connsiteX451-903" fmla="*/ 6661 w 10000"/>
                    <a:gd name="connsiteY451-904" fmla="*/ 3371 h 10000"/>
                    <a:gd name="connsiteX452-905" fmla="*/ 6613 w 10000"/>
                    <a:gd name="connsiteY452-906" fmla="*/ 3348 h 10000"/>
                    <a:gd name="connsiteX453-907" fmla="*/ 6563 w 10000"/>
                    <a:gd name="connsiteY453-908" fmla="*/ 3326 h 10000"/>
                    <a:gd name="connsiteX454-909" fmla="*/ 6515 w 10000"/>
                    <a:gd name="connsiteY454-910" fmla="*/ 3307 h 10000"/>
                    <a:gd name="connsiteX455-911" fmla="*/ 6466 w 10000"/>
                    <a:gd name="connsiteY455-912" fmla="*/ 3289 h 10000"/>
                    <a:gd name="connsiteX456-913" fmla="*/ 6416 w 10000"/>
                    <a:gd name="connsiteY456-914" fmla="*/ 3273 h 10000"/>
                    <a:gd name="connsiteX457-915" fmla="*/ 6364 w 10000"/>
                    <a:gd name="connsiteY457-916" fmla="*/ 3254 h 10000"/>
                    <a:gd name="connsiteX458-917" fmla="*/ 6313 w 10000"/>
                    <a:gd name="connsiteY458-918" fmla="*/ 3240 h 10000"/>
                    <a:gd name="connsiteX459-919" fmla="*/ 6261 w 10000"/>
                    <a:gd name="connsiteY459-920" fmla="*/ 3230 h 10000"/>
                    <a:gd name="connsiteX460-921" fmla="*/ 6209 w 10000"/>
                    <a:gd name="connsiteY460-922" fmla="*/ 3217 h 10000"/>
                    <a:gd name="connsiteX461-923" fmla="*/ 6156 w 10000"/>
                    <a:gd name="connsiteY461-924" fmla="*/ 3207 h 10000"/>
                    <a:gd name="connsiteX462-925" fmla="*/ 6101 w 10000"/>
                    <a:gd name="connsiteY462-926" fmla="*/ 3199 h 10000"/>
                    <a:gd name="connsiteX463-927" fmla="*/ 6047 w 10000"/>
                    <a:gd name="connsiteY463-928" fmla="*/ 3191 h 10000"/>
                    <a:gd name="connsiteX464-929" fmla="*/ 5994 w 10000"/>
                    <a:gd name="connsiteY464-930" fmla="*/ 3187 h 10000"/>
                    <a:gd name="connsiteX465-931" fmla="*/ 5941 w 10000"/>
                    <a:gd name="connsiteY465-932" fmla="*/ 3180 h 10000"/>
                    <a:gd name="connsiteX466-933" fmla="*/ 5885 w 10000"/>
                    <a:gd name="connsiteY466-934" fmla="*/ 3178 h 10000"/>
                    <a:gd name="connsiteX467-935" fmla="*/ 5830 w 10000"/>
                    <a:gd name="connsiteY467-936" fmla="*/ 3178 h 10000"/>
                    <a:gd name="connsiteX468-937" fmla="*/ 5775 w 10000"/>
                    <a:gd name="connsiteY468-938" fmla="*/ 3178 h 10000"/>
                    <a:gd name="connsiteX469-939" fmla="*/ 5720 w 10000"/>
                    <a:gd name="connsiteY469-940" fmla="*/ 3180 h 10000"/>
                    <a:gd name="connsiteX470-941" fmla="*/ 5665 w 10000"/>
                    <a:gd name="connsiteY470-942" fmla="*/ 3187 h 10000"/>
                    <a:gd name="connsiteX471-943" fmla="*/ 5611 w 10000"/>
                    <a:gd name="connsiteY471-944" fmla="*/ 3191 h 10000"/>
                    <a:gd name="connsiteX472-945" fmla="*/ 5558 w 10000"/>
                    <a:gd name="connsiteY472-946" fmla="*/ 3199 h 10000"/>
                    <a:gd name="connsiteX473-947" fmla="*/ 5505 w 10000"/>
                    <a:gd name="connsiteY473-948" fmla="*/ 3207 h 10000"/>
                    <a:gd name="connsiteX474-949" fmla="*/ 5453 w 10000"/>
                    <a:gd name="connsiteY474-950" fmla="*/ 3217 h 10000"/>
                    <a:gd name="connsiteX475-951" fmla="*/ 5400 w 10000"/>
                    <a:gd name="connsiteY475-952" fmla="*/ 3230 h 10000"/>
                    <a:gd name="connsiteX476-953" fmla="*/ 5348 w 10000"/>
                    <a:gd name="connsiteY476-954" fmla="*/ 3240 h 10000"/>
                    <a:gd name="connsiteX477-955" fmla="*/ 5296 w 10000"/>
                    <a:gd name="connsiteY477-956" fmla="*/ 3254 h 10000"/>
                    <a:gd name="connsiteX478-957" fmla="*/ 5246 w 10000"/>
                    <a:gd name="connsiteY478-958" fmla="*/ 3273 h 10000"/>
                    <a:gd name="connsiteX479-959" fmla="*/ 5195 w 10000"/>
                    <a:gd name="connsiteY479-960" fmla="*/ 3289 h 10000"/>
                    <a:gd name="connsiteX480-961" fmla="*/ 5145 w 10000"/>
                    <a:gd name="connsiteY480-962" fmla="*/ 3307 h 10000"/>
                    <a:gd name="connsiteX481-963" fmla="*/ 5095 w 10000"/>
                    <a:gd name="connsiteY481-964" fmla="*/ 3326 h 10000"/>
                    <a:gd name="connsiteX482-965" fmla="*/ 5047 w 10000"/>
                    <a:gd name="connsiteY482-966" fmla="*/ 3348 h 10000"/>
                    <a:gd name="connsiteX483-967" fmla="*/ 4997 w 10000"/>
                    <a:gd name="connsiteY483-968" fmla="*/ 3371 h 10000"/>
                    <a:gd name="connsiteX484-969" fmla="*/ 4951 w 10000"/>
                    <a:gd name="connsiteY484-970" fmla="*/ 3395 h 10000"/>
                    <a:gd name="connsiteX485-971" fmla="*/ 4903 w 10000"/>
                    <a:gd name="connsiteY485-972" fmla="*/ 3422 h 10000"/>
                    <a:gd name="connsiteX486-973" fmla="*/ 4859 w 10000"/>
                    <a:gd name="connsiteY486-974" fmla="*/ 3447 h 10000"/>
                    <a:gd name="connsiteX487-975" fmla="*/ 4812 w 10000"/>
                    <a:gd name="connsiteY487-976" fmla="*/ 3473 h 10000"/>
                    <a:gd name="connsiteX488-977" fmla="*/ 4766 w 10000"/>
                    <a:gd name="connsiteY488-978" fmla="*/ 3504 h 10000"/>
                    <a:gd name="connsiteX489-979" fmla="*/ 4723 w 10000"/>
                    <a:gd name="connsiteY489-980" fmla="*/ 3533 h 10000"/>
                    <a:gd name="connsiteX490-981" fmla="*/ 4679 w 10000"/>
                    <a:gd name="connsiteY490-982" fmla="*/ 3563 h 10000"/>
                    <a:gd name="connsiteX491-983" fmla="*/ 4636 w 10000"/>
                    <a:gd name="connsiteY491-984" fmla="*/ 3598 h 10000"/>
                    <a:gd name="connsiteX492-985" fmla="*/ 4552 w 10000"/>
                    <a:gd name="connsiteY492-986" fmla="*/ 3666 h 10000"/>
                    <a:gd name="connsiteX493-987" fmla="*/ 4471 w 10000"/>
                    <a:gd name="connsiteY493-988" fmla="*/ 3740 h 10000"/>
                    <a:gd name="connsiteX494-989" fmla="*/ 4394 w 10000"/>
                    <a:gd name="connsiteY494-990" fmla="*/ 3815 h 10000"/>
                    <a:gd name="connsiteX495-991" fmla="*/ 4321 w 10000"/>
                    <a:gd name="connsiteY495-992" fmla="*/ 3897 h 10000"/>
                    <a:gd name="connsiteX496-993" fmla="*/ 4248 w 10000"/>
                    <a:gd name="connsiteY496-994" fmla="*/ 3983 h 10000"/>
                    <a:gd name="connsiteX497-995" fmla="*/ 4182 w 10000"/>
                    <a:gd name="connsiteY497-996" fmla="*/ 4073 h 10000"/>
                    <a:gd name="connsiteX498-997" fmla="*/ 4118 w 10000"/>
                    <a:gd name="connsiteY498-998" fmla="*/ 4165 h 10000"/>
                    <a:gd name="connsiteX499-999" fmla="*/ 4058 w 10000"/>
                    <a:gd name="connsiteY499-1000" fmla="*/ 4262 h 10000"/>
                    <a:gd name="connsiteX500-1001" fmla="*/ 4031 w 10000"/>
                    <a:gd name="connsiteY500-1002" fmla="*/ 4311 h 10000"/>
                    <a:gd name="connsiteX501-1003" fmla="*/ 4004 w 10000"/>
                    <a:gd name="connsiteY501-1004" fmla="*/ 4360 h 10000"/>
                    <a:gd name="connsiteX502-1005" fmla="*/ 3978 w 10000"/>
                    <a:gd name="connsiteY502-1006" fmla="*/ 4413 h 10000"/>
                    <a:gd name="connsiteX503-1007" fmla="*/ 3953 w 10000"/>
                    <a:gd name="connsiteY503-1008" fmla="*/ 4464 h 10000"/>
                    <a:gd name="connsiteX504-1009" fmla="*/ 3928 w 10000"/>
                    <a:gd name="connsiteY504-1010" fmla="*/ 4518 h 10000"/>
                    <a:gd name="connsiteX505-1011" fmla="*/ 3905 w 10000"/>
                    <a:gd name="connsiteY505-1012" fmla="*/ 4569 h 10000"/>
                    <a:gd name="connsiteX506-1013" fmla="*/ 3883 w 10000"/>
                    <a:gd name="connsiteY506-1014" fmla="*/ 4624 h 10000"/>
                    <a:gd name="connsiteX507-1015" fmla="*/ 3862 w 10000"/>
                    <a:gd name="connsiteY507-1016" fmla="*/ 4680 h 10000"/>
                    <a:gd name="connsiteX508-1017" fmla="*/ 3842 w 10000"/>
                    <a:gd name="connsiteY508-1018" fmla="*/ 4735 h 10000"/>
                    <a:gd name="connsiteX509-1019" fmla="*/ 3825 w 10000"/>
                    <a:gd name="connsiteY509-1020" fmla="*/ 4790 h 10000"/>
                    <a:gd name="connsiteX510-1021" fmla="*/ 3807 w 10000"/>
                    <a:gd name="connsiteY510-1022" fmla="*/ 4847 h 10000"/>
                    <a:gd name="connsiteX511-1023" fmla="*/ 3789 w 10000"/>
                    <a:gd name="connsiteY511-1024" fmla="*/ 4905 h 10000"/>
                    <a:gd name="connsiteX512-1025" fmla="*/ 3775 w 10000"/>
                    <a:gd name="connsiteY512-1026" fmla="*/ 4962 h 10000"/>
                    <a:gd name="connsiteX513-1027" fmla="*/ 3760 w 10000"/>
                    <a:gd name="connsiteY513-1028" fmla="*/ 5022 h 10000"/>
                    <a:gd name="connsiteX514-1029" fmla="*/ 3748 w 10000"/>
                    <a:gd name="connsiteY514-1030" fmla="*/ 5081 h 10000"/>
                    <a:gd name="connsiteX515-1031" fmla="*/ 3737 w 10000"/>
                    <a:gd name="connsiteY515-1032" fmla="*/ 5140 h 10000"/>
                    <a:gd name="connsiteX516-1033" fmla="*/ 3727 w 10000"/>
                    <a:gd name="connsiteY516-1034" fmla="*/ 5200 h 10000"/>
                    <a:gd name="connsiteX517-1035" fmla="*/ 3720 w 10000"/>
                    <a:gd name="connsiteY517-1036" fmla="*/ 5261 h 10000"/>
                    <a:gd name="connsiteX518-1037" fmla="*/ 3711 w 10000"/>
                    <a:gd name="connsiteY518-1038" fmla="*/ 5325 h 10000"/>
                    <a:gd name="connsiteX519-1039" fmla="*/ 3705 w 10000"/>
                    <a:gd name="connsiteY519-1040" fmla="*/ 5386 h 10000"/>
                    <a:gd name="connsiteX520-1041" fmla="*/ 3700 w 10000"/>
                    <a:gd name="connsiteY520-1042" fmla="*/ 5447 h 10000"/>
                    <a:gd name="connsiteX521-1043" fmla="*/ 3696 w 10000"/>
                    <a:gd name="connsiteY521-1044" fmla="*/ 5509 h 10000"/>
                    <a:gd name="connsiteX522-1045" fmla="*/ 3695 w 10000"/>
                    <a:gd name="connsiteY522-1046" fmla="*/ 5572 h 10000"/>
                    <a:gd name="connsiteX523-1047" fmla="*/ 3695 w 10000"/>
                    <a:gd name="connsiteY523-1048" fmla="*/ 5636 h 10000"/>
                    <a:gd name="connsiteX524-1049" fmla="*/ 3695 w 10000"/>
                    <a:gd name="connsiteY524-1050" fmla="*/ 5699 h 10000"/>
                    <a:gd name="connsiteX525-1051" fmla="*/ 3696 w 10000"/>
                    <a:gd name="connsiteY525-1052" fmla="*/ 5761 h 10000"/>
                    <a:gd name="connsiteX526-1053" fmla="*/ 3700 w 10000"/>
                    <a:gd name="connsiteY526-1054" fmla="*/ 5826 h 10000"/>
                    <a:gd name="connsiteX527-1055" fmla="*/ 3705 w 10000"/>
                    <a:gd name="connsiteY527-1056" fmla="*/ 5888 h 10000"/>
                    <a:gd name="connsiteX528-1057" fmla="*/ 3711 w 10000"/>
                    <a:gd name="connsiteY528-1058" fmla="*/ 5949 h 10000"/>
                    <a:gd name="connsiteX529-1059" fmla="*/ 3720 w 10000"/>
                    <a:gd name="connsiteY529-1060" fmla="*/ 6011 h 10000"/>
                    <a:gd name="connsiteX530-1061" fmla="*/ 3727 w 10000"/>
                    <a:gd name="connsiteY530-1062" fmla="*/ 6070 h 10000"/>
                    <a:gd name="connsiteX531-1063" fmla="*/ 3737 w 10000"/>
                    <a:gd name="connsiteY531-1064" fmla="*/ 6131 h 10000"/>
                    <a:gd name="connsiteX532-1065" fmla="*/ 3748 w 10000"/>
                    <a:gd name="connsiteY532-1066" fmla="*/ 6191 h 10000"/>
                    <a:gd name="connsiteX533-1067" fmla="*/ 3760 w 10000"/>
                    <a:gd name="connsiteY533-1068" fmla="*/ 6250 h 10000"/>
                    <a:gd name="connsiteX534-1069" fmla="*/ 3775 w 10000"/>
                    <a:gd name="connsiteY534-1070" fmla="*/ 6308 h 10000"/>
                    <a:gd name="connsiteX535-1071" fmla="*/ 3789 w 10000"/>
                    <a:gd name="connsiteY535-1072" fmla="*/ 6367 h 10000"/>
                    <a:gd name="connsiteX536-1073" fmla="*/ 3807 w 10000"/>
                    <a:gd name="connsiteY536-1074" fmla="*/ 6424 h 10000"/>
                    <a:gd name="connsiteX537-1075" fmla="*/ 3825 w 10000"/>
                    <a:gd name="connsiteY537-1076" fmla="*/ 6482 h 10000"/>
                    <a:gd name="connsiteX538-1077" fmla="*/ 3842 w 10000"/>
                    <a:gd name="connsiteY538-1078" fmla="*/ 6537 h 10000"/>
                    <a:gd name="connsiteX539-1079" fmla="*/ 3862 w 10000"/>
                    <a:gd name="connsiteY539-1080" fmla="*/ 6594 h 10000"/>
                    <a:gd name="connsiteX540-1081" fmla="*/ 3883 w 10000"/>
                    <a:gd name="connsiteY540-1082" fmla="*/ 6648 h 10000"/>
                    <a:gd name="connsiteX541-1083" fmla="*/ 3905 w 10000"/>
                    <a:gd name="connsiteY541-1084" fmla="*/ 6701 h 10000"/>
                    <a:gd name="connsiteX542-1085" fmla="*/ 3928 w 10000"/>
                    <a:gd name="connsiteY542-1086" fmla="*/ 6754 h 10000"/>
                    <a:gd name="connsiteX543-1087" fmla="*/ 3953 w 10000"/>
                    <a:gd name="connsiteY543-1088" fmla="*/ 6807 h 10000"/>
                    <a:gd name="connsiteX544-1089" fmla="*/ 3978 w 10000"/>
                    <a:gd name="connsiteY544-1090" fmla="*/ 6861 h 10000"/>
                    <a:gd name="connsiteX545-1091" fmla="*/ 4004 w 10000"/>
                    <a:gd name="connsiteY545-1092" fmla="*/ 6910 h 10000"/>
                    <a:gd name="connsiteX546-1093" fmla="*/ 4031 w 10000"/>
                    <a:gd name="connsiteY546-1094" fmla="*/ 6959 h 10000"/>
                    <a:gd name="connsiteX547-1095" fmla="*/ 4058 w 10000"/>
                    <a:gd name="connsiteY547-1096" fmla="*/ 7010 h 10000"/>
                    <a:gd name="connsiteX548-1097" fmla="*/ 4118 w 10000"/>
                    <a:gd name="connsiteY548-1098" fmla="*/ 7106 h 10000"/>
                    <a:gd name="connsiteX549-1099" fmla="*/ 4182 w 10000"/>
                    <a:gd name="connsiteY549-1100" fmla="*/ 7200 h 10000"/>
                    <a:gd name="connsiteX550-1101" fmla="*/ 4248 w 10000"/>
                    <a:gd name="connsiteY550-1102" fmla="*/ 7289 h 10000"/>
                    <a:gd name="connsiteX551-1103" fmla="*/ 4321 w 10000"/>
                    <a:gd name="connsiteY551-1104" fmla="*/ 7373 h 10000"/>
                    <a:gd name="connsiteX552-1105" fmla="*/ 4394 w 10000"/>
                    <a:gd name="connsiteY552-1106" fmla="*/ 7454 h 10000"/>
                    <a:gd name="connsiteX553-1107" fmla="*/ 4471 w 10000"/>
                    <a:gd name="connsiteY553-1108" fmla="*/ 7532 h 10000"/>
                    <a:gd name="connsiteX554-1109" fmla="*/ 4552 w 10000"/>
                    <a:gd name="connsiteY554-1110" fmla="*/ 7606 h 10000"/>
                    <a:gd name="connsiteX555-1111" fmla="*/ 4636 w 10000"/>
                    <a:gd name="connsiteY555-1112" fmla="*/ 7674 h 10000"/>
                    <a:gd name="connsiteX556-1113" fmla="*/ 4679 w 10000"/>
                    <a:gd name="connsiteY556-1114" fmla="*/ 7706 h 10000"/>
                    <a:gd name="connsiteX557-1115" fmla="*/ 4723 w 10000"/>
                    <a:gd name="connsiteY557-1116" fmla="*/ 7737 h 10000"/>
                    <a:gd name="connsiteX558-1117" fmla="*/ 4766 w 10000"/>
                    <a:gd name="connsiteY558-1118" fmla="*/ 7768 h 10000"/>
                    <a:gd name="connsiteX559-1119" fmla="*/ 4812 w 10000"/>
                    <a:gd name="connsiteY559-1120" fmla="*/ 7796 h 10000"/>
                    <a:gd name="connsiteX560-1121" fmla="*/ 4859 w 10000"/>
                    <a:gd name="connsiteY560-1122" fmla="*/ 7825 h 10000"/>
                    <a:gd name="connsiteX561-1123" fmla="*/ 4903 w 10000"/>
                    <a:gd name="connsiteY561-1124" fmla="*/ 7852 h 10000"/>
                    <a:gd name="connsiteX562-1125" fmla="*/ 4951 w 10000"/>
                    <a:gd name="connsiteY562-1126" fmla="*/ 7878 h 10000"/>
                    <a:gd name="connsiteX563-1127" fmla="*/ 4997 w 10000"/>
                    <a:gd name="connsiteY563-1128" fmla="*/ 7901 h 10000"/>
                    <a:gd name="connsiteX564-1129" fmla="*/ 5047 w 10000"/>
                    <a:gd name="connsiteY564-1130" fmla="*/ 7923 h 10000"/>
                    <a:gd name="connsiteX565-1131" fmla="*/ 5095 w 10000"/>
                    <a:gd name="connsiteY565-1132" fmla="*/ 7944 h 10000"/>
                    <a:gd name="connsiteX566-1133" fmla="*/ 5145 w 10000"/>
                    <a:gd name="connsiteY566-1134" fmla="*/ 7964 h 10000"/>
                    <a:gd name="connsiteX567-1135" fmla="*/ 5195 w 10000"/>
                    <a:gd name="connsiteY567-1136" fmla="*/ 7985 h 10000"/>
                    <a:gd name="connsiteX568-1137" fmla="*/ 5246 w 10000"/>
                    <a:gd name="connsiteY568-1138" fmla="*/ 8001 h 10000"/>
                    <a:gd name="connsiteX569-1139" fmla="*/ 5296 w 10000"/>
                    <a:gd name="connsiteY569-1140" fmla="*/ 8016 h 10000"/>
                    <a:gd name="connsiteX570-1141" fmla="*/ 5348 w 10000"/>
                    <a:gd name="connsiteY570-1142" fmla="*/ 8032 h 10000"/>
                    <a:gd name="connsiteX571-1143" fmla="*/ 5400 w 10000"/>
                    <a:gd name="connsiteY571-1144" fmla="*/ 8044 h 10000"/>
                    <a:gd name="connsiteX572-1145" fmla="*/ 5453 w 10000"/>
                    <a:gd name="connsiteY572-1146" fmla="*/ 8057 h 10000"/>
                    <a:gd name="connsiteX573-1147" fmla="*/ 5505 w 10000"/>
                    <a:gd name="connsiteY573-1148" fmla="*/ 8065 h 10000"/>
                    <a:gd name="connsiteX574-1149" fmla="*/ 5558 w 10000"/>
                    <a:gd name="connsiteY574-1150" fmla="*/ 8075 h 10000"/>
                    <a:gd name="connsiteX575-1151" fmla="*/ 5611 w 10000"/>
                    <a:gd name="connsiteY575-1152" fmla="*/ 8081 h 10000"/>
                    <a:gd name="connsiteX576-1153" fmla="*/ 5665 w 10000"/>
                    <a:gd name="connsiteY576-1154" fmla="*/ 8087 h 10000"/>
                    <a:gd name="connsiteX577-1155" fmla="*/ 5720 w 10000"/>
                    <a:gd name="connsiteY577-1156" fmla="*/ 8091 h 10000"/>
                    <a:gd name="connsiteX578-1157" fmla="*/ 5775 w 10000"/>
                    <a:gd name="connsiteY578-1158" fmla="*/ 8093 h 10000"/>
                    <a:gd name="connsiteX579-1159" fmla="*/ 5830 w 10000"/>
                    <a:gd name="connsiteY579-1160" fmla="*/ 8093 h 10000"/>
                    <a:gd name="connsiteX580-1161" fmla="*/ 5885 w 10000"/>
                    <a:gd name="connsiteY580-1162" fmla="*/ 8093 h 10000"/>
                    <a:gd name="connsiteX581-1163" fmla="*/ 5941 w 10000"/>
                    <a:gd name="connsiteY581-1164" fmla="*/ 8091 h 10000"/>
                    <a:gd name="connsiteX582-1165" fmla="*/ 5994 w 10000"/>
                    <a:gd name="connsiteY582-1166" fmla="*/ 8087 h 10000"/>
                    <a:gd name="connsiteX583-1167" fmla="*/ 6047 w 10000"/>
                    <a:gd name="connsiteY583-1168" fmla="*/ 8081 h 10000"/>
                    <a:gd name="connsiteX584-1169" fmla="*/ 6101 w 10000"/>
                    <a:gd name="connsiteY584-1170" fmla="*/ 8075 h 10000"/>
                    <a:gd name="connsiteX585-1171" fmla="*/ 6156 w 10000"/>
                    <a:gd name="connsiteY585-1172" fmla="*/ 8065 h 10000"/>
                    <a:gd name="connsiteX586-1173" fmla="*/ 6209 w 10000"/>
                    <a:gd name="connsiteY586-1174" fmla="*/ 8057 h 10000"/>
                    <a:gd name="connsiteX587-1175" fmla="*/ 6261 w 10000"/>
                    <a:gd name="connsiteY587-1176" fmla="*/ 8044 h 10000"/>
                    <a:gd name="connsiteX588-1177" fmla="*/ 6313 w 10000"/>
                    <a:gd name="connsiteY588-1178" fmla="*/ 8032 h 10000"/>
                    <a:gd name="connsiteX589-1179" fmla="*/ 6364 w 10000"/>
                    <a:gd name="connsiteY589-1180" fmla="*/ 8016 h 10000"/>
                    <a:gd name="connsiteX590-1181" fmla="*/ 6416 w 10000"/>
                    <a:gd name="connsiteY590-1182" fmla="*/ 8001 h 10000"/>
                    <a:gd name="connsiteX591-1183" fmla="*/ 6466 w 10000"/>
                    <a:gd name="connsiteY591-1184" fmla="*/ 7985 h 10000"/>
                    <a:gd name="connsiteX592-1185" fmla="*/ 6515 w 10000"/>
                    <a:gd name="connsiteY592-1186" fmla="*/ 7964 h 10000"/>
                    <a:gd name="connsiteX593-1187" fmla="*/ 6563 w 10000"/>
                    <a:gd name="connsiteY593-1188" fmla="*/ 7944 h 10000"/>
                    <a:gd name="connsiteX594-1189" fmla="*/ 6613 w 10000"/>
                    <a:gd name="connsiteY594-1190" fmla="*/ 7923 h 10000"/>
                    <a:gd name="connsiteX595-1191" fmla="*/ 6661 w 10000"/>
                    <a:gd name="connsiteY595-1192" fmla="*/ 7901 h 10000"/>
                    <a:gd name="connsiteX596-1193" fmla="*/ 6709 w 10000"/>
                    <a:gd name="connsiteY596-1194" fmla="*/ 7878 h 10000"/>
                    <a:gd name="connsiteX597-1195" fmla="*/ 6756 w 10000"/>
                    <a:gd name="connsiteY597-1196" fmla="*/ 7852 h 10000"/>
                    <a:gd name="connsiteX598-1197" fmla="*/ 6802 w 10000"/>
                    <a:gd name="connsiteY598-1198" fmla="*/ 7825 h 10000"/>
                    <a:gd name="connsiteX599-1199" fmla="*/ 6848 w 10000"/>
                    <a:gd name="connsiteY599-1200" fmla="*/ 7796 h 10000"/>
                    <a:gd name="connsiteX600-1201" fmla="*/ 6893 w 10000"/>
                    <a:gd name="connsiteY600-1202" fmla="*/ 7768 h 10000"/>
                    <a:gd name="connsiteX601-1203" fmla="*/ 6939 w 10000"/>
                    <a:gd name="connsiteY601-1204" fmla="*/ 7737 h 10000"/>
                    <a:gd name="connsiteX602-1205" fmla="*/ 6982 w 10000"/>
                    <a:gd name="connsiteY602-1206" fmla="*/ 7706 h 10000"/>
                    <a:gd name="connsiteX603-1207" fmla="*/ 7024 w 10000"/>
                    <a:gd name="connsiteY603-1208" fmla="*/ 7674 h 10000"/>
                    <a:gd name="connsiteX604-1209" fmla="*/ 7108 w 10000"/>
                    <a:gd name="connsiteY604-1210" fmla="*/ 7606 h 10000"/>
                    <a:gd name="connsiteX605-1211" fmla="*/ 7188 w 10000"/>
                    <a:gd name="connsiteY605-1212" fmla="*/ 7532 h 10000"/>
                    <a:gd name="connsiteX606-1213" fmla="*/ 7266 w 10000"/>
                    <a:gd name="connsiteY606-1214" fmla="*/ 7454 h 10000"/>
                    <a:gd name="connsiteX607-1215" fmla="*/ 7341 w 10000"/>
                    <a:gd name="connsiteY607-1216" fmla="*/ 7373 h 10000"/>
                    <a:gd name="connsiteX608-1217" fmla="*/ 7411 w 10000"/>
                    <a:gd name="connsiteY608-1218" fmla="*/ 7289 h 10000"/>
                    <a:gd name="connsiteX609-1219" fmla="*/ 7478 w 10000"/>
                    <a:gd name="connsiteY609-1220" fmla="*/ 7200 h 10000"/>
                    <a:gd name="connsiteX610-1221" fmla="*/ 6017 w 10000"/>
                    <a:gd name="connsiteY610-1222" fmla="*/ 7855 h 10000"/>
                    <a:gd name="connsiteX611-1223" fmla="*/ 7601 w 10000"/>
                    <a:gd name="connsiteY611-1224" fmla="*/ 7010 h 10000"/>
                    <a:gd name="connsiteX612-1225" fmla="*/ 7628 w 10000"/>
                    <a:gd name="connsiteY612-1226" fmla="*/ 6959 h 10000"/>
                    <a:gd name="connsiteX613-1227" fmla="*/ 7658 w 10000"/>
                    <a:gd name="connsiteY613-1228" fmla="*/ 6910 h 10000"/>
                    <a:gd name="connsiteX614-1229" fmla="*/ 7683 w 10000"/>
                    <a:gd name="connsiteY614-1230" fmla="*/ 6861 h 10000"/>
                    <a:gd name="connsiteX615-1231" fmla="*/ 7710 w 10000"/>
                    <a:gd name="connsiteY615-1232" fmla="*/ 6807 h 10000"/>
                    <a:gd name="connsiteX616-1233" fmla="*/ 7731 w 10000"/>
                    <a:gd name="connsiteY616-1234" fmla="*/ 6754 h 10000"/>
                    <a:gd name="connsiteX617-1235" fmla="*/ 7754 w 10000"/>
                    <a:gd name="connsiteY617-1236" fmla="*/ 6701 h 10000"/>
                    <a:gd name="connsiteX618-1237" fmla="*/ 7777 w 10000"/>
                    <a:gd name="connsiteY618-1238" fmla="*/ 6648 h 10000"/>
                    <a:gd name="connsiteX619-1239" fmla="*/ 7799 w 10000"/>
                    <a:gd name="connsiteY619-1240" fmla="*/ 6594 h 10000"/>
                    <a:gd name="connsiteX620-1241" fmla="*/ 7818 w 10000"/>
                    <a:gd name="connsiteY620-1242" fmla="*/ 6537 h 10000"/>
                    <a:gd name="connsiteX621-1243" fmla="*/ 7838 w 10000"/>
                    <a:gd name="connsiteY621-1244" fmla="*/ 6482 h 10000"/>
                    <a:gd name="connsiteX622-1245" fmla="*/ 7854 w 10000"/>
                    <a:gd name="connsiteY622-1246" fmla="*/ 6424 h 10000"/>
                    <a:gd name="connsiteX623-1247" fmla="*/ 7870 w 10000"/>
                    <a:gd name="connsiteY623-1248" fmla="*/ 6367 h 10000"/>
                    <a:gd name="connsiteX624-1249" fmla="*/ 7884 w 10000"/>
                    <a:gd name="connsiteY624-1250" fmla="*/ 6308 h 10000"/>
                    <a:gd name="connsiteX625-1251" fmla="*/ 7898 w 10000"/>
                    <a:gd name="connsiteY625-1252" fmla="*/ 6250 h 10000"/>
                    <a:gd name="connsiteX626-1253" fmla="*/ 7911 w 10000"/>
                    <a:gd name="connsiteY626-1254" fmla="*/ 6191 h 10000"/>
                    <a:gd name="connsiteX627-1255" fmla="*/ 7921 w 10000"/>
                    <a:gd name="connsiteY627-1256" fmla="*/ 6131 h 10000"/>
                    <a:gd name="connsiteX628-1257" fmla="*/ 7932 w 10000"/>
                    <a:gd name="connsiteY628-1258" fmla="*/ 6070 h 10000"/>
                    <a:gd name="connsiteX629-1259" fmla="*/ 7941 w 10000"/>
                    <a:gd name="connsiteY629-1260" fmla="*/ 6011 h 10000"/>
                    <a:gd name="connsiteX630-1261" fmla="*/ 7948 w 10000"/>
                    <a:gd name="connsiteY630-1262" fmla="*/ 5949 h 10000"/>
                    <a:gd name="connsiteX631-1263" fmla="*/ 7955 w 10000"/>
                    <a:gd name="connsiteY631-1264" fmla="*/ 5888 h 10000"/>
                    <a:gd name="connsiteX632-1265" fmla="*/ 7959 w 10000"/>
                    <a:gd name="connsiteY632-1266" fmla="*/ 5826 h 10000"/>
                    <a:gd name="connsiteX633-1267" fmla="*/ 7962 w 10000"/>
                    <a:gd name="connsiteY633-1268" fmla="*/ 5761 h 10000"/>
                    <a:gd name="connsiteX634-1269" fmla="*/ 7966 w 10000"/>
                    <a:gd name="connsiteY634-1270" fmla="*/ 5699 h 10000"/>
                    <a:gd name="connsiteX635-1271" fmla="*/ 7966 w 10000"/>
                    <a:gd name="connsiteY635-1272" fmla="*/ 5636 h 10000"/>
                    <a:gd name="connsiteX636-1273" fmla="*/ 7966 w 10000"/>
                    <a:gd name="connsiteY636-1274" fmla="*/ 5572 h 10000"/>
                    <a:gd name="connsiteX637-1275" fmla="*/ 7962 w 10000"/>
                    <a:gd name="connsiteY637-1276" fmla="*/ 5509 h 10000"/>
                    <a:gd name="connsiteX638-1277" fmla="*/ 7959 w 10000"/>
                    <a:gd name="connsiteY638-1278" fmla="*/ 5447 h 10000"/>
                    <a:gd name="connsiteX639-1279" fmla="*/ 7955 w 10000"/>
                    <a:gd name="connsiteY639-1280" fmla="*/ 5386 h 10000"/>
                    <a:gd name="connsiteX640-1281" fmla="*/ 7948 w 10000"/>
                    <a:gd name="connsiteY640-1282" fmla="*/ 5325 h 10000"/>
                    <a:gd name="connsiteX641-1283" fmla="*/ 7941 w 10000"/>
                    <a:gd name="connsiteY641-1284" fmla="*/ 5261 h 10000"/>
                    <a:gd name="connsiteX642-1285" fmla="*/ 7932 w 10000"/>
                    <a:gd name="connsiteY642-1286" fmla="*/ 5200 h 10000"/>
                    <a:gd name="connsiteX643-1287" fmla="*/ 7921 w 10000"/>
                    <a:gd name="connsiteY643-1288" fmla="*/ 5140 h 10000"/>
                    <a:gd name="connsiteX644-1289" fmla="*/ 7911 w 10000"/>
                    <a:gd name="connsiteY644-1290" fmla="*/ 5081 h 10000"/>
                    <a:gd name="connsiteX645-1291" fmla="*/ 7898 w 10000"/>
                    <a:gd name="connsiteY645-1292" fmla="*/ 5022 h 10000"/>
                    <a:gd name="connsiteX646-1293" fmla="*/ 7884 w 10000"/>
                    <a:gd name="connsiteY646-1294" fmla="*/ 4962 h 10000"/>
                    <a:gd name="connsiteX647-1295" fmla="*/ 7870 w 10000"/>
                    <a:gd name="connsiteY647-1296" fmla="*/ 4905 h 10000"/>
                    <a:gd name="connsiteX648-1297" fmla="*/ 7854 w 10000"/>
                    <a:gd name="connsiteY648-1298" fmla="*/ 4847 h 10000"/>
                    <a:gd name="connsiteX649-1299" fmla="*/ 7838 w 10000"/>
                    <a:gd name="connsiteY649-1300" fmla="*/ 4790 h 10000"/>
                    <a:gd name="connsiteX650-1301" fmla="*/ 7818 w 10000"/>
                    <a:gd name="connsiteY650-1302" fmla="*/ 4735 h 10000"/>
                    <a:gd name="connsiteX651-1303" fmla="*/ 7799 w 10000"/>
                    <a:gd name="connsiteY651-1304" fmla="*/ 4680 h 10000"/>
                    <a:gd name="connsiteX652-1305" fmla="*/ 7777 w 10000"/>
                    <a:gd name="connsiteY652-1306" fmla="*/ 4624 h 10000"/>
                    <a:gd name="connsiteX653-1307" fmla="*/ 7754 w 10000"/>
                    <a:gd name="connsiteY653-1308" fmla="*/ 4569 h 10000"/>
                    <a:gd name="connsiteX654-1309" fmla="*/ 7731 w 10000"/>
                    <a:gd name="connsiteY654-1310" fmla="*/ 4518 h 10000"/>
                    <a:gd name="connsiteX655-1311" fmla="*/ 7710 w 10000"/>
                    <a:gd name="connsiteY655-1312" fmla="*/ 4464 h 10000"/>
                    <a:gd name="connsiteX656-1313" fmla="*/ 7683 w 10000"/>
                    <a:gd name="connsiteY656-1314" fmla="*/ 4413 h 10000"/>
                    <a:gd name="connsiteX657-1315" fmla="*/ 7658 w 10000"/>
                    <a:gd name="connsiteY657-1316" fmla="*/ 4360 h 10000"/>
                    <a:gd name="connsiteX658-1317" fmla="*/ 7628 w 10000"/>
                    <a:gd name="connsiteY658-1318" fmla="*/ 4311 h 10000"/>
                    <a:gd name="connsiteX659-1319" fmla="*/ 7601 w 10000"/>
                    <a:gd name="connsiteY659-1320" fmla="*/ 4262 h 10000"/>
                    <a:gd name="connsiteX660-1321" fmla="*/ 7542 w 10000"/>
                    <a:gd name="connsiteY660-1322" fmla="*/ 4165 h 10000"/>
                    <a:gd name="connsiteX661-1323" fmla="*/ 7478 w 10000"/>
                    <a:gd name="connsiteY661-1324" fmla="*/ 4073 h 10000"/>
                    <a:gd name="connsiteX662-1325" fmla="*/ 7411 w 10000"/>
                    <a:gd name="connsiteY662-1326" fmla="*/ 3983 h 10000"/>
                    <a:gd name="connsiteX663-1327" fmla="*/ 7341 w 10000"/>
                    <a:gd name="connsiteY663-1328" fmla="*/ 3897 h 10000"/>
                    <a:gd name="connsiteX664-1329" fmla="*/ 4205 w 10000"/>
                    <a:gd name="connsiteY664-1330" fmla="*/ 0 h 10000"/>
                    <a:gd name="connsiteX665-1331" fmla="*/ 3515 w 10000"/>
                    <a:gd name="connsiteY665-1332" fmla="*/ 1509 h 10000"/>
                    <a:gd name="connsiteX666-1333" fmla="*/ 1180 w 10000"/>
                    <a:gd name="connsiteY666-1334" fmla="*/ 1509 h 10000"/>
                    <a:gd name="connsiteX667-1335" fmla="*/ 1119 w 10000"/>
                    <a:gd name="connsiteY667-1336" fmla="*/ 1509 h 10000"/>
                    <a:gd name="connsiteX668-1337" fmla="*/ 1061 w 10000"/>
                    <a:gd name="connsiteY668-1338" fmla="*/ 1513 h 10000"/>
                    <a:gd name="connsiteX669-1339" fmla="*/ 1000 w 10000"/>
                    <a:gd name="connsiteY669-1340" fmla="*/ 1524 h 10000"/>
                    <a:gd name="connsiteX670-1341" fmla="*/ 943 w 10000"/>
                    <a:gd name="connsiteY670-1342" fmla="*/ 1536 h 10000"/>
                    <a:gd name="connsiteX671-1343" fmla="*/ 886 w 10000"/>
                    <a:gd name="connsiteY671-1344" fmla="*/ 1552 h 10000"/>
                    <a:gd name="connsiteX672-1345" fmla="*/ 831 w 10000"/>
                    <a:gd name="connsiteY672-1346" fmla="*/ 1569 h 10000"/>
                    <a:gd name="connsiteX673-1347" fmla="*/ 774 w 10000"/>
                    <a:gd name="connsiteY673-1348" fmla="*/ 1591 h 10000"/>
                    <a:gd name="connsiteX674-1349" fmla="*/ 721 w 10000"/>
                    <a:gd name="connsiteY674-1350" fmla="*/ 1616 h 10000"/>
                    <a:gd name="connsiteX675-1351" fmla="*/ 669 w 10000"/>
                    <a:gd name="connsiteY675-1352" fmla="*/ 1642 h 10000"/>
                    <a:gd name="connsiteX676-1353" fmla="*/ 618 w 10000"/>
                    <a:gd name="connsiteY676-1354" fmla="*/ 1673 h 10000"/>
                    <a:gd name="connsiteX677-1355" fmla="*/ 571 w 10000"/>
                    <a:gd name="connsiteY677-1356" fmla="*/ 1704 h 10000"/>
                    <a:gd name="connsiteX678-1357" fmla="*/ 521 w 10000"/>
                    <a:gd name="connsiteY678-1358" fmla="*/ 1741 h 10000"/>
                    <a:gd name="connsiteX679-1359" fmla="*/ 475 w 10000"/>
                    <a:gd name="connsiteY679-1360" fmla="*/ 1778 h 10000"/>
                    <a:gd name="connsiteX680-1361" fmla="*/ 431 w 10000"/>
                    <a:gd name="connsiteY680-1362" fmla="*/ 1819 h 10000"/>
                    <a:gd name="connsiteX681-1363" fmla="*/ 388 w 10000"/>
                    <a:gd name="connsiteY681-1364" fmla="*/ 1862 h 10000"/>
                    <a:gd name="connsiteX682-1365" fmla="*/ 347 w 10000"/>
                    <a:gd name="connsiteY682-1366" fmla="*/ 1907 h 10000"/>
                    <a:gd name="connsiteX683-1367" fmla="*/ 308 w 10000"/>
                    <a:gd name="connsiteY683-1368" fmla="*/ 1954 h 10000"/>
                    <a:gd name="connsiteX684-1369" fmla="*/ 271 w 10000"/>
                    <a:gd name="connsiteY684-1370" fmla="*/ 2005 h 10000"/>
                    <a:gd name="connsiteX685-1371" fmla="*/ 235 w 10000"/>
                    <a:gd name="connsiteY685-1372" fmla="*/ 2054 h 10000"/>
                    <a:gd name="connsiteX686-1373" fmla="*/ 203 w 10000"/>
                    <a:gd name="connsiteY686-1374" fmla="*/ 2109 h 10000"/>
                    <a:gd name="connsiteX687-1375" fmla="*/ 173 w 10000"/>
                    <a:gd name="connsiteY687-1376" fmla="*/ 2163 h 10000"/>
                    <a:gd name="connsiteX688-1377" fmla="*/ 142 w 10000"/>
                    <a:gd name="connsiteY688-1378" fmla="*/ 2220 h 10000"/>
                    <a:gd name="connsiteX689-1379" fmla="*/ 117 w 10000"/>
                    <a:gd name="connsiteY689-1380" fmla="*/ 2277 h 10000"/>
                    <a:gd name="connsiteX690-1381" fmla="*/ 93 w 10000"/>
                    <a:gd name="connsiteY690-1382" fmla="*/ 2339 h 10000"/>
                    <a:gd name="connsiteX691-1383" fmla="*/ 73 w 10000"/>
                    <a:gd name="connsiteY691-1384" fmla="*/ 2398 h 10000"/>
                    <a:gd name="connsiteX692-1385" fmla="*/ 53 w 10000"/>
                    <a:gd name="connsiteY692-1386" fmla="*/ 2464 h 10000"/>
                    <a:gd name="connsiteX693-1387" fmla="*/ 37 w 10000"/>
                    <a:gd name="connsiteY693-1388" fmla="*/ 2527 h 10000"/>
                    <a:gd name="connsiteX694-1389" fmla="*/ 25 w 10000"/>
                    <a:gd name="connsiteY694-1390" fmla="*/ 2591 h 10000"/>
                    <a:gd name="connsiteX695-1391" fmla="*/ 14 w 10000"/>
                    <a:gd name="connsiteY695-1392" fmla="*/ 2660 h 10000"/>
                    <a:gd name="connsiteX696-1393" fmla="*/ 7 w 10000"/>
                    <a:gd name="connsiteY696-1394" fmla="*/ 2728 h 10000"/>
                    <a:gd name="connsiteX697-1395" fmla="*/ 2 w 10000"/>
                    <a:gd name="connsiteY697-1396" fmla="*/ 2795 h 10000"/>
                    <a:gd name="connsiteX698-1397" fmla="*/ 0 w 10000"/>
                    <a:gd name="connsiteY698-1398" fmla="*/ 2865 h 10000"/>
                    <a:gd name="connsiteX699-1399" fmla="*/ 0 w 10000"/>
                    <a:gd name="connsiteY699-1400" fmla="*/ 8646 h 10000"/>
                    <a:gd name="connsiteX700-1401" fmla="*/ 2 w 10000"/>
                    <a:gd name="connsiteY700-1402" fmla="*/ 8714 h 10000"/>
                    <a:gd name="connsiteX701-1403" fmla="*/ 7 w 10000"/>
                    <a:gd name="connsiteY701-1404" fmla="*/ 8784 h 10000"/>
                    <a:gd name="connsiteX702-1405" fmla="*/ 14 w 10000"/>
                    <a:gd name="connsiteY702-1406" fmla="*/ 8849 h 10000"/>
                    <a:gd name="connsiteX703-1407" fmla="*/ 25 w 10000"/>
                    <a:gd name="connsiteY703-1408" fmla="*/ 8917 h 10000"/>
                    <a:gd name="connsiteX704-1409" fmla="*/ 37 w 10000"/>
                    <a:gd name="connsiteY704-1410" fmla="*/ 8982 h 10000"/>
                    <a:gd name="connsiteX705-1411" fmla="*/ 53 w 10000"/>
                    <a:gd name="connsiteY705-1412" fmla="*/ 9048 h 10000"/>
                    <a:gd name="connsiteX706-1413" fmla="*/ 73 w 10000"/>
                    <a:gd name="connsiteY706-1414" fmla="*/ 9109 h 10000"/>
                    <a:gd name="connsiteX707-1415" fmla="*/ 93 w 10000"/>
                    <a:gd name="connsiteY707-1416" fmla="*/ 9171 h 10000"/>
                    <a:gd name="connsiteX708-1417" fmla="*/ 117 w 10000"/>
                    <a:gd name="connsiteY708-1418" fmla="*/ 9230 h 10000"/>
                    <a:gd name="connsiteX709-1419" fmla="*/ 142 w 10000"/>
                    <a:gd name="connsiteY709-1420" fmla="*/ 9289 h 10000"/>
                    <a:gd name="connsiteX710-1421" fmla="*/ 173 w 10000"/>
                    <a:gd name="connsiteY710-1422" fmla="*/ 9347 h 10000"/>
                    <a:gd name="connsiteX711-1423" fmla="*/ 203 w 10000"/>
                    <a:gd name="connsiteY711-1424" fmla="*/ 9402 h 10000"/>
                    <a:gd name="connsiteX712-1425" fmla="*/ 235 w 10000"/>
                    <a:gd name="connsiteY712-1426" fmla="*/ 9453 h 10000"/>
                    <a:gd name="connsiteX713-1427" fmla="*/ 271 w 10000"/>
                    <a:gd name="connsiteY713-1428" fmla="*/ 9506 h 10000"/>
                    <a:gd name="connsiteX714-1429" fmla="*/ 308 w 10000"/>
                    <a:gd name="connsiteY714-1430" fmla="*/ 9556 h 10000"/>
                    <a:gd name="connsiteX715-1431" fmla="*/ 347 w 10000"/>
                    <a:gd name="connsiteY715-1432" fmla="*/ 9603 h 10000"/>
                    <a:gd name="connsiteX716-1433" fmla="*/ 388 w 10000"/>
                    <a:gd name="connsiteY716-1434" fmla="*/ 9650 h 10000"/>
                    <a:gd name="connsiteX717-1435" fmla="*/ 431 w 10000"/>
                    <a:gd name="connsiteY717-1436" fmla="*/ 9691 h 10000"/>
                    <a:gd name="connsiteX718-1437" fmla="*/ 475 w 10000"/>
                    <a:gd name="connsiteY718-1438" fmla="*/ 9732 h 10000"/>
                    <a:gd name="connsiteX719-1439" fmla="*/ 521 w 10000"/>
                    <a:gd name="connsiteY719-1440" fmla="*/ 9769 h 10000"/>
                    <a:gd name="connsiteX720-1441" fmla="*/ 571 w 10000"/>
                    <a:gd name="connsiteY720-1442" fmla="*/ 9803 h 10000"/>
                    <a:gd name="connsiteX721-1443" fmla="*/ 618 w 10000"/>
                    <a:gd name="connsiteY721-1444" fmla="*/ 9836 h 10000"/>
                    <a:gd name="connsiteX722-1445" fmla="*/ 669 w 10000"/>
                    <a:gd name="connsiteY722-1446" fmla="*/ 9867 h 10000"/>
                    <a:gd name="connsiteX723-1447" fmla="*/ 721 w 10000"/>
                    <a:gd name="connsiteY723-1448" fmla="*/ 9894 h 10000"/>
                    <a:gd name="connsiteX724-1449" fmla="*/ 774 w 10000"/>
                    <a:gd name="connsiteY724-1450" fmla="*/ 9918 h 10000"/>
                    <a:gd name="connsiteX725-1451" fmla="*/ 831 w 10000"/>
                    <a:gd name="connsiteY725-1452" fmla="*/ 9939 h 10000"/>
                    <a:gd name="connsiteX726-1453" fmla="*/ 886 w 10000"/>
                    <a:gd name="connsiteY726-1454" fmla="*/ 9957 h 10000"/>
                    <a:gd name="connsiteX727-1455" fmla="*/ 943 w 10000"/>
                    <a:gd name="connsiteY727-1456" fmla="*/ 9975 h 10000"/>
                    <a:gd name="connsiteX728-1457" fmla="*/ 1000 w 10000"/>
                    <a:gd name="connsiteY728-1458" fmla="*/ 9986 h 10000"/>
                    <a:gd name="connsiteX729-1459" fmla="*/ 1061 w 10000"/>
                    <a:gd name="connsiteY729-1460" fmla="*/ 9994 h 10000"/>
                    <a:gd name="connsiteX730-1461" fmla="*/ 1119 w 10000"/>
                    <a:gd name="connsiteY730-1462" fmla="*/ 10000 h 10000"/>
                    <a:gd name="connsiteX731-1463" fmla="*/ 1180 w 10000"/>
                    <a:gd name="connsiteY731-1464" fmla="*/ 10000 h 10000"/>
                    <a:gd name="connsiteX732-1465" fmla="*/ 8820 w 10000"/>
                    <a:gd name="connsiteY732-1466" fmla="*/ 10000 h 10000"/>
                    <a:gd name="connsiteX733-1467" fmla="*/ 8882 w 10000"/>
                    <a:gd name="connsiteY733-1468" fmla="*/ 10000 h 10000"/>
                    <a:gd name="connsiteX734-1469" fmla="*/ 8941 w 10000"/>
                    <a:gd name="connsiteY734-1470" fmla="*/ 9994 h 10000"/>
                    <a:gd name="connsiteX735-1471" fmla="*/ 9000 w 10000"/>
                    <a:gd name="connsiteY735-1472" fmla="*/ 9986 h 10000"/>
                    <a:gd name="connsiteX736-1473" fmla="*/ 9059 w 10000"/>
                    <a:gd name="connsiteY736-1474" fmla="*/ 9975 h 10000"/>
                    <a:gd name="connsiteX737-1475" fmla="*/ 9114 w 10000"/>
                    <a:gd name="connsiteY737-1476" fmla="*/ 9957 h 10000"/>
                    <a:gd name="connsiteX738-1477" fmla="*/ 9172 w 10000"/>
                    <a:gd name="connsiteY738-1478" fmla="*/ 9939 h 10000"/>
                    <a:gd name="connsiteX739-1479" fmla="*/ 9226 w 10000"/>
                    <a:gd name="connsiteY739-1480" fmla="*/ 9918 h 10000"/>
                    <a:gd name="connsiteX740-1481" fmla="*/ 9279 w 10000"/>
                    <a:gd name="connsiteY740-1482" fmla="*/ 9894 h 10000"/>
                    <a:gd name="connsiteX741-1483" fmla="*/ 9331 w 10000"/>
                    <a:gd name="connsiteY741-1484" fmla="*/ 9867 h 10000"/>
                    <a:gd name="connsiteX742-1485" fmla="*/ 9382 w 10000"/>
                    <a:gd name="connsiteY742-1486" fmla="*/ 9836 h 10000"/>
                    <a:gd name="connsiteX743-1487" fmla="*/ 9432 w 10000"/>
                    <a:gd name="connsiteY743-1488" fmla="*/ 9803 h 10000"/>
                    <a:gd name="connsiteX744-1489" fmla="*/ 9480 w 10000"/>
                    <a:gd name="connsiteY744-1490" fmla="*/ 9769 h 10000"/>
                    <a:gd name="connsiteX745-1491" fmla="*/ 9525 w 10000"/>
                    <a:gd name="connsiteY745-1492" fmla="*/ 9732 h 10000"/>
                    <a:gd name="connsiteX746-1493" fmla="*/ 9571 w 10000"/>
                    <a:gd name="connsiteY746-1494" fmla="*/ 9691 h 10000"/>
                    <a:gd name="connsiteX747-1495" fmla="*/ 9612 w 10000"/>
                    <a:gd name="connsiteY747-1496" fmla="*/ 9650 h 10000"/>
                    <a:gd name="connsiteX748-1497" fmla="*/ 9653 w 10000"/>
                    <a:gd name="connsiteY748-1498" fmla="*/ 9603 h 10000"/>
                    <a:gd name="connsiteX749-1499" fmla="*/ 9692 w 10000"/>
                    <a:gd name="connsiteY749-1500" fmla="*/ 9556 h 10000"/>
                    <a:gd name="connsiteX750-1501" fmla="*/ 9729 w 10000"/>
                    <a:gd name="connsiteY750-1502" fmla="*/ 9506 h 10000"/>
                    <a:gd name="connsiteX751-1503" fmla="*/ 9765 w 10000"/>
                    <a:gd name="connsiteY751-1504" fmla="*/ 9453 h 10000"/>
                    <a:gd name="connsiteX752-1505" fmla="*/ 9797 w 10000"/>
                    <a:gd name="connsiteY752-1506" fmla="*/ 9402 h 10000"/>
                    <a:gd name="connsiteX753-1507" fmla="*/ 9829 w 10000"/>
                    <a:gd name="connsiteY753-1508" fmla="*/ 9347 h 10000"/>
                    <a:gd name="connsiteX754-1509" fmla="*/ 9858 w 10000"/>
                    <a:gd name="connsiteY754-1510" fmla="*/ 9289 h 10000"/>
                    <a:gd name="connsiteX755-1511" fmla="*/ 9883 w 10000"/>
                    <a:gd name="connsiteY755-1512" fmla="*/ 9230 h 10000"/>
                    <a:gd name="connsiteX756-1513" fmla="*/ 9907 w 10000"/>
                    <a:gd name="connsiteY756-1514" fmla="*/ 9171 h 10000"/>
                    <a:gd name="connsiteX757-1515" fmla="*/ 9927 w 10000"/>
                    <a:gd name="connsiteY757-1516" fmla="*/ 9109 h 10000"/>
                    <a:gd name="connsiteX758-1517" fmla="*/ 9947 w 10000"/>
                    <a:gd name="connsiteY758-1518" fmla="*/ 9048 h 10000"/>
                    <a:gd name="connsiteX759-1519" fmla="*/ 9963 w 10000"/>
                    <a:gd name="connsiteY759-1520" fmla="*/ 8982 h 10000"/>
                    <a:gd name="connsiteX760-1521" fmla="*/ 9975 w 10000"/>
                    <a:gd name="connsiteY760-1522" fmla="*/ 8917 h 10000"/>
                    <a:gd name="connsiteX761-1523" fmla="*/ 9986 w 10000"/>
                    <a:gd name="connsiteY761-1524" fmla="*/ 8849 h 10000"/>
                    <a:gd name="connsiteX762-1525" fmla="*/ 9995 w 10000"/>
                    <a:gd name="connsiteY762-1526" fmla="*/ 8784 h 10000"/>
                    <a:gd name="connsiteX763-1527" fmla="*/ 9998 w 10000"/>
                    <a:gd name="connsiteY763-1528" fmla="*/ 8714 h 10000"/>
                    <a:gd name="connsiteX764-1529" fmla="*/ 10000 w 10000"/>
                    <a:gd name="connsiteY764-1530" fmla="*/ 8646 h 10000"/>
                    <a:gd name="connsiteX765-1531" fmla="*/ 10000 w 10000"/>
                    <a:gd name="connsiteY765-1532" fmla="*/ 2865 h 10000"/>
                    <a:gd name="connsiteX766-1533" fmla="*/ 9998 w 10000"/>
                    <a:gd name="connsiteY766-1534" fmla="*/ 2795 h 10000"/>
                    <a:gd name="connsiteX767-1535" fmla="*/ 9995 w 10000"/>
                    <a:gd name="connsiteY767-1536" fmla="*/ 2728 h 10000"/>
                    <a:gd name="connsiteX768-1537" fmla="*/ 9986 w 10000"/>
                    <a:gd name="connsiteY768-1538" fmla="*/ 2660 h 10000"/>
                    <a:gd name="connsiteX769-1539" fmla="*/ 9975 w 10000"/>
                    <a:gd name="connsiteY769-1540" fmla="*/ 2591 h 10000"/>
                    <a:gd name="connsiteX770-1541" fmla="*/ 9963 w 10000"/>
                    <a:gd name="connsiteY770-1542" fmla="*/ 2527 h 10000"/>
                    <a:gd name="connsiteX771-1543" fmla="*/ 9947 w 10000"/>
                    <a:gd name="connsiteY771-1544" fmla="*/ 2464 h 10000"/>
                    <a:gd name="connsiteX772-1545" fmla="*/ 9927 w 10000"/>
                    <a:gd name="connsiteY772-1546" fmla="*/ 2398 h 10000"/>
                    <a:gd name="connsiteX773-1547" fmla="*/ 9907 w 10000"/>
                    <a:gd name="connsiteY773-1548" fmla="*/ 2339 h 10000"/>
                    <a:gd name="connsiteX774-1549" fmla="*/ 9883 w 10000"/>
                    <a:gd name="connsiteY774-1550" fmla="*/ 2277 h 10000"/>
                    <a:gd name="connsiteX775-1551" fmla="*/ 9858 w 10000"/>
                    <a:gd name="connsiteY775-1552" fmla="*/ 2220 h 10000"/>
                    <a:gd name="connsiteX776-1553" fmla="*/ 9829 w 10000"/>
                    <a:gd name="connsiteY776-1554" fmla="*/ 2163 h 10000"/>
                    <a:gd name="connsiteX777-1555" fmla="*/ 9797 w 10000"/>
                    <a:gd name="connsiteY777-1556" fmla="*/ 2109 h 10000"/>
                    <a:gd name="connsiteX778-1557" fmla="*/ 9765 w 10000"/>
                    <a:gd name="connsiteY778-1558" fmla="*/ 2054 h 10000"/>
                    <a:gd name="connsiteX779-1559" fmla="*/ 9729 w 10000"/>
                    <a:gd name="connsiteY779-1560" fmla="*/ 2005 h 10000"/>
                    <a:gd name="connsiteX780-1561" fmla="*/ 9692 w 10000"/>
                    <a:gd name="connsiteY780-1562" fmla="*/ 1954 h 10000"/>
                    <a:gd name="connsiteX781-1563" fmla="*/ 9653 w 10000"/>
                    <a:gd name="connsiteY781-1564" fmla="*/ 1907 h 10000"/>
                    <a:gd name="connsiteX782-1565" fmla="*/ 9612 w 10000"/>
                    <a:gd name="connsiteY782-1566" fmla="*/ 1862 h 10000"/>
                    <a:gd name="connsiteX783-1567" fmla="*/ 9571 w 10000"/>
                    <a:gd name="connsiteY783-1568" fmla="*/ 1819 h 10000"/>
                    <a:gd name="connsiteX784-1569" fmla="*/ 9525 w 10000"/>
                    <a:gd name="connsiteY784-1570" fmla="*/ 1778 h 10000"/>
                    <a:gd name="connsiteX785-1571" fmla="*/ 9480 w 10000"/>
                    <a:gd name="connsiteY785-1572" fmla="*/ 1741 h 10000"/>
                    <a:gd name="connsiteX786-1573" fmla="*/ 9432 w 10000"/>
                    <a:gd name="connsiteY786-1574" fmla="*/ 1704 h 10000"/>
                    <a:gd name="connsiteX787-1575" fmla="*/ 9382 w 10000"/>
                    <a:gd name="connsiteY787-1576" fmla="*/ 1673 h 10000"/>
                    <a:gd name="connsiteX788-1577" fmla="*/ 9331 w 10000"/>
                    <a:gd name="connsiteY788-1578" fmla="*/ 1642 h 10000"/>
                    <a:gd name="connsiteX789-1579" fmla="*/ 9279 w 10000"/>
                    <a:gd name="connsiteY789-1580" fmla="*/ 1616 h 10000"/>
                    <a:gd name="connsiteX790-1581" fmla="*/ 9226 w 10000"/>
                    <a:gd name="connsiteY790-1582" fmla="*/ 1591 h 10000"/>
                    <a:gd name="connsiteX791-1583" fmla="*/ 9172 w 10000"/>
                    <a:gd name="connsiteY791-1584" fmla="*/ 1569 h 10000"/>
                    <a:gd name="connsiteX792-1585" fmla="*/ 9114 w 10000"/>
                    <a:gd name="connsiteY792-1586" fmla="*/ 1552 h 10000"/>
                    <a:gd name="connsiteX793-1587" fmla="*/ 9059 w 10000"/>
                    <a:gd name="connsiteY793-1588" fmla="*/ 1536 h 10000"/>
                    <a:gd name="connsiteX794-1589" fmla="*/ 9000 w 10000"/>
                    <a:gd name="connsiteY794-1590" fmla="*/ 1524 h 10000"/>
                    <a:gd name="connsiteX795-1591" fmla="*/ 8941 w 10000"/>
                    <a:gd name="connsiteY795-1592" fmla="*/ 1513 h 10000"/>
                    <a:gd name="connsiteX796-1593" fmla="*/ 8882 w 10000"/>
                    <a:gd name="connsiteY796-1594" fmla="*/ 1509 h 10000"/>
                    <a:gd name="connsiteX797-1595" fmla="*/ 8820 w 10000"/>
                    <a:gd name="connsiteY797-1596" fmla="*/ 1509 h 10000"/>
                    <a:gd name="connsiteX798-1597" fmla="*/ 8446 w 10000"/>
                    <a:gd name="connsiteY798-1598" fmla="*/ 1509 h 10000"/>
                    <a:gd name="connsiteX799-1599" fmla="*/ 7653 w 10000"/>
                    <a:gd name="connsiteY799-1600" fmla="*/ 0 h 10000"/>
                    <a:gd name="connsiteX800-1601" fmla="*/ 4205 w 10000"/>
                    <a:gd name="connsiteY800-1602" fmla="*/ 0 h 10000"/>
                    <a:gd name="connsiteX0-1603" fmla="*/ 2161 w 10000"/>
                    <a:gd name="connsiteY0-1604" fmla="*/ 80 h 10000"/>
                    <a:gd name="connsiteX1-1605" fmla="*/ 2161 w 10000"/>
                    <a:gd name="connsiteY1-1606" fmla="*/ 80 h 10000"/>
                    <a:gd name="connsiteX2-1607" fmla="*/ 2207 w 10000"/>
                    <a:gd name="connsiteY2-1608" fmla="*/ 80 h 10000"/>
                    <a:gd name="connsiteX3-1609" fmla="*/ 2253 w 10000"/>
                    <a:gd name="connsiteY3-1610" fmla="*/ 86 h 10000"/>
                    <a:gd name="connsiteX4-1611" fmla="*/ 2296 w 10000"/>
                    <a:gd name="connsiteY4-1612" fmla="*/ 90 h 10000"/>
                    <a:gd name="connsiteX5-1613" fmla="*/ 2338 w 10000"/>
                    <a:gd name="connsiteY5-1614" fmla="*/ 100 h 10000"/>
                    <a:gd name="connsiteX6-1615" fmla="*/ 2383 w 10000"/>
                    <a:gd name="connsiteY6-1616" fmla="*/ 109 h 10000"/>
                    <a:gd name="connsiteX7-1617" fmla="*/ 2426 w 10000"/>
                    <a:gd name="connsiteY7-1618" fmla="*/ 121 h 10000"/>
                    <a:gd name="connsiteX8-1619" fmla="*/ 2467 w 10000"/>
                    <a:gd name="connsiteY8-1620" fmla="*/ 135 h 10000"/>
                    <a:gd name="connsiteX9-1621" fmla="*/ 2506 w 10000"/>
                    <a:gd name="connsiteY9-1622" fmla="*/ 152 h 10000"/>
                    <a:gd name="connsiteX10-1623" fmla="*/ 2545 w 10000"/>
                    <a:gd name="connsiteY10-1624" fmla="*/ 170 h 10000"/>
                    <a:gd name="connsiteX11-1625" fmla="*/ 2584 w 10000"/>
                    <a:gd name="connsiteY11-1626" fmla="*/ 193 h 10000"/>
                    <a:gd name="connsiteX12-1627" fmla="*/ 2621 w 10000"/>
                    <a:gd name="connsiteY12-1628" fmla="*/ 213 h 10000"/>
                    <a:gd name="connsiteX13-1629" fmla="*/ 2659 w 10000"/>
                    <a:gd name="connsiteY13-1630" fmla="*/ 240 h 10000"/>
                    <a:gd name="connsiteX14-1631" fmla="*/ 2696 w 10000"/>
                    <a:gd name="connsiteY14-1632" fmla="*/ 264 h 10000"/>
                    <a:gd name="connsiteX15-1633" fmla="*/ 2730 w 10000"/>
                    <a:gd name="connsiteY15-1634" fmla="*/ 293 h 10000"/>
                    <a:gd name="connsiteX16-1635" fmla="*/ 2764 w 10000"/>
                    <a:gd name="connsiteY16-1636" fmla="*/ 322 h 10000"/>
                    <a:gd name="connsiteX17-1637" fmla="*/ 2796 w 10000"/>
                    <a:gd name="connsiteY17-1638" fmla="*/ 354 h 10000"/>
                    <a:gd name="connsiteX18-1639" fmla="*/ 2826 w 10000"/>
                    <a:gd name="connsiteY18-1640" fmla="*/ 385 h 10000"/>
                    <a:gd name="connsiteX19-1641" fmla="*/ 2858 w 10000"/>
                    <a:gd name="connsiteY19-1642" fmla="*/ 420 h 10000"/>
                    <a:gd name="connsiteX20-1643" fmla="*/ 2887 w 10000"/>
                    <a:gd name="connsiteY20-1644" fmla="*/ 457 h 10000"/>
                    <a:gd name="connsiteX21-1645" fmla="*/ 2913 w 10000"/>
                    <a:gd name="connsiteY21-1646" fmla="*/ 492 h 10000"/>
                    <a:gd name="connsiteX22-1647" fmla="*/ 2938 w 10000"/>
                    <a:gd name="connsiteY22-1648" fmla="*/ 530 h 10000"/>
                    <a:gd name="connsiteX23-1649" fmla="*/ 2963 w 10000"/>
                    <a:gd name="connsiteY23-1650" fmla="*/ 571 h 10000"/>
                    <a:gd name="connsiteX24-1651" fmla="*/ 2986 w 10000"/>
                    <a:gd name="connsiteY24-1652" fmla="*/ 610 h 10000"/>
                    <a:gd name="connsiteX25-1653" fmla="*/ 3008 w 10000"/>
                    <a:gd name="connsiteY25-1654" fmla="*/ 653 h 10000"/>
                    <a:gd name="connsiteX26-1655" fmla="*/ 3027 w 10000"/>
                    <a:gd name="connsiteY26-1656" fmla="*/ 696 h 10000"/>
                    <a:gd name="connsiteX27-1657" fmla="*/ 3045 w 10000"/>
                    <a:gd name="connsiteY27-1658" fmla="*/ 741 h 10000"/>
                    <a:gd name="connsiteX28-1659" fmla="*/ 3063 w 10000"/>
                    <a:gd name="connsiteY28-1660" fmla="*/ 786 h 10000"/>
                    <a:gd name="connsiteX29-1661" fmla="*/ 3077 w 10000"/>
                    <a:gd name="connsiteY29-1662" fmla="*/ 831 h 10000"/>
                    <a:gd name="connsiteX30-1663" fmla="*/ 3090 w 10000"/>
                    <a:gd name="connsiteY30-1664" fmla="*/ 879 h 10000"/>
                    <a:gd name="connsiteX31-1665" fmla="*/ 3102 w 10000"/>
                    <a:gd name="connsiteY31-1666" fmla="*/ 928 h 10000"/>
                    <a:gd name="connsiteX32-1667" fmla="*/ 3109 w 10000"/>
                    <a:gd name="connsiteY32-1668" fmla="*/ 977 h 10000"/>
                    <a:gd name="connsiteX33-1669" fmla="*/ 3118 w 10000"/>
                    <a:gd name="connsiteY33-1670" fmla="*/ 1026 h 10000"/>
                    <a:gd name="connsiteX34-1671" fmla="*/ 1207 w 10000"/>
                    <a:gd name="connsiteY34-1672" fmla="*/ 1026 h 10000"/>
                    <a:gd name="connsiteX35-1673" fmla="*/ 1214 w 10000"/>
                    <a:gd name="connsiteY35-1674" fmla="*/ 977 h 10000"/>
                    <a:gd name="connsiteX36-1675" fmla="*/ 1223 w 10000"/>
                    <a:gd name="connsiteY36-1676" fmla="*/ 928 h 10000"/>
                    <a:gd name="connsiteX37-1677" fmla="*/ 1233 w 10000"/>
                    <a:gd name="connsiteY37-1678" fmla="*/ 879 h 10000"/>
                    <a:gd name="connsiteX38-1679" fmla="*/ 1248 w 10000"/>
                    <a:gd name="connsiteY38-1680" fmla="*/ 831 h 10000"/>
                    <a:gd name="connsiteX39-1681" fmla="*/ 1262 w 10000"/>
                    <a:gd name="connsiteY39-1682" fmla="*/ 786 h 10000"/>
                    <a:gd name="connsiteX40-1683" fmla="*/ 1280 w 10000"/>
                    <a:gd name="connsiteY40-1684" fmla="*/ 741 h 10000"/>
                    <a:gd name="connsiteX41-1685" fmla="*/ 1296 w 10000"/>
                    <a:gd name="connsiteY41-1686" fmla="*/ 696 h 10000"/>
                    <a:gd name="connsiteX42-1687" fmla="*/ 1317 w 10000"/>
                    <a:gd name="connsiteY42-1688" fmla="*/ 653 h 10000"/>
                    <a:gd name="connsiteX43-1689" fmla="*/ 1337 w 10000"/>
                    <a:gd name="connsiteY43-1690" fmla="*/ 610 h 10000"/>
                    <a:gd name="connsiteX44-1691" fmla="*/ 1360 w 10000"/>
                    <a:gd name="connsiteY44-1692" fmla="*/ 571 h 10000"/>
                    <a:gd name="connsiteX45-1693" fmla="*/ 1385 w 10000"/>
                    <a:gd name="connsiteY45-1694" fmla="*/ 530 h 10000"/>
                    <a:gd name="connsiteX46-1695" fmla="*/ 1411 w 10000"/>
                    <a:gd name="connsiteY46-1696" fmla="*/ 492 h 10000"/>
                    <a:gd name="connsiteX47-1697" fmla="*/ 1438 w 10000"/>
                    <a:gd name="connsiteY47-1698" fmla="*/ 457 h 10000"/>
                    <a:gd name="connsiteX48-1699" fmla="*/ 1466 w 10000"/>
                    <a:gd name="connsiteY48-1700" fmla="*/ 420 h 10000"/>
                    <a:gd name="connsiteX49-1701" fmla="*/ 1497 w 10000"/>
                    <a:gd name="connsiteY49-1702" fmla="*/ 385 h 10000"/>
                    <a:gd name="connsiteX50-1703" fmla="*/ 1527 w 10000"/>
                    <a:gd name="connsiteY50-1704" fmla="*/ 354 h 10000"/>
                    <a:gd name="connsiteX51-1705" fmla="*/ 1561 w 10000"/>
                    <a:gd name="connsiteY51-1706" fmla="*/ 322 h 10000"/>
                    <a:gd name="connsiteX52-1707" fmla="*/ 1593 w 10000"/>
                    <a:gd name="connsiteY52-1708" fmla="*/ 293 h 10000"/>
                    <a:gd name="connsiteX53-1709" fmla="*/ 1628 w 10000"/>
                    <a:gd name="connsiteY53-1710" fmla="*/ 264 h 10000"/>
                    <a:gd name="connsiteX54-1711" fmla="*/ 1664 w 10000"/>
                    <a:gd name="connsiteY54-1712" fmla="*/ 240 h 10000"/>
                    <a:gd name="connsiteX55-1713" fmla="*/ 1701 w 10000"/>
                    <a:gd name="connsiteY55-1714" fmla="*/ 213 h 10000"/>
                    <a:gd name="connsiteX56-1715" fmla="*/ 1737 w 10000"/>
                    <a:gd name="connsiteY56-1716" fmla="*/ 193 h 10000"/>
                    <a:gd name="connsiteX57-1717" fmla="*/ 1778 w 10000"/>
                    <a:gd name="connsiteY57-1718" fmla="*/ 170 h 10000"/>
                    <a:gd name="connsiteX58-1719" fmla="*/ 1817 w 10000"/>
                    <a:gd name="connsiteY58-1720" fmla="*/ 152 h 10000"/>
                    <a:gd name="connsiteX59-1721" fmla="*/ 1858 w 10000"/>
                    <a:gd name="connsiteY59-1722" fmla="*/ 135 h 10000"/>
                    <a:gd name="connsiteX60-1723" fmla="*/ 1899 w 10000"/>
                    <a:gd name="connsiteY60-1724" fmla="*/ 121 h 10000"/>
                    <a:gd name="connsiteX61-1725" fmla="*/ 1940 w 10000"/>
                    <a:gd name="connsiteY61-1726" fmla="*/ 109 h 10000"/>
                    <a:gd name="connsiteX62-1727" fmla="*/ 1984 w 10000"/>
                    <a:gd name="connsiteY62-1728" fmla="*/ 100 h 10000"/>
                    <a:gd name="connsiteX63-1729" fmla="*/ 2027 w 10000"/>
                    <a:gd name="connsiteY63-1730" fmla="*/ 90 h 10000"/>
                    <a:gd name="connsiteX64-1731" fmla="*/ 2073 w 10000"/>
                    <a:gd name="connsiteY64-1732" fmla="*/ 86 h 10000"/>
                    <a:gd name="connsiteX65-1733" fmla="*/ 2116 w 10000"/>
                    <a:gd name="connsiteY65-1734" fmla="*/ 80 h 10000"/>
                    <a:gd name="connsiteX66-1735" fmla="*/ 2161 w 10000"/>
                    <a:gd name="connsiteY66-1736" fmla="*/ 80 h 10000"/>
                    <a:gd name="connsiteX67-1737" fmla="*/ 5830 w 10000"/>
                    <a:gd name="connsiteY67-1738" fmla="*/ 2038 h 10000"/>
                    <a:gd name="connsiteX68-1739" fmla="*/ 5830 w 10000"/>
                    <a:gd name="connsiteY68-1740" fmla="*/ 2038 h 10000"/>
                    <a:gd name="connsiteX69-1741" fmla="*/ 5912 w 10000"/>
                    <a:gd name="connsiteY69-1742" fmla="*/ 2040 h 10000"/>
                    <a:gd name="connsiteX70-1743" fmla="*/ 5992 w 10000"/>
                    <a:gd name="connsiteY70-1744" fmla="*/ 2042 h 10000"/>
                    <a:gd name="connsiteX71-1745" fmla="*/ 6070 w 10000"/>
                    <a:gd name="connsiteY71-1746" fmla="*/ 2050 h 10000"/>
                    <a:gd name="connsiteX72-1747" fmla="*/ 6149 w 10000"/>
                    <a:gd name="connsiteY72-1748" fmla="*/ 2056 h 10000"/>
                    <a:gd name="connsiteX73-1749" fmla="*/ 6227 w 10000"/>
                    <a:gd name="connsiteY73-1750" fmla="*/ 2066 h 10000"/>
                    <a:gd name="connsiteX74-1751" fmla="*/ 6305 w 10000"/>
                    <a:gd name="connsiteY74-1752" fmla="*/ 2081 h 10000"/>
                    <a:gd name="connsiteX75-1753" fmla="*/ 6382 w 10000"/>
                    <a:gd name="connsiteY75-1754" fmla="*/ 2095 h 10000"/>
                    <a:gd name="connsiteX76-1755" fmla="*/ 6460 w 10000"/>
                    <a:gd name="connsiteY76-1756" fmla="*/ 2111 h 10000"/>
                    <a:gd name="connsiteX77-1757" fmla="*/ 6535 w 10000"/>
                    <a:gd name="connsiteY77-1758" fmla="*/ 2130 h 10000"/>
                    <a:gd name="connsiteX78-1759" fmla="*/ 6611 w 10000"/>
                    <a:gd name="connsiteY78-1760" fmla="*/ 2152 h 10000"/>
                    <a:gd name="connsiteX79-1761" fmla="*/ 6686 w 10000"/>
                    <a:gd name="connsiteY79-1762" fmla="*/ 2175 h 10000"/>
                    <a:gd name="connsiteX80-1763" fmla="*/ 6761 w 10000"/>
                    <a:gd name="connsiteY80-1764" fmla="*/ 2199 h 10000"/>
                    <a:gd name="connsiteX81-1765" fmla="*/ 6832 w 10000"/>
                    <a:gd name="connsiteY81-1766" fmla="*/ 2228 h 10000"/>
                    <a:gd name="connsiteX82-1767" fmla="*/ 6905 w 10000"/>
                    <a:gd name="connsiteY82-1768" fmla="*/ 2257 h 10000"/>
                    <a:gd name="connsiteX83-1769" fmla="*/ 6975 w 10000"/>
                    <a:gd name="connsiteY83-1770" fmla="*/ 2288 h 10000"/>
                    <a:gd name="connsiteX84-1771" fmla="*/ 7048 w 10000"/>
                    <a:gd name="connsiteY84-1772" fmla="*/ 2320 h 10000"/>
                    <a:gd name="connsiteX85-1773" fmla="*/ 7115 w 10000"/>
                    <a:gd name="connsiteY85-1774" fmla="*/ 2355 h 10000"/>
                    <a:gd name="connsiteX86-1775" fmla="*/ 7186 w 10000"/>
                    <a:gd name="connsiteY86-1776" fmla="*/ 2394 h 10000"/>
                    <a:gd name="connsiteX87-1777" fmla="*/ 7252 w 10000"/>
                    <a:gd name="connsiteY87-1778" fmla="*/ 2433 h 10000"/>
                    <a:gd name="connsiteX88-1779" fmla="*/ 7320 w 10000"/>
                    <a:gd name="connsiteY88-1780" fmla="*/ 2472 h 10000"/>
                    <a:gd name="connsiteX89-1781" fmla="*/ 7387 w 10000"/>
                    <a:gd name="connsiteY89-1782" fmla="*/ 2515 h 10000"/>
                    <a:gd name="connsiteX90-1783" fmla="*/ 7452 w 10000"/>
                    <a:gd name="connsiteY90-1784" fmla="*/ 2558 h 10000"/>
                    <a:gd name="connsiteX91-1785" fmla="*/ 7514 w 10000"/>
                    <a:gd name="connsiteY91-1786" fmla="*/ 2605 h 10000"/>
                    <a:gd name="connsiteX92-1787" fmla="*/ 7578 w 10000"/>
                    <a:gd name="connsiteY92-1788" fmla="*/ 2654 h 10000"/>
                    <a:gd name="connsiteX93-1789" fmla="*/ 7638 w 10000"/>
                    <a:gd name="connsiteY93-1790" fmla="*/ 2701 h 10000"/>
                    <a:gd name="connsiteX94-1791" fmla="*/ 7701 w 10000"/>
                    <a:gd name="connsiteY94-1792" fmla="*/ 2752 h 10000"/>
                    <a:gd name="connsiteX95-1793" fmla="*/ 7761 w 10000"/>
                    <a:gd name="connsiteY95-1794" fmla="*/ 2806 h 10000"/>
                    <a:gd name="connsiteX96-1795" fmla="*/ 7818 w 10000"/>
                    <a:gd name="connsiteY96-1796" fmla="*/ 2861 h 10000"/>
                    <a:gd name="connsiteX97-1797" fmla="*/ 7877 w 10000"/>
                    <a:gd name="connsiteY97-1798" fmla="*/ 2914 h 10000"/>
                    <a:gd name="connsiteX98-1799" fmla="*/ 7932 w 10000"/>
                    <a:gd name="connsiteY98-1800" fmla="*/ 2972 h 10000"/>
                    <a:gd name="connsiteX99-1801" fmla="*/ 7985 w 10000"/>
                    <a:gd name="connsiteY99-1802" fmla="*/ 3031 h 10000"/>
                    <a:gd name="connsiteX100-1803" fmla="*/ 8039 w 10000"/>
                    <a:gd name="connsiteY100-1804" fmla="*/ 3090 h 10000"/>
                    <a:gd name="connsiteX101-1805" fmla="*/ 8094 w 10000"/>
                    <a:gd name="connsiteY101-1806" fmla="*/ 3152 h 10000"/>
                    <a:gd name="connsiteX102-1807" fmla="*/ 8142 w 10000"/>
                    <a:gd name="connsiteY102-1808" fmla="*/ 3217 h 10000"/>
                    <a:gd name="connsiteX103-1809" fmla="*/ 8194 w 10000"/>
                    <a:gd name="connsiteY103-1810" fmla="*/ 3281 h 10000"/>
                    <a:gd name="connsiteX104-1811" fmla="*/ 8242 w 10000"/>
                    <a:gd name="connsiteY104-1812" fmla="*/ 3348 h 10000"/>
                    <a:gd name="connsiteX105-1813" fmla="*/ 8290 w 10000"/>
                    <a:gd name="connsiteY105-1814" fmla="*/ 3414 h 10000"/>
                    <a:gd name="connsiteX106-1815" fmla="*/ 8334 w 10000"/>
                    <a:gd name="connsiteY106-1816" fmla="*/ 3484 h 10000"/>
                    <a:gd name="connsiteX107-1817" fmla="*/ 8379 w 10000"/>
                    <a:gd name="connsiteY107-1818" fmla="*/ 3553 h 10000"/>
                    <a:gd name="connsiteX108-1819" fmla="*/ 8421 w 10000"/>
                    <a:gd name="connsiteY108-1820" fmla="*/ 3623 h 10000"/>
                    <a:gd name="connsiteX109-1821" fmla="*/ 8462 w 10000"/>
                    <a:gd name="connsiteY109-1822" fmla="*/ 3696 h 10000"/>
                    <a:gd name="connsiteX110-1823" fmla="*/ 8505 w 10000"/>
                    <a:gd name="connsiteY110-1824" fmla="*/ 3770 h 10000"/>
                    <a:gd name="connsiteX111-1825" fmla="*/ 8541 w 10000"/>
                    <a:gd name="connsiteY111-1826" fmla="*/ 3844 h 10000"/>
                    <a:gd name="connsiteX112-1827" fmla="*/ 8578 w 10000"/>
                    <a:gd name="connsiteY112-1828" fmla="*/ 3920 h 10000"/>
                    <a:gd name="connsiteX113-1829" fmla="*/ 8614 w 10000"/>
                    <a:gd name="connsiteY113-1830" fmla="*/ 4000 h 10000"/>
                    <a:gd name="connsiteX114-1831" fmla="*/ 8647 w 10000"/>
                    <a:gd name="connsiteY114-1832" fmla="*/ 4075 h 10000"/>
                    <a:gd name="connsiteX115-1833" fmla="*/ 8679 w 10000"/>
                    <a:gd name="connsiteY115-1834" fmla="*/ 4155 h 10000"/>
                    <a:gd name="connsiteX116-1835" fmla="*/ 8712 w 10000"/>
                    <a:gd name="connsiteY116-1836" fmla="*/ 4235 h 10000"/>
                    <a:gd name="connsiteX117-1837" fmla="*/ 8740 w 10000"/>
                    <a:gd name="connsiteY117-1838" fmla="*/ 4317 h 10000"/>
                    <a:gd name="connsiteX118-1839" fmla="*/ 8767 w 10000"/>
                    <a:gd name="connsiteY118-1840" fmla="*/ 4399 h 10000"/>
                    <a:gd name="connsiteX119-1841" fmla="*/ 8792 w 10000"/>
                    <a:gd name="connsiteY119-1842" fmla="*/ 4481 h 10000"/>
                    <a:gd name="connsiteX120-1843" fmla="*/ 8817 w 10000"/>
                    <a:gd name="connsiteY120-1844" fmla="*/ 4565 h 10000"/>
                    <a:gd name="connsiteX121-1845" fmla="*/ 8836 w 10000"/>
                    <a:gd name="connsiteY121-1846" fmla="*/ 4651 h 10000"/>
                    <a:gd name="connsiteX122-1847" fmla="*/ 8857 w 10000"/>
                    <a:gd name="connsiteY122-1848" fmla="*/ 4737 h 10000"/>
                    <a:gd name="connsiteX123-1849" fmla="*/ 8877 w 10000"/>
                    <a:gd name="connsiteY123-1850" fmla="*/ 4825 h 10000"/>
                    <a:gd name="connsiteX124-1851" fmla="*/ 8893 w 10000"/>
                    <a:gd name="connsiteY124-1852" fmla="*/ 4909 h 10000"/>
                    <a:gd name="connsiteX125-1853" fmla="*/ 8907 w 10000"/>
                    <a:gd name="connsiteY125-1854" fmla="*/ 4997 h 10000"/>
                    <a:gd name="connsiteX126-1855" fmla="*/ 8920 w 10000"/>
                    <a:gd name="connsiteY126-1856" fmla="*/ 5089 h 10000"/>
                    <a:gd name="connsiteX127-1857" fmla="*/ 8930 w 10000"/>
                    <a:gd name="connsiteY127-1858" fmla="*/ 5179 h 10000"/>
                    <a:gd name="connsiteX128-1859" fmla="*/ 8941 w 10000"/>
                    <a:gd name="connsiteY128-1860" fmla="*/ 5269 h 10000"/>
                    <a:gd name="connsiteX129-1861" fmla="*/ 8946 w 10000"/>
                    <a:gd name="connsiteY129-1862" fmla="*/ 5359 h 10000"/>
                    <a:gd name="connsiteX130-1863" fmla="*/ 8954 w 10000"/>
                    <a:gd name="connsiteY130-1864" fmla="*/ 5450 h 10000"/>
                    <a:gd name="connsiteX131-1865" fmla="*/ 8955 w 10000"/>
                    <a:gd name="connsiteY131-1866" fmla="*/ 5542 h 10000"/>
                    <a:gd name="connsiteX132-1867" fmla="*/ 8957 w 10000"/>
                    <a:gd name="connsiteY132-1868" fmla="*/ 5636 h 10000"/>
                    <a:gd name="connsiteX133-1869" fmla="*/ 8955 w 10000"/>
                    <a:gd name="connsiteY133-1870" fmla="*/ 5728 h 10000"/>
                    <a:gd name="connsiteX134-1871" fmla="*/ 8954 w 10000"/>
                    <a:gd name="connsiteY134-1872" fmla="*/ 5820 h 10000"/>
                    <a:gd name="connsiteX135-1873" fmla="*/ 8946 w 10000"/>
                    <a:gd name="connsiteY135-1874" fmla="*/ 5912 h 10000"/>
                    <a:gd name="connsiteX136-1875" fmla="*/ 8941 w 10000"/>
                    <a:gd name="connsiteY136-1876" fmla="*/ 6005 h 10000"/>
                    <a:gd name="connsiteX137-1877" fmla="*/ 8930 w 10000"/>
                    <a:gd name="connsiteY137-1878" fmla="*/ 6095 h 10000"/>
                    <a:gd name="connsiteX138-1879" fmla="*/ 8920 w 10000"/>
                    <a:gd name="connsiteY138-1880" fmla="*/ 6185 h 10000"/>
                    <a:gd name="connsiteX139-1881" fmla="*/ 8907 w 10000"/>
                    <a:gd name="connsiteY139-1882" fmla="*/ 6273 h 10000"/>
                    <a:gd name="connsiteX140-1883" fmla="*/ 8893 w 10000"/>
                    <a:gd name="connsiteY140-1884" fmla="*/ 6361 h 10000"/>
                    <a:gd name="connsiteX141-1885" fmla="*/ 8877 w 10000"/>
                    <a:gd name="connsiteY141-1886" fmla="*/ 6449 h 10000"/>
                    <a:gd name="connsiteX142-1887" fmla="*/ 8857 w 10000"/>
                    <a:gd name="connsiteY142-1888" fmla="*/ 6535 h 10000"/>
                    <a:gd name="connsiteX143-1889" fmla="*/ 8836 w 10000"/>
                    <a:gd name="connsiteY143-1890" fmla="*/ 6619 h 10000"/>
                    <a:gd name="connsiteX144-1891" fmla="*/ 8817 w 10000"/>
                    <a:gd name="connsiteY144-1892" fmla="*/ 6705 h 10000"/>
                    <a:gd name="connsiteX145-1893" fmla="*/ 8792 w 10000"/>
                    <a:gd name="connsiteY145-1894" fmla="*/ 6791 h 10000"/>
                    <a:gd name="connsiteX146-1895" fmla="*/ 8767 w 10000"/>
                    <a:gd name="connsiteY146-1896" fmla="*/ 6871 h 10000"/>
                    <a:gd name="connsiteX147-1897" fmla="*/ 8740 w 10000"/>
                    <a:gd name="connsiteY147-1898" fmla="*/ 6955 h 10000"/>
                    <a:gd name="connsiteX148-1899" fmla="*/ 8712 w 10000"/>
                    <a:gd name="connsiteY148-1900" fmla="*/ 7035 h 10000"/>
                    <a:gd name="connsiteX149-1901" fmla="*/ 8679 w 10000"/>
                    <a:gd name="connsiteY149-1902" fmla="*/ 7117 h 10000"/>
                    <a:gd name="connsiteX150-1903" fmla="*/ 8647 w 10000"/>
                    <a:gd name="connsiteY150-1904" fmla="*/ 7194 h 10000"/>
                    <a:gd name="connsiteX151-1905" fmla="*/ 8614 w 10000"/>
                    <a:gd name="connsiteY151-1906" fmla="*/ 7274 h 10000"/>
                    <a:gd name="connsiteX152-1907" fmla="*/ 8578 w 10000"/>
                    <a:gd name="connsiteY152-1908" fmla="*/ 7350 h 10000"/>
                    <a:gd name="connsiteX153-1909" fmla="*/ 8541 w 10000"/>
                    <a:gd name="connsiteY153-1910" fmla="*/ 7426 h 10000"/>
                    <a:gd name="connsiteX154-1911" fmla="*/ 8505 w 10000"/>
                    <a:gd name="connsiteY154-1912" fmla="*/ 7502 h 10000"/>
                    <a:gd name="connsiteX155-1913" fmla="*/ 8462 w 10000"/>
                    <a:gd name="connsiteY155-1914" fmla="*/ 7575 h 10000"/>
                    <a:gd name="connsiteX156-1915" fmla="*/ 8421 w 10000"/>
                    <a:gd name="connsiteY156-1916" fmla="*/ 7647 h 10000"/>
                    <a:gd name="connsiteX157-1917" fmla="*/ 8379 w 10000"/>
                    <a:gd name="connsiteY157-1918" fmla="*/ 7719 h 10000"/>
                    <a:gd name="connsiteX158-1919" fmla="*/ 8334 w 10000"/>
                    <a:gd name="connsiteY158-1920" fmla="*/ 7790 h 10000"/>
                    <a:gd name="connsiteX159-1921" fmla="*/ 8290 w 10000"/>
                    <a:gd name="connsiteY159-1922" fmla="*/ 7856 h 10000"/>
                    <a:gd name="connsiteX160-1923" fmla="*/ 8242 w 10000"/>
                    <a:gd name="connsiteY160-1924" fmla="*/ 7925 h 10000"/>
                    <a:gd name="connsiteX161-1925" fmla="*/ 8194 w 10000"/>
                    <a:gd name="connsiteY161-1926" fmla="*/ 7989 h 10000"/>
                    <a:gd name="connsiteX162-1927" fmla="*/ 8142 w 10000"/>
                    <a:gd name="connsiteY162-1928" fmla="*/ 8057 h 10000"/>
                    <a:gd name="connsiteX163-1929" fmla="*/ 8094 w 10000"/>
                    <a:gd name="connsiteY163-1930" fmla="*/ 8118 h 10000"/>
                    <a:gd name="connsiteX164-1931" fmla="*/ 8039 w 10000"/>
                    <a:gd name="connsiteY164-1932" fmla="*/ 8179 h 10000"/>
                    <a:gd name="connsiteX165-1933" fmla="*/ 7985 w 10000"/>
                    <a:gd name="connsiteY165-1934" fmla="*/ 8239 h 10000"/>
                    <a:gd name="connsiteX166-1935" fmla="*/ 7932 w 10000"/>
                    <a:gd name="connsiteY166-1936" fmla="*/ 8298 h 10000"/>
                    <a:gd name="connsiteX167-1937" fmla="*/ 7877 w 10000"/>
                    <a:gd name="connsiteY167-1938" fmla="*/ 8356 h 10000"/>
                    <a:gd name="connsiteX168-1939" fmla="*/ 7818 w 10000"/>
                    <a:gd name="connsiteY168-1940" fmla="*/ 8413 h 10000"/>
                    <a:gd name="connsiteX169-1941" fmla="*/ 7761 w 10000"/>
                    <a:gd name="connsiteY169-1942" fmla="*/ 8466 h 10000"/>
                    <a:gd name="connsiteX170-1943" fmla="*/ 7701 w 10000"/>
                    <a:gd name="connsiteY170-1944" fmla="*/ 8519 h 10000"/>
                    <a:gd name="connsiteX171-1945" fmla="*/ 7638 w 10000"/>
                    <a:gd name="connsiteY171-1946" fmla="*/ 8569 h 10000"/>
                    <a:gd name="connsiteX172-1947" fmla="*/ 7578 w 10000"/>
                    <a:gd name="connsiteY172-1948" fmla="*/ 8620 h 10000"/>
                    <a:gd name="connsiteX173-1949" fmla="*/ 7514 w 10000"/>
                    <a:gd name="connsiteY173-1950" fmla="*/ 8667 h 10000"/>
                    <a:gd name="connsiteX174-1951" fmla="*/ 7452 w 10000"/>
                    <a:gd name="connsiteY174-1952" fmla="*/ 8712 h 10000"/>
                    <a:gd name="connsiteX175-1953" fmla="*/ 7387 w 10000"/>
                    <a:gd name="connsiteY175-1954" fmla="*/ 8757 h 10000"/>
                    <a:gd name="connsiteX176-1955" fmla="*/ 7320 w 10000"/>
                    <a:gd name="connsiteY176-1956" fmla="*/ 8800 h 10000"/>
                    <a:gd name="connsiteX177-1957" fmla="*/ 7252 w 10000"/>
                    <a:gd name="connsiteY177-1958" fmla="*/ 8841 h 10000"/>
                    <a:gd name="connsiteX178-1959" fmla="*/ 7186 w 10000"/>
                    <a:gd name="connsiteY178-1960" fmla="*/ 8878 h 10000"/>
                    <a:gd name="connsiteX179-1961" fmla="*/ 7115 w 10000"/>
                    <a:gd name="connsiteY179-1962" fmla="*/ 8917 h 10000"/>
                    <a:gd name="connsiteX180-1963" fmla="*/ 7048 w 10000"/>
                    <a:gd name="connsiteY180-1964" fmla="*/ 8949 h 10000"/>
                    <a:gd name="connsiteX181-1965" fmla="*/ 6975 w 10000"/>
                    <a:gd name="connsiteY181-1966" fmla="*/ 8982 h 10000"/>
                    <a:gd name="connsiteX182-1967" fmla="*/ 6905 w 10000"/>
                    <a:gd name="connsiteY182-1968" fmla="*/ 9015 h 10000"/>
                    <a:gd name="connsiteX183-1969" fmla="*/ 6832 w 10000"/>
                    <a:gd name="connsiteY183-1970" fmla="*/ 9046 h 10000"/>
                    <a:gd name="connsiteX184-1971" fmla="*/ 6761 w 10000"/>
                    <a:gd name="connsiteY184-1972" fmla="*/ 9070 h 10000"/>
                    <a:gd name="connsiteX185-1973" fmla="*/ 6686 w 10000"/>
                    <a:gd name="connsiteY185-1974" fmla="*/ 9097 h 10000"/>
                    <a:gd name="connsiteX186-1975" fmla="*/ 6611 w 10000"/>
                    <a:gd name="connsiteY186-1976" fmla="*/ 9121 h 10000"/>
                    <a:gd name="connsiteX187-1977" fmla="*/ 6535 w 10000"/>
                    <a:gd name="connsiteY187-1978" fmla="*/ 9142 h 10000"/>
                    <a:gd name="connsiteX188-1979" fmla="*/ 6460 w 10000"/>
                    <a:gd name="connsiteY188-1980" fmla="*/ 9162 h 10000"/>
                    <a:gd name="connsiteX189-1981" fmla="*/ 6382 w 10000"/>
                    <a:gd name="connsiteY189-1982" fmla="*/ 9179 h 10000"/>
                    <a:gd name="connsiteX190-1983" fmla="*/ 6305 w 10000"/>
                    <a:gd name="connsiteY190-1984" fmla="*/ 9193 h 10000"/>
                    <a:gd name="connsiteX191-1985" fmla="*/ 6227 w 10000"/>
                    <a:gd name="connsiteY191-1986" fmla="*/ 9203 h 10000"/>
                    <a:gd name="connsiteX192-1987" fmla="*/ 6149 w 10000"/>
                    <a:gd name="connsiteY192-1988" fmla="*/ 9214 h 10000"/>
                    <a:gd name="connsiteX193-1989" fmla="*/ 6070 w 10000"/>
                    <a:gd name="connsiteY193-1990" fmla="*/ 9224 h 10000"/>
                    <a:gd name="connsiteX194-1991" fmla="*/ 5992 w 10000"/>
                    <a:gd name="connsiteY194-1992" fmla="*/ 9228 h 10000"/>
                    <a:gd name="connsiteX195-1993" fmla="*/ 5912 w 10000"/>
                    <a:gd name="connsiteY195-1994" fmla="*/ 9232 h 10000"/>
                    <a:gd name="connsiteX196-1995" fmla="*/ 5830 w 10000"/>
                    <a:gd name="connsiteY196-1996" fmla="*/ 9232 h 10000"/>
                    <a:gd name="connsiteX197-1997" fmla="*/ 5750 w 10000"/>
                    <a:gd name="connsiteY197-1998" fmla="*/ 9232 h 10000"/>
                    <a:gd name="connsiteX198-1999" fmla="*/ 5670 w 10000"/>
                    <a:gd name="connsiteY198-2000" fmla="*/ 9228 h 10000"/>
                    <a:gd name="connsiteX199-2001" fmla="*/ 5588 w 10000"/>
                    <a:gd name="connsiteY199-2002" fmla="*/ 9224 h 10000"/>
                    <a:gd name="connsiteX200-2003" fmla="*/ 5510 w 10000"/>
                    <a:gd name="connsiteY200-2004" fmla="*/ 9214 h 10000"/>
                    <a:gd name="connsiteX201-2005" fmla="*/ 5432 w 10000"/>
                    <a:gd name="connsiteY201-2006" fmla="*/ 9203 h 10000"/>
                    <a:gd name="connsiteX202-2007" fmla="*/ 5353 w 10000"/>
                    <a:gd name="connsiteY202-2008" fmla="*/ 9193 h 10000"/>
                    <a:gd name="connsiteX203-2009" fmla="*/ 5277 w 10000"/>
                    <a:gd name="connsiteY203-2010" fmla="*/ 9179 h 10000"/>
                    <a:gd name="connsiteX204-2011" fmla="*/ 5200 w 10000"/>
                    <a:gd name="connsiteY204-2012" fmla="*/ 9162 h 10000"/>
                    <a:gd name="connsiteX205-2013" fmla="*/ 5124 w 10000"/>
                    <a:gd name="connsiteY205-2014" fmla="*/ 9142 h 10000"/>
                    <a:gd name="connsiteX206-2015" fmla="*/ 5049 w 10000"/>
                    <a:gd name="connsiteY206-2016" fmla="*/ 9121 h 10000"/>
                    <a:gd name="connsiteX207-2017" fmla="*/ 4974 w 10000"/>
                    <a:gd name="connsiteY207-2018" fmla="*/ 9097 h 10000"/>
                    <a:gd name="connsiteX208-2019" fmla="*/ 4901 w 10000"/>
                    <a:gd name="connsiteY208-2020" fmla="*/ 9070 h 10000"/>
                    <a:gd name="connsiteX209-2021" fmla="*/ 4826 w 10000"/>
                    <a:gd name="connsiteY209-2022" fmla="*/ 9046 h 10000"/>
                    <a:gd name="connsiteX210-2023" fmla="*/ 4754 w 10000"/>
                    <a:gd name="connsiteY210-2024" fmla="*/ 9015 h 10000"/>
                    <a:gd name="connsiteX211-2025" fmla="*/ 4684 w 10000"/>
                    <a:gd name="connsiteY211-2026" fmla="*/ 8982 h 10000"/>
                    <a:gd name="connsiteX212-2027" fmla="*/ 4615 w 10000"/>
                    <a:gd name="connsiteY212-2028" fmla="*/ 8949 h 10000"/>
                    <a:gd name="connsiteX213-2029" fmla="*/ 4544 w 10000"/>
                    <a:gd name="connsiteY213-2030" fmla="*/ 8917 h 10000"/>
                    <a:gd name="connsiteX214-2031" fmla="*/ 4476 w 10000"/>
                    <a:gd name="connsiteY214-2032" fmla="*/ 8878 h 10000"/>
                    <a:gd name="connsiteX215-2033" fmla="*/ 4406 w 10000"/>
                    <a:gd name="connsiteY215-2034" fmla="*/ 8841 h 10000"/>
                    <a:gd name="connsiteX216-2035" fmla="*/ 4339 w 10000"/>
                    <a:gd name="connsiteY216-2036" fmla="*/ 8800 h 10000"/>
                    <a:gd name="connsiteX217-2037" fmla="*/ 4275 w 10000"/>
                    <a:gd name="connsiteY217-2038" fmla="*/ 8757 h 10000"/>
                    <a:gd name="connsiteX218-2039" fmla="*/ 4209 w 10000"/>
                    <a:gd name="connsiteY218-2040" fmla="*/ 8712 h 10000"/>
                    <a:gd name="connsiteX219-2041" fmla="*/ 4145 w 10000"/>
                    <a:gd name="connsiteY219-2042" fmla="*/ 8667 h 10000"/>
                    <a:gd name="connsiteX220-2043" fmla="*/ 4083 w 10000"/>
                    <a:gd name="connsiteY220-2044" fmla="*/ 8620 h 10000"/>
                    <a:gd name="connsiteX221-2045" fmla="*/ 4020 w 10000"/>
                    <a:gd name="connsiteY221-2046" fmla="*/ 8569 h 10000"/>
                    <a:gd name="connsiteX222-2047" fmla="*/ 3960 w 10000"/>
                    <a:gd name="connsiteY222-2048" fmla="*/ 8519 h 10000"/>
                    <a:gd name="connsiteX223-2049" fmla="*/ 3901 w 10000"/>
                    <a:gd name="connsiteY223-2050" fmla="*/ 8466 h 10000"/>
                    <a:gd name="connsiteX224-2051" fmla="*/ 3841 w 10000"/>
                    <a:gd name="connsiteY224-2052" fmla="*/ 8413 h 10000"/>
                    <a:gd name="connsiteX225-2053" fmla="*/ 3784 w 10000"/>
                    <a:gd name="connsiteY225-2054" fmla="*/ 8356 h 10000"/>
                    <a:gd name="connsiteX226-2055" fmla="*/ 3727 w 10000"/>
                    <a:gd name="connsiteY226-2056" fmla="*/ 8298 h 10000"/>
                    <a:gd name="connsiteX227-2057" fmla="*/ 3673 w 10000"/>
                    <a:gd name="connsiteY227-2058" fmla="*/ 8239 h 10000"/>
                    <a:gd name="connsiteX228-2059" fmla="*/ 3620 w 10000"/>
                    <a:gd name="connsiteY228-2060" fmla="*/ 8179 h 10000"/>
                    <a:gd name="connsiteX229-2061" fmla="*/ 3566 w 10000"/>
                    <a:gd name="connsiteY229-2062" fmla="*/ 8118 h 10000"/>
                    <a:gd name="connsiteX230-2063" fmla="*/ 3517 w 10000"/>
                    <a:gd name="connsiteY230-2064" fmla="*/ 8057 h 10000"/>
                    <a:gd name="connsiteX231-2065" fmla="*/ 3467 w 10000"/>
                    <a:gd name="connsiteY231-2066" fmla="*/ 7989 h 10000"/>
                    <a:gd name="connsiteX232-2067" fmla="*/ 3417 w 10000"/>
                    <a:gd name="connsiteY232-2068" fmla="*/ 7925 h 10000"/>
                    <a:gd name="connsiteX233-2069" fmla="*/ 3371 w 10000"/>
                    <a:gd name="connsiteY233-2070" fmla="*/ 7856 h 10000"/>
                    <a:gd name="connsiteX234-2071" fmla="*/ 3324 w 10000"/>
                    <a:gd name="connsiteY234-2072" fmla="*/ 7790 h 10000"/>
                    <a:gd name="connsiteX235-2073" fmla="*/ 3282 w 10000"/>
                    <a:gd name="connsiteY235-2074" fmla="*/ 7719 h 10000"/>
                    <a:gd name="connsiteX236-2075" fmla="*/ 3237 w 10000"/>
                    <a:gd name="connsiteY236-2076" fmla="*/ 7647 h 10000"/>
                    <a:gd name="connsiteX237-2077" fmla="*/ 3196 w 10000"/>
                    <a:gd name="connsiteY237-2078" fmla="*/ 7575 h 10000"/>
                    <a:gd name="connsiteX238-2079" fmla="*/ 3157 w 10000"/>
                    <a:gd name="connsiteY238-2080" fmla="*/ 7502 h 10000"/>
                    <a:gd name="connsiteX239-2081" fmla="*/ 3118 w 10000"/>
                    <a:gd name="connsiteY239-2082" fmla="*/ 7426 h 10000"/>
                    <a:gd name="connsiteX240-2083" fmla="*/ 3081 w 10000"/>
                    <a:gd name="connsiteY240-2084" fmla="*/ 7350 h 10000"/>
                    <a:gd name="connsiteX241-2085" fmla="*/ 3045 w 10000"/>
                    <a:gd name="connsiteY241-2086" fmla="*/ 7274 h 10000"/>
                    <a:gd name="connsiteX242-2087" fmla="*/ 3013 w 10000"/>
                    <a:gd name="connsiteY242-2088" fmla="*/ 7194 h 10000"/>
                    <a:gd name="connsiteX243-2089" fmla="*/ 2979 w 10000"/>
                    <a:gd name="connsiteY243-2090" fmla="*/ 7117 h 10000"/>
                    <a:gd name="connsiteX244-2091" fmla="*/ 2951 w 10000"/>
                    <a:gd name="connsiteY244-2092" fmla="*/ 7035 h 10000"/>
                    <a:gd name="connsiteX245-2093" fmla="*/ 2922 w 10000"/>
                    <a:gd name="connsiteY245-2094" fmla="*/ 6955 h 10000"/>
                    <a:gd name="connsiteX246-2095" fmla="*/ 2892 w 10000"/>
                    <a:gd name="connsiteY246-2096" fmla="*/ 6871 h 10000"/>
                    <a:gd name="connsiteX247-2097" fmla="*/ 2869 w 10000"/>
                    <a:gd name="connsiteY247-2098" fmla="*/ 6791 h 10000"/>
                    <a:gd name="connsiteX248-2099" fmla="*/ 2846 w 10000"/>
                    <a:gd name="connsiteY248-2100" fmla="*/ 6705 h 10000"/>
                    <a:gd name="connsiteX249-2101" fmla="*/ 2823 w 10000"/>
                    <a:gd name="connsiteY249-2102" fmla="*/ 6619 h 10000"/>
                    <a:gd name="connsiteX250-2103" fmla="*/ 2801 w 10000"/>
                    <a:gd name="connsiteY250-2104" fmla="*/ 6535 h 10000"/>
                    <a:gd name="connsiteX251-2105" fmla="*/ 2783 w 10000"/>
                    <a:gd name="connsiteY251-2106" fmla="*/ 6449 h 10000"/>
                    <a:gd name="connsiteX252-2107" fmla="*/ 2767 w 10000"/>
                    <a:gd name="connsiteY252-2108" fmla="*/ 6361 h 10000"/>
                    <a:gd name="connsiteX253-2109" fmla="*/ 2753 w 10000"/>
                    <a:gd name="connsiteY253-2110" fmla="*/ 6273 h 10000"/>
                    <a:gd name="connsiteX254-2111" fmla="*/ 2741 w 10000"/>
                    <a:gd name="connsiteY254-2112" fmla="*/ 6185 h 10000"/>
                    <a:gd name="connsiteX255-2113" fmla="*/ 2730 w 10000"/>
                    <a:gd name="connsiteY255-2114" fmla="*/ 6095 h 10000"/>
                    <a:gd name="connsiteX256-2115" fmla="*/ 2719 w 10000"/>
                    <a:gd name="connsiteY256-2116" fmla="*/ 6005 h 10000"/>
                    <a:gd name="connsiteX257-2117" fmla="*/ 2712 w 10000"/>
                    <a:gd name="connsiteY257-2118" fmla="*/ 5912 h 10000"/>
                    <a:gd name="connsiteX258-2119" fmla="*/ 2709 w 10000"/>
                    <a:gd name="connsiteY258-2120" fmla="*/ 5820 h 10000"/>
                    <a:gd name="connsiteX259-2121" fmla="*/ 2705 w 10000"/>
                    <a:gd name="connsiteY259-2122" fmla="*/ 5728 h 10000"/>
                    <a:gd name="connsiteX260-2123" fmla="*/ 2705 w 10000"/>
                    <a:gd name="connsiteY260-2124" fmla="*/ 5636 h 10000"/>
                    <a:gd name="connsiteX261-2125" fmla="*/ 2705 w 10000"/>
                    <a:gd name="connsiteY261-2126" fmla="*/ 5542 h 10000"/>
                    <a:gd name="connsiteX262-2127" fmla="*/ 2709 w 10000"/>
                    <a:gd name="connsiteY262-2128" fmla="*/ 5450 h 10000"/>
                    <a:gd name="connsiteX263-2129" fmla="*/ 2712 w 10000"/>
                    <a:gd name="connsiteY263-2130" fmla="*/ 5359 h 10000"/>
                    <a:gd name="connsiteX264-2131" fmla="*/ 2719 w 10000"/>
                    <a:gd name="connsiteY264-2132" fmla="*/ 5269 h 10000"/>
                    <a:gd name="connsiteX265-2133" fmla="*/ 2730 w 10000"/>
                    <a:gd name="connsiteY265-2134" fmla="*/ 5179 h 10000"/>
                    <a:gd name="connsiteX266-2135" fmla="*/ 2741 w 10000"/>
                    <a:gd name="connsiteY266-2136" fmla="*/ 5089 h 10000"/>
                    <a:gd name="connsiteX267-2137" fmla="*/ 2753 w 10000"/>
                    <a:gd name="connsiteY267-2138" fmla="*/ 4997 h 10000"/>
                    <a:gd name="connsiteX268-2139" fmla="*/ 2767 w 10000"/>
                    <a:gd name="connsiteY268-2140" fmla="*/ 4909 h 10000"/>
                    <a:gd name="connsiteX269-2141" fmla="*/ 2783 w 10000"/>
                    <a:gd name="connsiteY269-2142" fmla="*/ 4825 h 10000"/>
                    <a:gd name="connsiteX270-2143" fmla="*/ 2801 w 10000"/>
                    <a:gd name="connsiteY270-2144" fmla="*/ 4737 h 10000"/>
                    <a:gd name="connsiteX271-2145" fmla="*/ 2823 w 10000"/>
                    <a:gd name="connsiteY271-2146" fmla="*/ 4651 h 10000"/>
                    <a:gd name="connsiteX272-2147" fmla="*/ 2846 w 10000"/>
                    <a:gd name="connsiteY272-2148" fmla="*/ 4565 h 10000"/>
                    <a:gd name="connsiteX273-2149" fmla="*/ 2869 w 10000"/>
                    <a:gd name="connsiteY273-2150" fmla="*/ 4481 h 10000"/>
                    <a:gd name="connsiteX274-2151" fmla="*/ 2892 w 10000"/>
                    <a:gd name="connsiteY274-2152" fmla="*/ 4399 h 10000"/>
                    <a:gd name="connsiteX275-2153" fmla="*/ 2922 w 10000"/>
                    <a:gd name="connsiteY275-2154" fmla="*/ 4317 h 10000"/>
                    <a:gd name="connsiteX276-2155" fmla="*/ 2951 w 10000"/>
                    <a:gd name="connsiteY276-2156" fmla="*/ 4235 h 10000"/>
                    <a:gd name="connsiteX277-2157" fmla="*/ 2979 w 10000"/>
                    <a:gd name="connsiteY277-2158" fmla="*/ 4155 h 10000"/>
                    <a:gd name="connsiteX278-2159" fmla="*/ 3013 w 10000"/>
                    <a:gd name="connsiteY278-2160" fmla="*/ 4075 h 10000"/>
                    <a:gd name="connsiteX279-2161" fmla="*/ 3045 w 10000"/>
                    <a:gd name="connsiteY279-2162" fmla="*/ 4000 h 10000"/>
                    <a:gd name="connsiteX280-2163" fmla="*/ 3081 w 10000"/>
                    <a:gd name="connsiteY280-2164" fmla="*/ 3920 h 10000"/>
                    <a:gd name="connsiteX281-2165" fmla="*/ 3118 w 10000"/>
                    <a:gd name="connsiteY281-2166" fmla="*/ 3844 h 10000"/>
                    <a:gd name="connsiteX282-2167" fmla="*/ 3157 w 10000"/>
                    <a:gd name="connsiteY282-2168" fmla="*/ 3770 h 10000"/>
                    <a:gd name="connsiteX283-2169" fmla="*/ 3196 w 10000"/>
                    <a:gd name="connsiteY283-2170" fmla="*/ 3696 h 10000"/>
                    <a:gd name="connsiteX284-2171" fmla="*/ 3237 w 10000"/>
                    <a:gd name="connsiteY284-2172" fmla="*/ 3623 h 10000"/>
                    <a:gd name="connsiteX285-2173" fmla="*/ 3282 w 10000"/>
                    <a:gd name="connsiteY285-2174" fmla="*/ 3553 h 10000"/>
                    <a:gd name="connsiteX286-2175" fmla="*/ 3324 w 10000"/>
                    <a:gd name="connsiteY286-2176" fmla="*/ 3484 h 10000"/>
                    <a:gd name="connsiteX287-2177" fmla="*/ 3371 w 10000"/>
                    <a:gd name="connsiteY287-2178" fmla="*/ 3414 h 10000"/>
                    <a:gd name="connsiteX288-2179" fmla="*/ 3417 w 10000"/>
                    <a:gd name="connsiteY288-2180" fmla="*/ 3348 h 10000"/>
                    <a:gd name="connsiteX289-2181" fmla="*/ 3467 w 10000"/>
                    <a:gd name="connsiteY289-2182" fmla="*/ 3281 h 10000"/>
                    <a:gd name="connsiteX290-2183" fmla="*/ 3517 w 10000"/>
                    <a:gd name="connsiteY290-2184" fmla="*/ 3217 h 10000"/>
                    <a:gd name="connsiteX291-2185" fmla="*/ 3566 w 10000"/>
                    <a:gd name="connsiteY291-2186" fmla="*/ 3152 h 10000"/>
                    <a:gd name="connsiteX292-2187" fmla="*/ 3620 w 10000"/>
                    <a:gd name="connsiteY292-2188" fmla="*/ 3090 h 10000"/>
                    <a:gd name="connsiteX293-2189" fmla="*/ 3673 w 10000"/>
                    <a:gd name="connsiteY293-2190" fmla="*/ 3031 h 10000"/>
                    <a:gd name="connsiteX294-2191" fmla="*/ 3727 w 10000"/>
                    <a:gd name="connsiteY294-2192" fmla="*/ 2972 h 10000"/>
                    <a:gd name="connsiteX295-2193" fmla="*/ 3784 w 10000"/>
                    <a:gd name="connsiteY295-2194" fmla="*/ 2914 h 10000"/>
                    <a:gd name="connsiteX296-2195" fmla="*/ 3841 w 10000"/>
                    <a:gd name="connsiteY296-2196" fmla="*/ 2861 h 10000"/>
                    <a:gd name="connsiteX297-2197" fmla="*/ 3901 w 10000"/>
                    <a:gd name="connsiteY297-2198" fmla="*/ 2806 h 10000"/>
                    <a:gd name="connsiteX298-2199" fmla="*/ 3960 w 10000"/>
                    <a:gd name="connsiteY298-2200" fmla="*/ 2752 h 10000"/>
                    <a:gd name="connsiteX299-2201" fmla="*/ 4020 w 10000"/>
                    <a:gd name="connsiteY299-2202" fmla="*/ 2701 h 10000"/>
                    <a:gd name="connsiteX300-2203" fmla="*/ 4083 w 10000"/>
                    <a:gd name="connsiteY300-2204" fmla="*/ 2654 h 10000"/>
                    <a:gd name="connsiteX301-2205" fmla="*/ 4145 w 10000"/>
                    <a:gd name="connsiteY301-2206" fmla="*/ 2605 h 10000"/>
                    <a:gd name="connsiteX302-2207" fmla="*/ 4209 w 10000"/>
                    <a:gd name="connsiteY302-2208" fmla="*/ 2558 h 10000"/>
                    <a:gd name="connsiteX303-2209" fmla="*/ 4275 w 10000"/>
                    <a:gd name="connsiteY303-2210" fmla="*/ 2515 h 10000"/>
                    <a:gd name="connsiteX304-2211" fmla="*/ 4339 w 10000"/>
                    <a:gd name="connsiteY304-2212" fmla="*/ 2472 h 10000"/>
                    <a:gd name="connsiteX305-2213" fmla="*/ 4406 w 10000"/>
                    <a:gd name="connsiteY305-2214" fmla="*/ 2433 h 10000"/>
                    <a:gd name="connsiteX306-2215" fmla="*/ 4476 w 10000"/>
                    <a:gd name="connsiteY306-2216" fmla="*/ 2394 h 10000"/>
                    <a:gd name="connsiteX307-2217" fmla="*/ 4544 w 10000"/>
                    <a:gd name="connsiteY307-2218" fmla="*/ 2355 h 10000"/>
                    <a:gd name="connsiteX308-2219" fmla="*/ 4615 w 10000"/>
                    <a:gd name="connsiteY308-2220" fmla="*/ 2320 h 10000"/>
                    <a:gd name="connsiteX309-2221" fmla="*/ 4684 w 10000"/>
                    <a:gd name="connsiteY309-2222" fmla="*/ 2288 h 10000"/>
                    <a:gd name="connsiteX310-2223" fmla="*/ 4754 w 10000"/>
                    <a:gd name="connsiteY310-2224" fmla="*/ 2257 h 10000"/>
                    <a:gd name="connsiteX311-2225" fmla="*/ 4826 w 10000"/>
                    <a:gd name="connsiteY311-2226" fmla="*/ 2228 h 10000"/>
                    <a:gd name="connsiteX312-2227" fmla="*/ 4901 w 10000"/>
                    <a:gd name="connsiteY312-2228" fmla="*/ 2199 h 10000"/>
                    <a:gd name="connsiteX313-2229" fmla="*/ 4974 w 10000"/>
                    <a:gd name="connsiteY313-2230" fmla="*/ 2175 h 10000"/>
                    <a:gd name="connsiteX314-2231" fmla="*/ 5049 w 10000"/>
                    <a:gd name="connsiteY314-2232" fmla="*/ 2152 h 10000"/>
                    <a:gd name="connsiteX315-2233" fmla="*/ 5124 w 10000"/>
                    <a:gd name="connsiteY315-2234" fmla="*/ 2130 h 10000"/>
                    <a:gd name="connsiteX316-2235" fmla="*/ 5200 w 10000"/>
                    <a:gd name="connsiteY316-2236" fmla="*/ 2111 h 10000"/>
                    <a:gd name="connsiteX317-2237" fmla="*/ 5277 w 10000"/>
                    <a:gd name="connsiteY317-2238" fmla="*/ 2095 h 10000"/>
                    <a:gd name="connsiteX318-2239" fmla="*/ 5353 w 10000"/>
                    <a:gd name="connsiteY318-2240" fmla="*/ 2081 h 10000"/>
                    <a:gd name="connsiteX319-2241" fmla="*/ 5432 w 10000"/>
                    <a:gd name="connsiteY319-2242" fmla="*/ 2066 h 10000"/>
                    <a:gd name="connsiteX320-2243" fmla="*/ 5510 w 10000"/>
                    <a:gd name="connsiteY320-2244" fmla="*/ 2056 h 10000"/>
                    <a:gd name="connsiteX321-2245" fmla="*/ 5588 w 10000"/>
                    <a:gd name="connsiteY321-2246" fmla="*/ 2050 h 10000"/>
                    <a:gd name="connsiteX322-2247" fmla="*/ 5670 w 10000"/>
                    <a:gd name="connsiteY322-2248" fmla="*/ 2042 h 10000"/>
                    <a:gd name="connsiteX323-2249" fmla="*/ 5750 w 10000"/>
                    <a:gd name="connsiteY323-2250" fmla="*/ 2040 h 10000"/>
                    <a:gd name="connsiteX324-2251" fmla="*/ 5830 w 10000"/>
                    <a:gd name="connsiteY324-2252" fmla="*/ 2038 h 10000"/>
                    <a:gd name="connsiteX325-2253" fmla="*/ 5432 w 10000"/>
                    <a:gd name="connsiteY325-2254" fmla="*/ 3879 h 10000"/>
                    <a:gd name="connsiteX326-2255" fmla="*/ 5432 w 10000"/>
                    <a:gd name="connsiteY326-2256" fmla="*/ 3879 h 10000"/>
                    <a:gd name="connsiteX327-2257" fmla="*/ 5394 w 10000"/>
                    <a:gd name="connsiteY327-2258" fmla="*/ 3854 h 10000"/>
                    <a:gd name="connsiteX328-2259" fmla="*/ 5355 w 10000"/>
                    <a:gd name="connsiteY328-2260" fmla="*/ 3836 h 10000"/>
                    <a:gd name="connsiteX329-2261" fmla="*/ 5316 w 10000"/>
                    <a:gd name="connsiteY329-2262" fmla="*/ 3819 h 10000"/>
                    <a:gd name="connsiteX330-2263" fmla="*/ 5277 w 10000"/>
                    <a:gd name="connsiteY330-2264" fmla="*/ 3805 h 10000"/>
                    <a:gd name="connsiteX331-2265" fmla="*/ 5236 w 10000"/>
                    <a:gd name="connsiteY331-2266" fmla="*/ 3793 h 10000"/>
                    <a:gd name="connsiteX332-2267" fmla="*/ 5195 w 10000"/>
                    <a:gd name="connsiteY332-2268" fmla="*/ 3785 h 10000"/>
                    <a:gd name="connsiteX333-2269" fmla="*/ 5154 w 10000"/>
                    <a:gd name="connsiteY333-2270" fmla="*/ 3780 h 10000"/>
                    <a:gd name="connsiteX334-2271" fmla="*/ 5109 w 10000"/>
                    <a:gd name="connsiteY334-2272" fmla="*/ 3778 h 10000"/>
                    <a:gd name="connsiteX335-2273" fmla="*/ 5069 w 10000"/>
                    <a:gd name="connsiteY335-2274" fmla="*/ 3778 h 10000"/>
                    <a:gd name="connsiteX336-2275" fmla="*/ 5026 w 10000"/>
                    <a:gd name="connsiteY336-2276" fmla="*/ 3780 h 10000"/>
                    <a:gd name="connsiteX337-2277" fmla="*/ 4981 w 10000"/>
                    <a:gd name="connsiteY337-2278" fmla="*/ 3787 h 10000"/>
                    <a:gd name="connsiteX338-2279" fmla="*/ 4939 w 10000"/>
                    <a:gd name="connsiteY338-2280" fmla="*/ 3797 h 10000"/>
                    <a:gd name="connsiteX339-2281" fmla="*/ 4894 w 10000"/>
                    <a:gd name="connsiteY339-2282" fmla="*/ 3807 h 10000"/>
                    <a:gd name="connsiteX340-2283" fmla="*/ 4851 w 10000"/>
                    <a:gd name="connsiteY340-2284" fmla="*/ 3821 h 10000"/>
                    <a:gd name="connsiteX341-2285" fmla="*/ 4810 w 10000"/>
                    <a:gd name="connsiteY341-2286" fmla="*/ 3838 h 10000"/>
                    <a:gd name="connsiteX342-2287" fmla="*/ 4766 w 10000"/>
                    <a:gd name="connsiteY342-2288" fmla="*/ 3856 h 10000"/>
                    <a:gd name="connsiteX343-2289" fmla="*/ 4723 w 10000"/>
                    <a:gd name="connsiteY343-2290" fmla="*/ 3881 h 10000"/>
                    <a:gd name="connsiteX344-2291" fmla="*/ 4682 w 10000"/>
                    <a:gd name="connsiteY344-2292" fmla="*/ 3903 h 10000"/>
                    <a:gd name="connsiteX345-2293" fmla="*/ 4641 w 10000"/>
                    <a:gd name="connsiteY345-2294" fmla="*/ 3930 h 10000"/>
                    <a:gd name="connsiteX346-2295" fmla="*/ 4599 w 10000"/>
                    <a:gd name="connsiteY346-2296" fmla="*/ 3959 h 10000"/>
                    <a:gd name="connsiteX347-2297" fmla="*/ 4558 w 10000"/>
                    <a:gd name="connsiteY347-2298" fmla="*/ 3989 h 10000"/>
                    <a:gd name="connsiteX348-2299" fmla="*/ 4519 w 10000"/>
                    <a:gd name="connsiteY348-2300" fmla="*/ 4026 h 10000"/>
                    <a:gd name="connsiteX349-2301" fmla="*/ 4479 w 10000"/>
                    <a:gd name="connsiteY349-2302" fmla="*/ 4061 h 10000"/>
                    <a:gd name="connsiteX350-2303" fmla="*/ 4440 w 10000"/>
                    <a:gd name="connsiteY350-2304" fmla="*/ 4100 h 10000"/>
                    <a:gd name="connsiteX351-2305" fmla="*/ 4403 w 10000"/>
                    <a:gd name="connsiteY351-2306" fmla="*/ 4139 h 10000"/>
                    <a:gd name="connsiteX352-2307" fmla="*/ 4367 w 10000"/>
                    <a:gd name="connsiteY352-2308" fmla="*/ 4182 h 10000"/>
                    <a:gd name="connsiteX353-2309" fmla="*/ 4330 w 10000"/>
                    <a:gd name="connsiteY353-2310" fmla="*/ 4227 h 10000"/>
                    <a:gd name="connsiteX354-2311" fmla="*/ 4298 w 10000"/>
                    <a:gd name="connsiteY354-2312" fmla="*/ 4272 h 10000"/>
                    <a:gd name="connsiteX355-2313" fmla="*/ 4264 w 10000"/>
                    <a:gd name="connsiteY355-2314" fmla="*/ 4323 h 10000"/>
                    <a:gd name="connsiteX356-2315" fmla="*/ 4234 w 10000"/>
                    <a:gd name="connsiteY356-2316" fmla="*/ 4372 h 10000"/>
                    <a:gd name="connsiteX357-2317" fmla="*/ 4204 w 10000"/>
                    <a:gd name="connsiteY357-2318" fmla="*/ 4428 h 10000"/>
                    <a:gd name="connsiteX358-2319" fmla="*/ 4173 w 10000"/>
                    <a:gd name="connsiteY358-2320" fmla="*/ 4481 h 10000"/>
                    <a:gd name="connsiteX359-2321" fmla="*/ 4147 w 10000"/>
                    <a:gd name="connsiteY359-2322" fmla="*/ 4536 h 10000"/>
                    <a:gd name="connsiteX360-2323" fmla="*/ 4122 w 10000"/>
                    <a:gd name="connsiteY360-2324" fmla="*/ 4593 h 10000"/>
                    <a:gd name="connsiteX361-2325" fmla="*/ 4099 w 10000"/>
                    <a:gd name="connsiteY361-2326" fmla="*/ 4651 h 10000"/>
                    <a:gd name="connsiteX362-2327" fmla="*/ 4079 w 10000"/>
                    <a:gd name="connsiteY362-2328" fmla="*/ 4708 h 10000"/>
                    <a:gd name="connsiteX363-2329" fmla="*/ 4059 w 10000"/>
                    <a:gd name="connsiteY363-2330" fmla="*/ 4766 h 10000"/>
                    <a:gd name="connsiteX364-2331" fmla="*/ 4045 w 10000"/>
                    <a:gd name="connsiteY364-2332" fmla="*/ 4825 h 10000"/>
                    <a:gd name="connsiteX365-2333" fmla="*/ 4031 w 10000"/>
                    <a:gd name="connsiteY365-2334" fmla="*/ 4882 h 10000"/>
                    <a:gd name="connsiteX366-2335" fmla="*/ 4019 w 10000"/>
                    <a:gd name="connsiteY366-2336" fmla="*/ 4938 h 10000"/>
                    <a:gd name="connsiteX367-2337" fmla="*/ 4011 w 10000"/>
                    <a:gd name="connsiteY367-2338" fmla="*/ 4995 h 10000"/>
                    <a:gd name="connsiteX368-2339" fmla="*/ 4002 w 10000"/>
                    <a:gd name="connsiteY368-2340" fmla="*/ 5052 h 10000"/>
                    <a:gd name="connsiteX369-2341" fmla="*/ 3995 w 10000"/>
                    <a:gd name="connsiteY369-2342" fmla="*/ 5110 h 10000"/>
                    <a:gd name="connsiteX370-2343" fmla="*/ 3994 w 10000"/>
                    <a:gd name="connsiteY370-2344" fmla="*/ 5167 h 10000"/>
                    <a:gd name="connsiteX371-2345" fmla="*/ 3992 w 10000"/>
                    <a:gd name="connsiteY371-2346" fmla="*/ 5222 h 10000"/>
                    <a:gd name="connsiteX372-2347" fmla="*/ 3994 w 10000"/>
                    <a:gd name="connsiteY372-2348" fmla="*/ 5275 h 10000"/>
                    <a:gd name="connsiteX373-2349" fmla="*/ 3995 w 10000"/>
                    <a:gd name="connsiteY373-2350" fmla="*/ 5331 h 10000"/>
                    <a:gd name="connsiteX374-2351" fmla="*/ 4001 w 10000"/>
                    <a:gd name="connsiteY374-2352" fmla="*/ 5384 h 10000"/>
                    <a:gd name="connsiteX375-2353" fmla="*/ 4008 w 10000"/>
                    <a:gd name="connsiteY375-2354" fmla="*/ 5435 h 10000"/>
                    <a:gd name="connsiteX376-2355" fmla="*/ 4017 w 10000"/>
                    <a:gd name="connsiteY376-2356" fmla="*/ 5488 h 10000"/>
                    <a:gd name="connsiteX377-2357" fmla="*/ 4027 w 10000"/>
                    <a:gd name="connsiteY377-2358" fmla="*/ 5538 h 10000"/>
                    <a:gd name="connsiteX378-2359" fmla="*/ 4042 w 10000"/>
                    <a:gd name="connsiteY378-2360" fmla="*/ 5585 h 10000"/>
                    <a:gd name="connsiteX379-2361" fmla="*/ 4056 w 10000"/>
                    <a:gd name="connsiteY379-2362" fmla="*/ 5632 h 10000"/>
                    <a:gd name="connsiteX380-2363" fmla="*/ 4072 w 10000"/>
                    <a:gd name="connsiteY380-2364" fmla="*/ 5681 h 10000"/>
                    <a:gd name="connsiteX381-2365" fmla="*/ 4091 w 10000"/>
                    <a:gd name="connsiteY381-2366" fmla="*/ 5724 h 10000"/>
                    <a:gd name="connsiteX382-2367" fmla="*/ 4111 w 10000"/>
                    <a:gd name="connsiteY382-2368" fmla="*/ 5765 h 10000"/>
                    <a:gd name="connsiteX383-2369" fmla="*/ 4134 w 10000"/>
                    <a:gd name="connsiteY383-2370" fmla="*/ 5808 h 10000"/>
                    <a:gd name="connsiteX384-2371" fmla="*/ 4159 w 10000"/>
                    <a:gd name="connsiteY384-2372" fmla="*/ 5847 h 10000"/>
                    <a:gd name="connsiteX385-2373" fmla="*/ 4186 w 10000"/>
                    <a:gd name="connsiteY385-2374" fmla="*/ 5886 h 10000"/>
                    <a:gd name="connsiteX386-2375" fmla="*/ 4214 w 10000"/>
                    <a:gd name="connsiteY386-2376" fmla="*/ 5918 h 10000"/>
                    <a:gd name="connsiteX387-2377" fmla="*/ 4246 w 10000"/>
                    <a:gd name="connsiteY387-2378" fmla="*/ 5951 h 10000"/>
                    <a:gd name="connsiteX388-2379" fmla="*/ 4278 w 10000"/>
                    <a:gd name="connsiteY388-2380" fmla="*/ 5982 h 10000"/>
                    <a:gd name="connsiteX389-2381" fmla="*/ 4312 w 10000"/>
                    <a:gd name="connsiteY389-2382" fmla="*/ 6011 h 10000"/>
                    <a:gd name="connsiteX390-2383" fmla="*/ 4350 w 10000"/>
                    <a:gd name="connsiteY390-2384" fmla="*/ 6037 h 10000"/>
                    <a:gd name="connsiteX391-2385" fmla="*/ 4387 w 10000"/>
                    <a:gd name="connsiteY391-2386" fmla="*/ 6058 h 10000"/>
                    <a:gd name="connsiteX392-2387" fmla="*/ 4422 w 10000"/>
                    <a:gd name="connsiteY392-2388" fmla="*/ 6078 h 10000"/>
                    <a:gd name="connsiteX393-2389" fmla="*/ 4455 w 10000"/>
                    <a:gd name="connsiteY393-2390" fmla="*/ 6093 h 10000"/>
                    <a:gd name="connsiteX394-2391" fmla="*/ 4490 w 10000"/>
                    <a:gd name="connsiteY394-2392" fmla="*/ 6101 h 10000"/>
                    <a:gd name="connsiteX395-2393" fmla="*/ 4520 w 10000"/>
                    <a:gd name="connsiteY395-2394" fmla="*/ 6107 h 10000"/>
                    <a:gd name="connsiteX396-2395" fmla="*/ 4554 w 10000"/>
                    <a:gd name="connsiteY396-2396" fmla="*/ 6107 h 10000"/>
                    <a:gd name="connsiteX397-2397" fmla="*/ 4583 w 10000"/>
                    <a:gd name="connsiteY397-2398" fmla="*/ 6103 h 10000"/>
                    <a:gd name="connsiteX398-2399" fmla="*/ 4615 w 10000"/>
                    <a:gd name="connsiteY398-2400" fmla="*/ 6099 h 10000"/>
                    <a:gd name="connsiteX399-2401" fmla="*/ 4643 w 10000"/>
                    <a:gd name="connsiteY399-2402" fmla="*/ 6088 h 10000"/>
                    <a:gd name="connsiteX400-2403" fmla="*/ 4672 w 10000"/>
                    <a:gd name="connsiteY400-2404" fmla="*/ 6074 h 10000"/>
                    <a:gd name="connsiteX401-2405" fmla="*/ 4698 w 10000"/>
                    <a:gd name="connsiteY401-2406" fmla="*/ 6058 h 10000"/>
                    <a:gd name="connsiteX402-2407" fmla="*/ 4727 w 10000"/>
                    <a:gd name="connsiteY402-2408" fmla="*/ 6039 h 10000"/>
                    <a:gd name="connsiteX403-2409" fmla="*/ 4754 w 10000"/>
                    <a:gd name="connsiteY403-2410" fmla="*/ 6015 h 10000"/>
                    <a:gd name="connsiteX404-2411" fmla="*/ 4782 w 10000"/>
                    <a:gd name="connsiteY404-2412" fmla="*/ 5992 h 10000"/>
                    <a:gd name="connsiteX405-2413" fmla="*/ 4805 w 10000"/>
                    <a:gd name="connsiteY405-2414" fmla="*/ 5964 h 10000"/>
                    <a:gd name="connsiteX406-2415" fmla="*/ 4834 w 10000"/>
                    <a:gd name="connsiteY406-2416" fmla="*/ 5933 h 10000"/>
                    <a:gd name="connsiteX407-2417" fmla="*/ 4859 w 10000"/>
                    <a:gd name="connsiteY407-2418" fmla="*/ 5896 h 10000"/>
                    <a:gd name="connsiteX408-2419" fmla="*/ 4882 w 10000"/>
                    <a:gd name="connsiteY408-2420" fmla="*/ 5861 h 10000"/>
                    <a:gd name="connsiteX409-2421" fmla="*/ 4931 w 10000"/>
                    <a:gd name="connsiteY409-2422" fmla="*/ 5783 h 10000"/>
                    <a:gd name="connsiteX410-2423" fmla="*/ 4981 w 10000"/>
                    <a:gd name="connsiteY410-2424" fmla="*/ 5697 h 10000"/>
                    <a:gd name="connsiteX411-2425" fmla="*/ 5033 w 10000"/>
                    <a:gd name="connsiteY411-2426" fmla="*/ 5605 h 10000"/>
                    <a:gd name="connsiteX412-2427" fmla="*/ 5083 w 10000"/>
                    <a:gd name="connsiteY412-2428" fmla="*/ 5505 h 10000"/>
                    <a:gd name="connsiteX413-2429" fmla="*/ 5134 w 10000"/>
                    <a:gd name="connsiteY413-2430" fmla="*/ 5400 h 10000"/>
                    <a:gd name="connsiteX414-2431" fmla="*/ 5241 w 10000"/>
                    <a:gd name="connsiteY414-2432" fmla="*/ 5181 h 10000"/>
                    <a:gd name="connsiteX415-2433" fmla="*/ 5353 w 10000"/>
                    <a:gd name="connsiteY415-2434" fmla="*/ 4964 h 10000"/>
                    <a:gd name="connsiteX416-2435" fmla="*/ 5405 w 10000"/>
                    <a:gd name="connsiteY416-2436" fmla="*/ 4862 h 10000"/>
                    <a:gd name="connsiteX417-2437" fmla="*/ 5497 w 10000"/>
                    <a:gd name="connsiteY417-2438" fmla="*/ 4667 h 10000"/>
                    <a:gd name="connsiteX418-2439" fmla="*/ 5537 w 10000"/>
                    <a:gd name="connsiteY418-2440" fmla="*/ 4577 h 10000"/>
                    <a:gd name="connsiteX419-2441" fmla="*/ 5572 w 10000"/>
                    <a:gd name="connsiteY419-2442" fmla="*/ 4489 h 10000"/>
                    <a:gd name="connsiteX420-2443" fmla="*/ 5585 w 10000"/>
                    <a:gd name="connsiteY420-2444" fmla="*/ 4446 h 10000"/>
                    <a:gd name="connsiteX421-2445" fmla="*/ 5597 w 10000"/>
                    <a:gd name="connsiteY421-2446" fmla="*/ 4405 h 10000"/>
                    <a:gd name="connsiteX422-2447" fmla="*/ 5608 w 10000"/>
                    <a:gd name="connsiteY422-2448" fmla="*/ 4366 h 10000"/>
                    <a:gd name="connsiteX423-2449" fmla="*/ 5617 w 10000"/>
                    <a:gd name="connsiteY423-2450" fmla="*/ 4325 h 10000"/>
                    <a:gd name="connsiteX424-2451" fmla="*/ 5622 w 10000"/>
                    <a:gd name="connsiteY424-2452" fmla="*/ 4286 h 10000"/>
                    <a:gd name="connsiteX425-2453" fmla="*/ 5624 w 10000"/>
                    <a:gd name="connsiteY425-2454" fmla="*/ 4249 h 10000"/>
                    <a:gd name="connsiteX426-2455" fmla="*/ 5626 w 10000"/>
                    <a:gd name="connsiteY426-2456" fmla="*/ 4213 h 10000"/>
                    <a:gd name="connsiteX427-2457" fmla="*/ 5624 w 10000"/>
                    <a:gd name="connsiteY427-2458" fmla="*/ 4178 h 10000"/>
                    <a:gd name="connsiteX428-2459" fmla="*/ 5618 w 10000"/>
                    <a:gd name="connsiteY428-2460" fmla="*/ 4141 h 10000"/>
                    <a:gd name="connsiteX429-2461" fmla="*/ 5611 w 10000"/>
                    <a:gd name="connsiteY429-2462" fmla="*/ 4108 h 10000"/>
                    <a:gd name="connsiteX430-2463" fmla="*/ 5601 w 10000"/>
                    <a:gd name="connsiteY430-2464" fmla="*/ 4075 h 10000"/>
                    <a:gd name="connsiteX431-2465" fmla="*/ 5586 w 10000"/>
                    <a:gd name="connsiteY431-2466" fmla="*/ 4045 h 10000"/>
                    <a:gd name="connsiteX432-2467" fmla="*/ 5570 w 10000"/>
                    <a:gd name="connsiteY432-2468" fmla="*/ 4014 h 10000"/>
                    <a:gd name="connsiteX433-2469" fmla="*/ 5549 w 10000"/>
                    <a:gd name="connsiteY433-2470" fmla="*/ 3985 h 10000"/>
                    <a:gd name="connsiteX434-2471" fmla="*/ 5526 w 10000"/>
                    <a:gd name="connsiteY434-2472" fmla="*/ 3957 h 10000"/>
                    <a:gd name="connsiteX435-2473" fmla="*/ 5497 w 10000"/>
                    <a:gd name="connsiteY435-2474" fmla="*/ 3930 h 10000"/>
                    <a:gd name="connsiteX436-2475" fmla="*/ 5467 w 10000"/>
                    <a:gd name="connsiteY436-2476" fmla="*/ 3903 h 10000"/>
                    <a:gd name="connsiteX437-2477" fmla="*/ 5432 w 10000"/>
                    <a:gd name="connsiteY437-2478" fmla="*/ 3879 h 10000"/>
                    <a:gd name="connsiteX438-2479" fmla="*/ 7341 w 10000"/>
                    <a:gd name="connsiteY438-2480" fmla="*/ 3897 h 10000"/>
                    <a:gd name="connsiteX439-2481" fmla="*/ 7341 w 10000"/>
                    <a:gd name="connsiteY439-2482" fmla="*/ 3897 h 10000"/>
                    <a:gd name="connsiteX440-2483" fmla="*/ 7266 w 10000"/>
                    <a:gd name="connsiteY440-2484" fmla="*/ 3815 h 10000"/>
                    <a:gd name="connsiteX441-2485" fmla="*/ 7188 w 10000"/>
                    <a:gd name="connsiteY441-2486" fmla="*/ 3740 h 10000"/>
                    <a:gd name="connsiteX442-2487" fmla="*/ 7108 w 10000"/>
                    <a:gd name="connsiteY442-2488" fmla="*/ 3666 h 10000"/>
                    <a:gd name="connsiteX443-2489" fmla="*/ 7024 w 10000"/>
                    <a:gd name="connsiteY443-2490" fmla="*/ 3598 h 10000"/>
                    <a:gd name="connsiteX444-2491" fmla="*/ 6982 w 10000"/>
                    <a:gd name="connsiteY444-2492" fmla="*/ 3563 h 10000"/>
                    <a:gd name="connsiteX445-2493" fmla="*/ 6939 w 10000"/>
                    <a:gd name="connsiteY445-2494" fmla="*/ 3533 h 10000"/>
                    <a:gd name="connsiteX446-2495" fmla="*/ 6893 w 10000"/>
                    <a:gd name="connsiteY446-2496" fmla="*/ 3504 h 10000"/>
                    <a:gd name="connsiteX447-2497" fmla="*/ 6848 w 10000"/>
                    <a:gd name="connsiteY447-2498" fmla="*/ 3473 h 10000"/>
                    <a:gd name="connsiteX448-2499" fmla="*/ 6802 w 10000"/>
                    <a:gd name="connsiteY448-2500" fmla="*/ 3447 h 10000"/>
                    <a:gd name="connsiteX449-2501" fmla="*/ 6756 w 10000"/>
                    <a:gd name="connsiteY449-2502" fmla="*/ 3422 h 10000"/>
                    <a:gd name="connsiteX450-2503" fmla="*/ 6709 w 10000"/>
                    <a:gd name="connsiteY450-2504" fmla="*/ 3395 h 10000"/>
                    <a:gd name="connsiteX451-2505" fmla="*/ 6661 w 10000"/>
                    <a:gd name="connsiteY451-2506" fmla="*/ 3371 h 10000"/>
                    <a:gd name="connsiteX452-2507" fmla="*/ 6613 w 10000"/>
                    <a:gd name="connsiteY452-2508" fmla="*/ 3348 h 10000"/>
                    <a:gd name="connsiteX453-2509" fmla="*/ 6563 w 10000"/>
                    <a:gd name="connsiteY453-2510" fmla="*/ 3326 h 10000"/>
                    <a:gd name="connsiteX454-2511" fmla="*/ 6515 w 10000"/>
                    <a:gd name="connsiteY454-2512" fmla="*/ 3307 h 10000"/>
                    <a:gd name="connsiteX455-2513" fmla="*/ 6466 w 10000"/>
                    <a:gd name="connsiteY455-2514" fmla="*/ 3289 h 10000"/>
                    <a:gd name="connsiteX456-2515" fmla="*/ 6416 w 10000"/>
                    <a:gd name="connsiteY456-2516" fmla="*/ 3273 h 10000"/>
                    <a:gd name="connsiteX457-2517" fmla="*/ 6364 w 10000"/>
                    <a:gd name="connsiteY457-2518" fmla="*/ 3254 h 10000"/>
                    <a:gd name="connsiteX458-2519" fmla="*/ 6313 w 10000"/>
                    <a:gd name="connsiteY458-2520" fmla="*/ 3240 h 10000"/>
                    <a:gd name="connsiteX459-2521" fmla="*/ 6261 w 10000"/>
                    <a:gd name="connsiteY459-2522" fmla="*/ 3230 h 10000"/>
                    <a:gd name="connsiteX460-2523" fmla="*/ 6209 w 10000"/>
                    <a:gd name="connsiteY460-2524" fmla="*/ 3217 h 10000"/>
                    <a:gd name="connsiteX461-2525" fmla="*/ 6156 w 10000"/>
                    <a:gd name="connsiteY461-2526" fmla="*/ 3207 h 10000"/>
                    <a:gd name="connsiteX462-2527" fmla="*/ 6101 w 10000"/>
                    <a:gd name="connsiteY462-2528" fmla="*/ 3199 h 10000"/>
                    <a:gd name="connsiteX463-2529" fmla="*/ 6047 w 10000"/>
                    <a:gd name="connsiteY463-2530" fmla="*/ 3191 h 10000"/>
                    <a:gd name="connsiteX464-2531" fmla="*/ 5994 w 10000"/>
                    <a:gd name="connsiteY464-2532" fmla="*/ 3187 h 10000"/>
                    <a:gd name="connsiteX465-2533" fmla="*/ 5941 w 10000"/>
                    <a:gd name="connsiteY465-2534" fmla="*/ 3180 h 10000"/>
                    <a:gd name="connsiteX466-2535" fmla="*/ 5885 w 10000"/>
                    <a:gd name="connsiteY466-2536" fmla="*/ 3178 h 10000"/>
                    <a:gd name="connsiteX467-2537" fmla="*/ 5830 w 10000"/>
                    <a:gd name="connsiteY467-2538" fmla="*/ 3178 h 10000"/>
                    <a:gd name="connsiteX468-2539" fmla="*/ 5775 w 10000"/>
                    <a:gd name="connsiteY468-2540" fmla="*/ 3178 h 10000"/>
                    <a:gd name="connsiteX469-2541" fmla="*/ 5720 w 10000"/>
                    <a:gd name="connsiteY469-2542" fmla="*/ 3180 h 10000"/>
                    <a:gd name="connsiteX470-2543" fmla="*/ 5665 w 10000"/>
                    <a:gd name="connsiteY470-2544" fmla="*/ 3187 h 10000"/>
                    <a:gd name="connsiteX471-2545" fmla="*/ 5611 w 10000"/>
                    <a:gd name="connsiteY471-2546" fmla="*/ 3191 h 10000"/>
                    <a:gd name="connsiteX472-2547" fmla="*/ 5558 w 10000"/>
                    <a:gd name="connsiteY472-2548" fmla="*/ 3199 h 10000"/>
                    <a:gd name="connsiteX473-2549" fmla="*/ 5505 w 10000"/>
                    <a:gd name="connsiteY473-2550" fmla="*/ 3207 h 10000"/>
                    <a:gd name="connsiteX474-2551" fmla="*/ 5453 w 10000"/>
                    <a:gd name="connsiteY474-2552" fmla="*/ 3217 h 10000"/>
                    <a:gd name="connsiteX475-2553" fmla="*/ 5400 w 10000"/>
                    <a:gd name="connsiteY475-2554" fmla="*/ 3230 h 10000"/>
                    <a:gd name="connsiteX476-2555" fmla="*/ 5348 w 10000"/>
                    <a:gd name="connsiteY476-2556" fmla="*/ 3240 h 10000"/>
                    <a:gd name="connsiteX477-2557" fmla="*/ 5296 w 10000"/>
                    <a:gd name="connsiteY477-2558" fmla="*/ 3254 h 10000"/>
                    <a:gd name="connsiteX478-2559" fmla="*/ 5246 w 10000"/>
                    <a:gd name="connsiteY478-2560" fmla="*/ 3273 h 10000"/>
                    <a:gd name="connsiteX479-2561" fmla="*/ 5195 w 10000"/>
                    <a:gd name="connsiteY479-2562" fmla="*/ 3289 h 10000"/>
                    <a:gd name="connsiteX480-2563" fmla="*/ 5145 w 10000"/>
                    <a:gd name="connsiteY480-2564" fmla="*/ 3307 h 10000"/>
                    <a:gd name="connsiteX481-2565" fmla="*/ 5095 w 10000"/>
                    <a:gd name="connsiteY481-2566" fmla="*/ 3326 h 10000"/>
                    <a:gd name="connsiteX482-2567" fmla="*/ 5047 w 10000"/>
                    <a:gd name="connsiteY482-2568" fmla="*/ 3348 h 10000"/>
                    <a:gd name="connsiteX483-2569" fmla="*/ 4997 w 10000"/>
                    <a:gd name="connsiteY483-2570" fmla="*/ 3371 h 10000"/>
                    <a:gd name="connsiteX484-2571" fmla="*/ 4951 w 10000"/>
                    <a:gd name="connsiteY484-2572" fmla="*/ 3395 h 10000"/>
                    <a:gd name="connsiteX485-2573" fmla="*/ 4903 w 10000"/>
                    <a:gd name="connsiteY485-2574" fmla="*/ 3422 h 10000"/>
                    <a:gd name="connsiteX486-2575" fmla="*/ 4859 w 10000"/>
                    <a:gd name="connsiteY486-2576" fmla="*/ 3447 h 10000"/>
                    <a:gd name="connsiteX487-2577" fmla="*/ 4812 w 10000"/>
                    <a:gd name="connsiteY487-2578" fmla="*/ 3473 h 10000"/>
                    <a:gd name="connsiteX488-2579" fmla="*/ 4766 w 10000"/>
                    <a:gd name="connsiteY488-2580" fmla="*/ 3504 h 10000"/>
                    <a:gd name="connsiteX489-2581" fmla="*/ 4723 w 10000"/>
                    <a:gd name="connsiteY489-2582" fmla="*/ 3533 h 10000"/>
                    <a:gd name="connsiteX490-2583" fmla="*/ 4679 w 10000"/>
                    <a:gd name="connsiteY490-2584" fmla="*/ 3563 h 10000"/>
                    <a:gd name="connsiteX491-2585" fmla="*/ 4636 w 10000"/>
                    <a:gd name="connsiteY491-2586" fmla="*/ 3598 h 10000"/>
                    <a:gd name="connsiteX492-2587" fmla="*/ 4552 w 10000"/>
                    <a:gd name="connsiteY492-2588" fmla="*/ 3666 h 10000"/>
                    <a:gd name="connsiteX493-2589" fmla="*/ 4471 w 10000"/>
                    <a:gd name="connsiteY493-2590" fmla="*/ 3740 h 10000"/>
                    <a:gd name="connsiteX494-2591" fmla="*/ 4394 w 10000"/>
                    <a:gd name="connsiteY494-2592" fmla="*/ 3815 h 10000"/>
                    <a:gd name="connsiteX495-2593" fmla="*/ 4321 w 10000"/>
                    <a:gd name="connsiteY495-2594" fmla="*/ 3897 h 10000"/>
                    <a:gd name="connsiteX496-2595" fmla="*/ 4248 w 10000"/>
                    <a:gd name="connsiteY496-2596" fmla="*/ 3983 h 10000"/>
                    <a:gd name="connsiteX497-2597" fmla="*/ 4182 w 10000"/>
                    <a:gd name="connsiteY497-2598" fmla="*/ 4073 h 10000"/>
                    <a:gd name="connsiteX498-2599" fmla="*/ 4118 w 10000"/>
                    <a:gd name="connsiteY498-2600" fmla="*/ 4165 h 10000"/>
                    <a:gd name="connsiteX499-2601" fmla="*/ 4058 w 10000"/>
                    <a:gd name="connsiteY499-2602" fmla="*/ 4262 h 10000"/>
                    <a:gd name="connsiteX500-2603" fmla="*/ 4031 w 10000"/>
                    <a:gd name="connsiteY500-2604" fmla="*/ 4311 h 10000"/>
                    <a:gd name="connsiteX501-2605" fmla="*/ 4004 w 10000"/>
                    <a:gd name="connsiteY501-2606" fmla="*/ 4360 h 10000"/>
                    <a:gd name="connsiteX502-2607" fmla="*/ 3978 w 10000"/>
                    <a:gd name="connsiteY502-2608" fmla="*/ 4413 h 10000"/>
                    <a:gd name="connsiteX503-2609" fmla="*/ 3953 w 10000"/>
                    <a:gd name="connsiteY503-2610" fmla="*/ 4464 h 10000"/>
                    <a:gd name="connsiteX504-2611" fmla="*/ 3928 w 10000"/>
                    <a:gd name="connsiteY504-2612" fmla="*/ 4518 h 10000"/>
                    <a:gd name="connsiteX505-2613" fmla="*/ 3905 w 10000"/>
                    <a:gd name="connsiteY505-2614" fmla="*/ 4569 h 10000"/>
                    <a:gd name="connsiteX506-2615" fmla="*/ 3883 w 10000"/>
                    <a:gd name="connsiteY506-2616" fmla="*/ 4624 h 10000"/>
                    <a:gd name="connsiteX507-2617" fmla="*/ 3862 w 10000"/>
                    <a:gd name="connsiteY507-2618" fmla="*/ 4680 h 10000"/>
                    <a:gd name="connsiteX508-2619" fmla="*/ 3842 w 10000"/>
                    <a:gd name="connsiteY508-2620" fmla="*/ 4735 h 10000"/>
                    <a:gd name="connsiteX509-2621" fmla="*/ 3825 w 10000"/>
                    <a:gd name="connsiteY509-2622" fmla="*/ 4790 h 10000"/>
                    <a:gd name="connsiteX510-2623" fmla="*/ 3807 w 10000"/>
                    <a:gd name="connsiteY510-2624" fmla="*/ 4847 h 10000"/>
                    <a:gd name="connsiteX511-2625" fmla="*/ 3789 w 10000"/>
                    <a:gd name="connsiteY511-2626" fmla="*/ 4905 h 10000"/>
                    <a:gd name="connsiteX512-2627" fmla="*/ 3775 w 10000"/>
                    <a:gd name="connsiteY512-2628" fmla="*/ 4962 h 10000"/>
                    <a:gd name="connsiteX513-2629" fmla="*/ 3760 w 10000"/>
                    <a:gd name="connsiteY513-2630" fmla="*/ 5022 h 10000"/>
                    <a:gd name="connsiteX514-2631" fmla="*/ 3748 w 10000"/>
                    <a:gd name="connsiteY514-2632" fmla="*/ 5081 h 10000"/>
                    <a:gd name="connsiteX515-2633" fmla="*/ 3737 w 10000"/>
                    <a:gd name="connsiteY515-2634" fmla="*/ 5140 h 10000"/>
                    <a:gd name="connsiteX516-2635" fmla="*/ 3727 w 10000"/>
                    <a:gd name="connsiteY516-2636" fmla="*/ 5200 h 10000"/>
                    <a:gd name="connsiteX517-2637" fmla="*/ 3720 w 10000"/>
                    <a:gd name="connsiteY517-2638" fmla="*/ 5261 h 10000"/>
                    <a:gd name="connsiteX518-2639" fmla="*/ 3711 w 10000"/>
                    <a:gd name="connsiteY518-2640" fmla="*/ 5325 h 10000"/>
                    <a:gd name="connsiteX519-2641" fmla="*/ 3705 w 10000"/>
                    <a:gd name="connsiteY519-2642" fmla="*/ 5386 h 10000"/>
                    <a:gd name="connsiteX520-2643" fmla="*/ 3700 w 10000"/>
                    <a:gd name="connsiteY520-2644" fmla="*/ 5447 h 10000"/>
                    <a:gd name="connsiteX521-2645" fmla="*/ 3696 w 10000"/>
                    <a:gd name="connsiteY521-2646" fmla="*/ 5509 h 10000"/>
                    <a:gd name="connsiteX522-2647" fmla="*/ 3695 w 10000"/>
                    <a:gd name="connsiteY522-2648" fmla="*/ 5572 h 10000"/>
                    <a:gd name="connsiteX523-2649" fmla="*/ 3695 w 10000"/>
                    <a:gd name="connsiteY523-2650" fmla="*/ 5636 h 10000"/>
                    <a:gd name="connsiteX524-2651" fmla="*/ 3695 w 10000"/>
                    <a:gd name="connsiteY524-2652" fmla="*/ 5699 h 10000"/>
                    <a:gd name="connsiteX525-2653" fmla="*/ 3696 w 10000"/>
                    <a:gd name="connsiteY525-2654" fmla="*/ 5761 h 10000"/>
                    <a:gd name="connsiteX526-2655" fmla="*/ 3700 w 10000"/>
                    <a:gd name="connsiteY526-2656" fmla="*/ 5826 h 10000"/>
                    <a:gd name="connsiteX527-2657" fmla="*/ 3705 w 10000"/>
                    <a:gd name="connsiteY527-2658" fmla="*/ 5888 h 10000"/>
                    <a:gd name="connsiteX528-2659" fmla="*/ 3711 w 10000"/>
                    <a:gd name="connsiteY528-2660" fmla="*/ 5949 h 10000"/>
                    <a:gd name="connsiteX529-2661" fmla="*/ 3720 w 10000"/>
                    <a:gd name="connsiteY529-2662" fmla="*/ 6011 h 10000"/>
                    <a:gd name="connsiteX530-2663" fmla="*/ 3727 w 10000"/>
                    <a:gd name="connsiteY530-2664" fmla="*/ 6070 h 10000"/>
                    <a:gd name="connsiteX531-2665" fmla="*/ 3737 w 10000"/>
                    <a:gd name="connsiteY531-2666" fmla="*/ 6131 h 10000"/>
                    <a:gd name="connsiteX532-2667" fmla="*/ 3748 w 10000"/>
                    <a:gd name="connsiteY532-2668" fmla="*/ 6191 h 10000"/>
                    <a:gd name="connsiteX533-2669" fmla="*/ 3760 w 10000"/>
                    <a:gd name="connsiteY533-2670" fmla="*/ 6250 h 10000"/>
                    <a:gd name="connsiteX534-2671" fmla="*/ 3775 w 10000"/>
                    <a:gd name="connsiteY534-2672" fmla="*/ 6308 h 10000"/>
                    <a:gd name="connsiteX535-2673" fmla="*/ 3789 w 10000"/>
                    <a:gd name="connsiteY535-2674" fmla="*/ 6367 h 10000"/>
                    <a:gd name="connsiteX536-2675" fmla="*/ 3807 w 10000"/>
                    <a:gd name="connsiteY536-2676" fmla="*/ 6424 h 10000"/>
                    <a:gd name="connsiteX537-2677" fmla="*/ 3825 w 10000"/>
                    <a:gd name="connsiteY537-2678" fmla="*/ 6482 h 10000"/>
                    <a:gd name="connsiteX538-2679" fmla="*/ 3842 w 10000"/>
                    <a:gd name="connsiteY538-2680" fmla="*/ 6537 h 10000"/>
                    <a:gd name="connsiteX539-2681" fmla="*/ 3862 w 10000"/>
                    <a:gd name="connsiteY539-2682" fmla="*/ 6594 h 10000"/>
                    <a:gd name="connsiteX540-2683" fmla="*/ 3883 w 10000"/>
                    <a:gd name="connsiteY540-2684" fmla="*/ 6648 h 10000"/>
                    <a:gd name="connsiteX541-2685" fmla="*/ 3905 w 10000"/>
                    <a:gd name="connsiteY541-2686" fmla="*/ 6701 h 10000"/>
                    <a:gd name="connsiteX542-2687" fmla="*/ 3928 w 10000"/>
                    <a:gd name="connsiteY542-2688" fmla="*/ 6754 h 10000"/>
                    <a:gd name="connsiteX543-2689" fmla="*/ 3953 w 10000"/>
                    <a:gd name="connsiteY543-2690" fmla="*/ 6807 h 10000"/>
                    <a:gd name="connsiteX544-2691" fmla="*/ 3978 w 10000"/>
                    <a:gd name="connsiteY544-2692" fmla="*/ 6861 h 10000"/>
                    <a:gd name="connsiteX545-2693" fmla="*/ 4004 w 10000"/>
                    <a:gd name="connsiteY545-2694" fmla="*/ 6910 h 10000"/>
                    <a:gd name="connsiteX546-2695" fmla="*/ 4031 w 10000"/>
                    <a:gd name="connsiteY546-2696" fmla="*/ 6959 h 10000"/>
                    <a:gd name="connsiteX547-2697" fmla="*/ 4058 w 10000"/>
                    <a:gd name="connsiteY547-2698" fmla="*/ 7010 h 10000"/>
                    <a:gd name="connsiteX548-2699" fmla="*/ 4118 w 10000"/>
                    <a:gd name="connsiteY548-2700" fmla="*/ 7106 h 10000"/>
                    <a:gd name="connsiteX549-2701" fmla="*/ 4182 w 10000"/>
                    <a:gd name="connsiteY549-2702" fmla="*/ 7200 h 10000"/>
                    <a:gd name="connsiteX550-2703" fmla="*/ 4248 w 10000"/>
                    <a:gd name="connsiteY550-2704" fmla="*/ 7289 h 10000"/>
                    <a:gd name="connsiteX551-2705" fmla="*/ 4321 w 10000"/>
                    <a:gd name="connsiteY551-2706" fmla="*/ 7373 h 10000"/>
                    <a:gd name="connsiteX552-2707" fmla="*/ 4394 w 10000"/>
                    <a:gd name="connsiteY552-2708" fmla="*/ 7454 h 10000"/>
                    <a:gd name="connsiteX553-2709" fmla="*/ 4471 w 10000"/>
                    <a:gd name="connsiteY553-2710" fmla="*/ 7532 h 10000"/>
                    <a:gd name="connsiteX554-2711" fmla="*/ 4552 w 10000"/>
                    <a:gd name="connsiteY554-2712" fmla="*/ 7606 h 10000"/>
                    <a:gd name="connsiteX555-2713" fmla="*/ 4636 w 10000"/>
                    <a:gd name="connsiteY555-2714" fmla="*/ 7674 h 10000"/>
                    <a:gd name="connsiteX556-2715" fmla="*/ 4679 w 10000"/>
                    <a:gd name="connsiteY556-2716" fmla="*/ 7706 h 10000"/>
                    <a:gd name="connsiteX557-2717" fmla="*/ 4723 w 10000"/>
                    <a:gd name="connsiteY557-2718" fmla="*/ 7737 h 10000"/>
                    <a:gd name="connsiteX558-2719" fmla="*/ 4766 w 10000"/>
                    <a:gd name="connsiteY558-2720" fmla="*/ 7768 h 10000"/>
                    <a:gd name="connsiteX559-2721" fmla="*/ 4812 w 10000"/>
                    <a:gd name="connsiteY559-2722" fmla="*/ 7796 h 10000"/>
                    <a:gd name="connsiteX560-2723" fmla="*/ 4859 w 10000"/>
                    <a:gd name="connsiteY560-2724" fmla="*/ 7825 h 10000"/>
                    <a:gd name="connsiteX561-2725" fmla="*/ 4903 w 10000"/>
                    <a:gd name="connsiteY561-2726" fmla="*/ 7852 h 10000"/>
                    <a:gd name="connsiteX562-2727" fmla="*/ 4951 w 10000"/>
                    <a:gd name="connsiteY562-2728" fmla="*/ 7878 h 10000"/>
                    <a:gd name="connsiteX563-2729" fmla="*/ 4997 w 10000"/>
                    <a:gd name="connsiteY563-2730" fmla="*/ 7901 h 10000"/>
                    <a:gd name="connsiteX564-2731" fmla="*/ 5047 w 10000"/>
                    <a:gd name="connsiteY564-2732" fmla="*/ 7923 h 10000"/>
                    <a:gd name="connsiteX565-2733" fmla="*/ 5095 w 10000"/>
                    <a:gd name="connsiteY565-2734" fmla="*/ 7944 h 10000"/>
                    <a:gd name="connsiteX566-2735" fmla="*/ 5145 w 10000"/>
                    <a:gd name="connsiteY566-2736" fmla="*/ 7964 h 10000"/>
                    <a:gd name="connsiteX567-2737" fmla="*/ 5195 w 10000"/>
                    <a:gd name="connsiteY567-2738" fmla="*/ 7985 h 10000"/>
                    <a:gd name="connsiteX568-2739" fmla="*/ 5246 w 10000"/>
                    <a:gd name="connsiteY568-2740" fmla="*/ 8001 h 10000"/>
                    <a:gd name="connsiteX569-2741" fmla="*/ 5296 w 10000"/>
                    <a:gd name="connsiteY569-2742" fmla="*/ 8016 h 10000"/>
                    <a:gd name="connsiteX570-2743" fmla="*/ 5348 w 10000"/>
                    <a:gd name="connsiteY570-2744" fmla="*/ 8032 h 10000"/>
                    <a:gd name="connsiteX571-2745" fmla="*/ 5400 w 10000"/>
                    <a:gd name="connsiteY571-2746" fmla="*/ 8044 h 10000"/>
                    <a:gd name="connsiteX572-2747" fmla="*/ 5453 w 10000"/>
                    <a:gd name="connsiteY572-2748" fmla="*/ 8057 h 10000"/>
                    <a:gd name="connsiteX573-2749" fmla="*/ 5505 w 10000"/>
                    <a:gd name="connsiteY573-2750" fmla="*/ 8065 h 10000"/>
                    <a:gd name="connsiteX574-2751" fmla="*/ 5558 w 10000"/>
                    <a:gd name="connsiteY574-2752" fmla="*/ 8075 h 10000"/>
                    <a:gd name="connsiteX575-2753" fmla="*/ 5611 w 10000"/>
                    <a:gd name="connsiteY575-2754" fmla="*/ 8081 h 10000"/>
                    <a:gd name="connsiteX576-2755" fmla="*/ 5665 w 10000"/>
                    <a:gd name="connsiteY576-2756" fmla="*/ 8087 h 10000"/>
                    <a:gd name="connsiteX577-2757" fmla="*/ 5720 w 10000"/>
                    <a:gd name="connsiteY577-2758" fmla="*/ 8091 h 10000"/>
                    <a:gd name="connsiteX578-2759" fmla="*/ 5775 w 10000"/>
                    <a:gd name="connsiteY578-2760" fmla="*/ 8093 h 10000"/>
                    <a:gd name="connsiteX579-2761" fmla="*/ 5830 w 10000"/>
                    <a:gd name="connsiteY579-2762" fmla="*/ 8093 h 10000"/>
                    <a:gd name="connsiteX580-2763" fmla="*/ 5885 w 10000"/>
                    <a:gd name="connsiteY580-2764" fmla="*/ 8093 h 10000"/>
                    <a:gd name="connsiteX581-2765" fmla="*/ 5941 w 10000"/>
                    <a:gd name="connsiteY581-2766" fmla="*/ 8091 h 10000"/>
                    <a:gd name="connsiteX582-2767" fmla="*/ 5994 w 10000"/>
                    <a:gd name="connsiteY582-2768" fmla="*/ 8087 h 10000"/>
                    <a:gd name="connsiteX583-2769" fmla="*/ 6047 w 10000"/>
                    <a:gd name="connsiteY583-2770" fmla="*/ 8081 h 10000"/>
                    <a:gd name="connsiteX584-2771" fmla="*/ 6101 w 10000"/>
                    <a:gd name="connsiteY584-2772" fmla="*/ 8075 h 10000"/>
                    <a:gd name="connsiteX585-2773" fmla="*/ 6156 w 10000"/>
                    <a:gd name="connsiteY585-2774" fmla="*/ 8065 h 10000"/>
                    <a:gd name="connsiteX586-2775" fmla="*/ 6209 w 10000"/>
                    <a:gd name="connsiteY586-2776" fmla="*/ 8057 h 10000"/>
                    <a:gd name="connsiteX587-2777" fmla="*/ 6261 w 10000"/>
                    <a:gd name="connsiteY587-2778" fmla="*/ 8044 h 10000"/>
                    <a:gd name="connsiteX588-2779" fmla="*/ 6313 w 10000"/>
                    <a:gd name="connsiteY588-2780" fmla="*/ 8032 h 10000"/>
                    <a:gd name="connsiteX589-2781" fmla="*/ 6364 w 10000"/>
                    <a:gd name="connsiteY589-2782" fmla="*/ 8016 h 10000"/>
                    <a:gd name="connsiteX590-2783" fmla="*/ 6416 w 10000"/>
                    <a:gd name="connsiteY590-2784" fmla="*/ 8001 h 10000"/>
                    <a:gd name="connsiteX591-2785" fmla="*/ 6466 w 10000"/>
                    <a:gd name="connsiteY591-2786" fmla="*/ 7985 h 10000"/>
                    <a:gd name="connsiteX592-2787" fmla="*/ 6515 w 10000"/>
                    <a:gd name="connsiteY592-2788" fmla="*/ 7964 h 10000"/>
                    <a:gd name="connsiteX593-2789" fmla="*/ 6563 w 10000"/>
                    <a:gd name="connsiteY593-2790" fmla="*/ 7944 h 10000"/>
                    <a:gd name="connsiteX594-2791" fmla="*/ 6613 w 10000"/>
                    <a:gd name="connsiteY594-2792" fmla="*/ 7923 h 10000"/>
                    <a:gd name="connsiteX595-2793" fmla="*/ 6661 w 10000"/>
                    <a:gd name="connsiteY595-2794" fmla="*/ 7901 h 10000"/>
                    <a:gd name="connsiteX596-2795" fmla="*/ 6709 w 10000"/>
                    <a:gd name="connsiteY596-2796" fmla="*/ 7878 h 10000"/>
                    <a:gd name="connsiteX597-2797" fmla="*/ 6756 w 10000"/>
                    <a:gd name="connsiteY597-2798" fmla="*/ 7852 h 10000"/>
                    <a:gd name="connsiteX598-2799" fmla="*/ 6802 w 10000"/>
                    <a:gd name="connsiteY598-2800" fmla="*/ 7825 h 10000"/>
                    <a:gd name="connsiteX599-2801" fmla="*/ 6848 w 10000"/>
                    <a:gd name="connsiteY599-2802" fmla="*/ 7796 h 10000"/>
                    <a:gd name="connsiteX600-2803" fmla="*/ 6893 w 10000"/>
                    <a:gd name="connsiteY600-2804" fmla="*/ 7768 h 10000"/>
                    <a:gd name="connsiteX601-2805" fmla="*/ 6939 w 10000"/>
                    <a:gd name="connsiteY601-2806" fmla="*/ 7737 h 10000"/>
                    <a:gd name="connsiteX602-2807" fmla="*/ 6982 w 10000"/>
                    <a:gd name="connsiteY602-2808" fmla="*/ 7706 h 10000"/>
                    <a:gd name="connsiteX603-2809" fmla="*/ 7024 w 10000"/>
                    <a:gd name="connsiteY603-2810" fmla="*/ 7674 h 10000"/>
                    <a:gd name="connsiteX604-2811" fmla="*/ 7108 w 10000"/>
                    <a:gd name="connsiteY604-2812" fmla="*/ 7606 h 10000"/>
                    <a:gd name="connsiteX605-2813" fmla="*/ 7188 w 10000"/>
                    <a:gd name="connsiteY605-2814" fmla="*/ 7532 h 10000"/>
                    <a:gd name="connsiteX606-2815" fmla="*/ 7266 w 10000"/>
                    <a:gd name="connsiteY606-2816" fmla="*/ 7454 h 10000"/>
                    <a:gd name="connsiteX607-2817" fmla="*/ 7341 w 10000"/>
                    <a:gd name="connsiteY607-2818" fmla="*/ 7373 h 10000"/>
                    <a:gd name="connsiteX608-2819" fmla="*/ 7411 w 10000"/>
                    <a:gd name="connsiteY608-2820" fmla="*/ 7289 h 10000"/>
                    <a:gd name="connsiteX609-2821" fmla="*/ 7478 w 10000"/>
                    <a:gd name="connsiteY609-2822" fmla="*/ 7200 h 10000"/>
                    <a:gd name="connsiteX610-2823" fmla="*/ 7601 w 10000"/>
                    <a:gd name="connsiteY610-2824" fmla="*/ 7010 h 10000"/>
                    <a:gd name="connsiteX611-2825" fmla="*/ 7628 w 10000"/>
                    <a:gd name="connsiteY611-2826" fmla="*/ 6959 h 10000"/>
                    <a:gd name="connsiteX612-2827" fmla="*/ 7658 w 10000"/>
                    <a:gd name="connsiteY612-2828" fmla="*/ 6910 h 10000"/>
                    <a:gd name="connsiteX613-2829" fmla="*/ 7683 w 10000"/>
                    <a:gd name="connsiteY613-2830" fmla="*/ 6861 h 10000"/>
                    <a:gd name="connsiteX614-2831" fmla="*/ 7710 w 10000"/>
                    <a:gd name="connsiteY614-2832" fmla="*/ 6807 h 10000"/>
                    <a:gd name="connsiteX615-2833" fmla="*/ 7731 w 10000"/>
                    <a:gd name="connsiteY615-2834" fmla="*/ 6754 h 10000"/>
                    <a:gd name="connsiteX616-2835" fmla="*/ 7754 w 10000"/>
                    <a:gd name="connsiteY616-2836" fmla="*/ 6701 h 10000"/>
                    <a:gd name="connsiteX617-2837" fmla="*/ 7777 w 10000"/>
                    <a:gd name="connsiteY617-2838" fmla="*/ 6648 h 10000"/>
                    <a:gd name="connsiteX618-2839" fmla="*/ 7799 w 10000"/>
                    <a:gd name="connsiteY618-2840" fmla="*/ 6594 h 10000"/>
                    <a:gd name="connsiteX619-2841" fmla="*/ 7818 w 10000"/>
                    <a:gd name="connsiteY619-2842" fmla="*/ 6537 h 10000"/>
                    <a:gd name="connsiteX620-2843" fmla="*/ 7838 w 10000"/>
                    <a:gd name="connsiteY620-2844" fmla="*/ 6482 h 10000"/>
                    <a:gd name="connsiteX621-2845" fmla="*/ 7854 w 10000"/>
                    <a:gd name="connsiteY621-2846" fmla="*/ 6424 h 10000"/>
                    <a:gd name="connsiteX622-2847" fmla="*/ 7870 w 10000"/>
                    <a:gd name="connsiteY622-2848" fmla="*/ 6367 h 10000"/>
                    <a:gd name="connsiteX623-2849" fmla="*/ 7884 w 10000"/>
                    <a:gd name="connsiteY623-2850" fmla="*/ 6308 h 10000"/>
                    <a:gd name="connsiteX624-2851" fmla="*/ 7898 w 10000"/>
                    <a:gd name="connsiteY624-2852" fmla="*/ 6250 h 10000"/>
                    <a:gd name="connsiteX625-2853" fmla="*/ 7911 w 10000"/>
                    <a:gd name="connsiteY625-2854" fmla="*/ 6191 h 10000"/>
                    <a:gd name="connsiteX626-2855" fmla="*/ 7921 w 10000"/>
                    <a:gd name="connsiteY626-2856" fmla="*/ 6131 h 10000"/>
                    <a:gd name="connsiteX627-2857" fmla="*/ 7932 w 10000"/>
                    <a:gd name="connsiteY627-2858" fmla="*/ 6070 h 10000"/>
                    <a:gd name="connsiteX628-2859" fmla="*/ 7941 w 10000"/>
                    <a:gd name="connsiteY628-2860" fmla="*/ 6011 h 10000"/>
                    <a:gd name="connsiteX629-2861" fmla="*/ 7948 w 10000"/>
                    <a:gd name="connsiteY629-2862" fmla="*/ 5949 h 10000"/>
                    <a:gd name="connsiteX630-2863" fmla="*/ 7955 w 10000"/>
                    <a:gd name="connsiteY630-2864" fmla="*/ 5888 h 10000"/>
                    <a:gd name="connsiteX631-2865" fmla="*/ 7959 w 10000"/>
                    <a:gd name="connsiteY631-2866" fmla="*/ 5826 h 10000"/>
                    <a:gd name="connsiteX632-2867" fmla="*/ 7962 w 10000"/>
                    <a:gd name="connsiteY632-2868" fmla="*/ 5761 h 10000"/>
                    <a:gd name="connsiteX633-2869" fmla="*/ 7966 w 10000"/>
                    <a:gd name="connsiteY633-2870" fmla="*/ 5699 h 10000"/>
                    <a:gd name="connsiteX634-2871" fmla="*/ 7966 w 10000"/>
                    <a:gd name="connsiteY634-2872" fmla="*/ 5636 h 10000"/>
                    <a:gd name="connsiteX635-2873" fmla="*/ 7966 w 10000"/>
                    <a:gd name="connsiteY635-2874" fmla="*/ 5572 h 10000"/>
                    <a:gd name="connsiteX636-2875" fmla="*/ 7962 w 10000"/>
                    <a:gd name="connsiteY636-2876" fmla="*/ 5509 h 10000"/>
                    <a:gd name="connsiteX637-2877" fmla="*/ 7959 w 10000"/>
                    <a:gd name="connsiteY637-2878" fmla="*/ 5447 h 10000"/>
                    <a:gd name="connsiteX638-2879" fmla="*/ 7955 w 10000"/>
                    <a:gd name="connsiteY638-2880" fmla="*/ 5386 h 10000"/>
                    <a:gd name="connsiteX639-2881" fmla="*/ 7948 w 10000"/>
                    <a:gd name="connsiteY639-2882" fmla="*/ 5325 h 10000"/>
                    <a:gd name="connsiteX640-2883" fmla="*/ 7941 w 10000"/>
                    <a:gd name="connsiteY640-2884" fmla="*/ 5261 h 10000"/>
                    <a:gd name="connsiteX641-2885" fmla="*/ 7932 w 10000"/>
                    <a:gd name="connsiteY641-2886" fmla="*/ 5200 h 10000"/>
                    <a:gd name="connsiteX642-2887" fmla="*/ 7921 w 10000"/>
                    <a:gd name="connsiteY642-2888" fmla="*/ 5140 h 10000"/>
                    <a:gd name="connsiteX643-2889" fmla="*/ 7911 w 10000"/>
                    <a:gd name="connsiteY643-2890" fmla="*/ 5081 h 10000"/>
                    <a:gd name="connsiteX644-2891" fmla="*/ 7898 w 10000"/>
                    <a:gd name="connsiteY644-2892" fmla="*/ 5022 h 10000"/>
                    <a:gd name="connsiteX645-2893" fmla="*/ 7884 w 10000"/>
                    <a:gd name="connsiteY645-2894" fmla="*/ 4962 h 10000"/>
                    <a:gd name="connsiteX646-2895" fmla="*/ 7870 w 10000"/>
                    <a:gd name="connsiteY646-2896" fmla="*/ 4905 h 10000"/>
                    <a:gd name="connsiteX647-2897" fmla="*/ 7854 w 10000"/>
                    <a:gd name="connsiteY647-2898" fmla="*/ 4847 h 10000"/>
                    <a:gd name="connsiteX648-2899" fmla="*/ 7838 w 10000"/>
                    <a:gd name="connsiteY648-2900" fmla="*/ 4790 h 10000"/>
                    <a:gd name="connsiteX649-2901" fmla="*/ 7818 w 10000"/>
                    <a:gd name="connsiteY649-2902" fmla="*/ 4735 h 10000"/>
                    <a:gd name="connsiteX650-2903" fmla="*/ 7799 w 10000"/>
                    <a:gd name="connsiteY650-2904" fmla="*/ 4680 h 10000"/>
                    <a:gd name="connsiteX651-2905" fmla="*/ 7777 w 10000"/>
                    <a:gd name="connsiteY651-2906" fmla="*/ 4624 h 10000"/>
                    <a:gd name="connsiteX652-2907" fmla="*/ 7754 w 10000"/>
                    <a:gd name="connsiteY652-2908" fmla="*/ 4569 h 10000"/>
                    <a:gd name="connsiteX653-2909" fmla="*/ 7731 w 10000"/>
                    <a:gd name="connsiteY653-2910" fmla="*/ 4518 h 10000"/>
                    <a:gd name="connsiteX654-2911" fmla="*/ 7710 w 10000"/>
                    <a:gd name="connsiteY654-2912" fmla="*/ 4464 h 10000"/>
                    <a:gd name="connsiteX655-2913" fmla="*/ 7683 w 10000"/>
                    <a:gd name="connsiteY655-2914" fmla="*/ 4413 h 10000"/>
                    <a:gd name="connsiteX656-2915" fmla="*/ 7658 w 10000"/>
                    <a:gd name="connsiteY656-2916" fmla="*/ 4360 h 10000"/>
                    <a:gd name="connsiteX657-2917" fmla="*/ 7628 w 10000"/>
                    <a:gd name="connsiteY657-2918" fmla="*/ 4311 h 10000"/>
                    <a:gd name="connsiteX658-2919" fmla="*/ 7601 w 10000"/>
                    <a:gd name="connsiteY658-2920" fmla="*/ 4262 h 10000"/>
                    <a:gd name="connsiteX659-2921" fmla="*/ 7542 w 10000"/>
                    <a:gd name="connsiteY659-2922" fmla="*/ 4165 h 10000"/>
                    <a:gd name="connsiteX660-2923" fmla="*/ 7478 w 10000"/>
                    <a:gd name="connsiteY660-2924" fmla="*/ 4073 h 10000"/>
                    <a:gd name="connsiteX661-2925" fmla="*/ 7411 w 10000"/>
                    <a:gd name="connsiteY661-2926" fmla="*/ 3983 h 10000"/>
                    <a:gd name="connsiteX662-2927" fmla="*/ 7341 w 10000"/>
                    <a:gd name="connsiteY662-2928" fmla="*/ 3897 h 10000"/>
                    <a:gd name="connsiteX663-2929" fmla="*/ 4205 w 10000"/>
                    <a:gd name="connsiteY663-2930" fmla="*/ 0 h 10000"/>
                    <a:gd name="connsiteX664-2931" fmla="*/ 3515 w 10000"/>
                    <a:gd name="connsiteY664-2932" fmla="*/ 1509 h 10000"/>
                    <a:gd name="connsiteX665-2933" fmla="*/ 1180 w 10000"/>
                    <a:gd name="connsiteY665-2934" fmla="*/ 1509 h 10000"/>
                    <a:gd name="connsiteX666-2935" fmla="*/ 1119 w 10000"/>
                    <a:gd name="connsiteY666-2936" fmla="*/ 1509 h 10000"/>
                    <a:gd name="connsiteX667-2937" fmla="*/ 1061 w 10000"/>
                    <a:gd name="connsiteY667-2938" fmla="*/ 1513 h 10000"/>
                    <a:gd name="connsiteX668-2939" fmla="*/ 1000 w 10000"/>
                    <a:gd name="connsiteY668-2940" fmla="*/ 1524 h 10000"/>
                    <a:gd name="connsiteX669-2941" fmla="*/ 943 w 10000"/>
                    <a:gd name="connsiteY669-2942" fmla="*/ 1536 h 10000"/>
                    <a:gd name="connsiteX670-2943" fmla="*/ 886 w 10000"/>
                    <a:gd name="connsiteY670-2944" fmla="*/ 1552 h 10000"/>
                    <a:gd name="connsiteX671-2945" fmla="*/ 831 w 10000"/>
                    <a:gd name="connsiteY671-2946" fmla="*/ 1569 h 10000"/>
                    <a:gd name="connsiteX672-2947" fmla="*/ 774 w 10000"/>
                    <a:gd name="connsiteY672-2948" fmla="*/ 1591 h 10000"/>
                    <a:gd name="connsiteX673-2949" fmla="*/ 721 w 10000"/>
                    <a:gd name="connsiteY673-2950" fmla="*/ 1616 h 10000"/>
                    <a:gd name="connsiteX674-2951" fmla="*/ 669 w 10000"/>
                    <a:gd name="connsiteY674-2952" fmla="*/ 1642 h 10000"/>
                    <a:gd name="connsiteX675-2953" fmla="*/ 618 w 10000"/>
                    <a:gd name="connsiteY675-2954" fmla="*/ 1673 h 10000"/>
                    <a:gd name="connsiteX676-2955" fmla="*/ 571 w 10000"/>
                    <a:gd name="connsiteY676-2956" fmla="*/ 1704 h 10000"/>
                    <a:gd name="connsiteX677-2957" fmla="*/ 521 w 10000"/>
                    <a:gd name="connsiteY677-2958" fmla="*/ 1741 h 10000"/>
                    <a:gd name="connsiteX678-2959" fmla="*/ 475 w 10000"/>
                    <a:gd name="connsiteY678-2960" fmla="*/ 1778 h 10000"/>
                    <a:gd name="connsiteX679-2961" fmla="*/ 431 w 10000"/>
                    <a:gd name="connsiteY679-2962" fmla="*/ 1819 h 10000"/>
                    <a:gd name="connsiteX680-2963" fmla="*/ 388 w 10000"/>
                    <a:gd name="connsiteY680-2964" fmla="*/ 1862 h 10000"/>
                    <a:gd name="connsiteX681-2965" fmla="*/ 347 w 10000"/>
                    <a:gd name="connsiteY681-2966" fmla="*/ 1907 h 10000"/>
                    <a:gd name="connsiteX682-2967" fmla="*/ 308 w 10000"/>
                    <a:gd name="connsiteY682-2968" fmla="*/ 1954 h 10000"/>
                    <a:gd name="connsiteX683-2969" fmla="*/ 271 w 10000"/>
                    <a:gd name="connsiteY683-2970" fmla="*/ 2005 h 10000"/>
                    <a:gd name="connsiteX684-2971" fmla="*/ 235 w 10000"/>
                    <a:gd name="connsiteY684-2972" fmla="*/ 2054 h 10000"/>
                    <a:gd name="connsiteX685-2973" fmla="*/ 203 w 10000"/>
                    <a:gd name="connsiteY685-2974" fmla="*/ 2109 h 10000"/>
                    <a:gd name="connsiteX686-2975" fmla="*/ 173 w 10000"/>
                    <a:gd name="connsiteY686-2976" fmla="*/ 2163 h 10000"/>
                    <a:gd name="connsiteX687-2977" fmla="*/ 142 w 10000"/>
                    <a:gd name="connsiteY687-2978" fmla="*/ 2220 h 10000"/>
                    <a:gd name="connsiteX688-2979" fmla="*/ 117 w 10000"/>
                    <a:gd name="connsiteY688-2980" fmla="*/ 2277 h 10000"/>
                    <a:gd name="connsiteX689-2981" fmla="*/ 93 w 10000"/>
                    <a:gd name="connsiteY689-2982" fmla="*/ 2339 h 10000"/>
                    <a:gd name="connsiteX690-2983" fmla="*/ 73 w 10000"/>
                    <a:gd name="connsiteY690-2984" fmla="*/ 2398 h 10000"/>
                    <a:gd name="connsiteX691-2985" fmla="*/ 53 w 10000"/>
                    <a:gd name="connsiteY691-2986" fmla="*/ 2464 h 10000"/>
                    <a:gd name="connsiteX692-2987" fmla="*/ 37 w 10000"/>
                    <a:gd name="connsiteY692-2988" fmla="*/ 2527 h 10000"/>
                    <a:gd name="connsiteX693-2989" fmla="*/ 25 w 10000"/>
                    <a:gd name="connsiteY693-2990" fmla="*/ 2591 h 10000"/>
                    <a:gd name="connsiteX694-2991" fmla="*/ 14 w 10000"/>
                    <a:gd name="connsiteY694-2992" fmla="*/ 2660 h 10000"/>
                    <a:gd name="connsiteX695-2993" fmla="*/ 7 w 10000"/>
                    <a:gd name="connsiteY695-2994" fmla="*/ 2728 h 10000"/>
                    <a:gd name="connsiteX696-2995" fmla="*/ 2 w 10000"/>
                    <a:gd name="connsiteY696-2996" fmla="*/ 2795 h 10000"/>
                    <a:gd name="connsiteX697-2997" fmla="*/ 0 w 10000"/>
                    <a:gd name="connsiteY697-2998" fmla="*/ 2865 h 10000"/>
                    <a:gd name="connsiteX698-2999" fmla="*/ 0 w 10000"/>
                    <a:gd name="connsiteY698-3000" fmla="*/ 8646 h 10000"/>
                    <a:gd name="connsiteX699-3001" fmla="*/ 2 w 10000"/>
                    <a:gd name="connsiteY699-3002" fmla="*/ 8714 h 10000"/>
                    <a:gd name="connsiteX700-3003" fmla="*/ 7 w 10000"/>
                    <a:gd name="connsiteY700-3004" fmla="*/ 8784 h 10000"/>
                    <a:gd name="connsiteX701-3005" fmla="*/ 14 w 10000"/>
                    <a:gd name="connsiteY701-3006" fmla="*/ 8849 h 10000"/>
                    <a:gd name="connsiteX702-3007" fmla="*/ 25 w 10000"/>
                    <a:gd name="connsiteY702-3008" fmla="*/ 8917 h 10000"/>
                    <a:gd name="connsiteX703-3009" fmla="*/ 37 w 10000"/>
                    <a:gd name="connsiteY703-3010" fmla="*/ 8982 h 10000"/>
                    <a:gd name="connsiteX704-3011" fmla="*/ 53 w 10000"/>
                    <a:gd name="connsiteY704-3012" fmla="*/ 9048 h 10000"/>
                    <a:gd name="connsiteX705-3013" fmla="*/ 73 w 10000"/>
                    <a:gd name="connsiteY705-3014" fmla="*/ 9109 h 10000"/>
                    <a:gd name="connsiteX706-3015" fmla="*/ 93 w 10000"/>
                    <a:gd name="connsiteY706-3016" fmla="*/ 9171 h 10000"/>
                    <a:gd name="connsiteX707-3017" fmla="*/ 117 w 10000"/>
                    <a:gd name="connsiteY707-3018" fmla="*/ 9230 h 10000"/>
                    <a:gd name="connsiteX708-3019" fmla="*/ 142 w 10000"/>
                    <a:gd name="connsiteY708-3020" fmla="*/ 9289 h 10000"/>
                    <a:gd name="connsiteX709-3021" fmla="*/ 173 w 10000"/>
                    <a:gd name="connsiteY709-3022" fmla="*/ 9347 h 10000"/>
                    <a:gd name="connsiteX710-3023" fmla="*/ 203 w 10000"/>
                    <a:gd name="connsiteY710-3024" fmla="*/ 9402 h 10000"/>
                    <a:gd name="connsiteX711-3025" fmla="*/ 235 w 10000"/>
                    <a:gd name="connsiteY711-3026" fmla="*/ 9453 h 10000"/>
                    <a:gd name="connsiteX712-3027" fmla="*/ 271 w 10000"/>
                    <a:gd name="connsiteY712-3028" fmla="*/ 9506 h 10000"/>
                    <a:gd name="connsiteX713-3029" fmla="*/ 308 w 10000"/>
                    <a:gd name="connsiteY713-3030" fmla="*/ 9556 h 10000"/>
                    <a:gd name="connsiteX714-3031" fmla="*/ 347 w 10000"/>
                    <a:gd name="connsiteY714-3032" fmla="*/ 9603 h 10000"/>
                    <a:gd name="connsiteX715-3033" fmla="*/ 388 w 10000"/>
                    <a:gd name="connsiteY715-3034" fmla="*/ 9650 h 10000"/>
                    <a:gd name="connsiteX716-3035" fmla="*/ 431 w 10000"/>
                    <a:gd name="connsiteY716-3036" fmla="*/ 9691 h 10000"/>
                    <a:gd name="connsiteX717-3037" fmla="*/ 475 w 10000"/>
                    <a:gd name="connsiteY717-3038" fmla="*/ 9732 h 10000"/>
                    <a:gd name="connsiteX718-3039" fmla="*/ 521 w 10000"/>
                    <a:gd name="connsiteY718-3040" fmla="*/ 9769 h 10000"/>
                    <a:gd name="connsiteX719-3041" fmla="*/ 571 w 10000"/>
                    <a:gd name="connsiteY719-3042" fmla="*/ 9803 h 10000"/>
                    <a:gd name="connsiteX720-3043" fmla="*/ 618 w 10000"/>
                    <a:gd name="connsiteY720-3044" fmla="*/ 9836 h 10000"/>
                    <a:gd name="connsiteX721-3045" fmla="*/ 669 w 10000"/>
                    <a:gd name="connsiteY721-3046" fmla="*/ 9867 h 10000"/>
                    <a:gd name="connsiteX722-3047" fmla="*/ 721 w 10000"/>
                    <a:gd name="connsiteY722-3048" fmla="*/ 9894 h 10000"/>
                    <a:gd name="connsiteX723-3049" fmla="*/ 774 w 10000"/>
                    <a:gd name="connsiteY723-3050" fmla="*/ 9918 h 10000"/>
                    <a:gd name="connsiteX724-3051" fmla="*/ 831 w 10000"/>
                    <a:gd name="connsiteY724-3052" fmla="*/ 9939 h 10000"/>
                    <a:gd name="connsiteX725-3053" fmla="*/ 886 w 10000"/>
                    <a:gd name="connsiteY725-3054" fmla="*/ 9957 h 10000"/>
                    <a:gd name="connsiteX726-3055" fmla="*/ 943 w 10000"/>
                    <a:gd name="connsiteY726-3056" fmla="*/ 9975 h 10000"/>
                    <a:gd name="connsiteX727-3057" fmla="*/ 1000 w 10000"/>
                    <a:gd name="connsiteY727-3058" fmla="*/ 9986 h 10000"/>
                    <a:gd name="connsiteX728-3059" fmla="*/ 1061 w 10000"/>
                    <a:gd name="connsiteY728-3060" fmla="*/ 9994 h 10000"/>
                    <a:gd name="connsiteX729-3061" fmla="*/ 1119 w 10000"/>
                    <a:gd name="connsiteY729-3062" fmla="*/ 10000 h 10000"/>
                    <a:gd name="connsiteX730-3063" fmla="*/ 1180 w 10000"/>
                    <a:gd name="connsiteY730-3064" fmla="*/ 10000 h 10000"/>
                    <a:gd name="connsiteX731-3065" fmla="*/ 8820 w 10000"/>
                    <a:gd name="connsiteY731-3066" fmla="*/ 10000 h 10000"/>
                    <a:gd name="connsiteX732-3067" fmla="*/ 8882 w 10000"/>
                    <a:gd name="connsiteY732-3068" fmla="*/ 10000 h 10000"/>
                    <a:gd name="connsiteX733-3069" fmla="*/ 8941 w 10000"/>
                    <a:gd name="connsiteY733-3070" fmla="*/ 9994 h 10000"/>
                    <a:gd name="connsiteX734-3071" fmla="*/ 9000 w 10000"/>
                    <a:gd name="connsiteY734-3072" fmla="*/ 9986 h 10000"/>
                    <a:gd name="connsiteX735-3073" fmla="*/ 9059 w 10000"/>
                    <a:gd name="connsiteY735-3074" fmla="*/ 9975 h 10000"/>
                    <a:gd name="connsiteX736-3075" fmla="*/ 9114 w 10000"/>
                    <a:gd name="connsiteY736-3076" fmla="*/ 9957 h 10000"/>
                    <a:gd name="connsiteX737-3077" fmla="*/ 9172 w 10000"/>
                    <a:gd name="connsiteY737-3078" fmla="*/ 9939 h 10000"/>
                    <a:gd name="connsiteX738-3079" fmla="*/ 9226 w 10000"/>
                    <a:gd name="connsiteY738-3080" fmla="*/ 9918 h 10000"/>
                    <a:gd name="connsiteX739-3081" fmla="*/ 9279 w 10000"/>
                    <a:gd name="connsiteY739-3082" fmla="*/ 9894 h 10000"/>
                    <a:gd name="connsiteX740-3083" fmla="*/ 9331 w 10000"/>
                    <a:gd name="connsiteY740-3084" fmla="*/ 9867 h 10000"/>
                    <a:gd name="connsiteX741-3085" fmla="*/ 9382 w 10000"/>
                    <a:gd name="connsiteY741-3086" fmla="*/ 9836 h 10000"/>
                    <a:gd name="connsiteX742-3087" fmla="*/ 9432 w 10000"/>
                    <a:gd name="connsiteY742-3088" fmla="*/ 9803 h 10000"/>
                    <a:gd name="connsiteX743-3089" fmla="*/ 9480 w 10000"/>
                    <a:gd name="connsiteY743-3090" fmla="*/ 9769 h 10000"/>
                    <a:gd name="connsiteX744-3091" fmla="*/ 9525 w 10000"/>
                    <a:gd name="connsiteY744-3092" fmla="*/ 9732 h 10000"/>
                    <a:gd name="connsiteX745-3093" fmla="*/ 9571 w 10000"/>
                    <a:gd name="connsiteY745-3094" fmla="*/ 9691 h 10000"/>
                    <a:gd name="connsiteX746-3095" fmla="*/ 9612 w 10000"/>
                    <a:gd name="connsiteY746-3096" fmla="*/ 9650 h 10000"/>
                    <a:gd name="connsiteX747-3097" fmla="*/ 9653 w 10000"/>
                    <a:gd name="connsiteY747-3098" fmla="*/ 9603 h 10000"/>
                    <a:gd name="connsiteX748-3099" fmla="*/ 9692 w 10000"/>
                    <a:gd name="connsiteY748-3100" fmla="*/ 9556 h 10000"/>
                    <a:gd name="connsiteX749-3101" fmla="*/ 9729 w 10000"/>
                    <a:gd name="connsiteY749-3102" fmla="*/ 9506 h 10000"/>
                    <a:gd name="connsiteX750-3103" fmla="*/ 9765 w 10000"/>
                    <a:gd name="connsiteY750-3104" fmla="*/ 9453 h 10000"/>
                    <a:gd name="connsiteX751-3105" fmla="*/ 9797 w 10000"/>
                    <a:gd name="connsiteY751-3106" fmla="*/ 9402 h 10000"/>
                    <a:gd name="connsiteX752-3107" fmla="*/ 9829 w 10000"/>
                    <a:gd name="connsiteY752-3108" fmla="*/ 9347 h 10000"/>
                    <a:gd name="connsiteX753-3109" fmla="*/ 9858 w 10000"/>
                    <a:gd name="connsiteY753-3110" fmla="*/ 9289 h 10000"/>
                    <a:gd name="connsiteX754-3111" fmla="*/ 9883 w 10000"/>
                    <a:gd name="connsiteY754-3112" fmla="*/ 9230 h 10000"/>
                    <a:gd name="connsiteX755-3113" fmla="*/ 9907 w 10000"/>
                    <a:gd name="connsiteY755-3114" fmla="*/ 9171 h 10000"/>
                    <a:gd name="connsiteX756-3115" fmla="*/ 9927 w 10000"/>
                    <a:gd name="connsiteY756-3116" fmla="*/ 9109 h 10000"/>
                    <a:gd name="connsiteX757-3117" fmla="*/ 9947 w 10000"/>
                    <a:gd name="connsiteY757-3118" fmla="*/ 9048 h 10000"/>
                    <a:gd name="connsiteX758-3119" fmla="*/ 9963 w 10000"/>
                    <a:gd name="connsiteY758-3120" fmla="*/ 8982 h 10000"/>
                    <a:gd name="connsiteX759-3121" fmla="*/ 9975 w 10000"/>
                    <a:gd name="connsiteY759-3122" fmla="*/ 8917 h 10000"/>
                    <a:gd name="connsiteX760-3123" fmla="*/ 9986 w 10000"/>
                    <a:gd name="connsiteY760-3124" fmla="*/ 8849 h 10000"/>
                    <a:gd name="connsiteX761-3125" fmla="*/ 9995 w 10000"/>
                    <a:gd name="connsiteY761-3126" fmla="*/ 8784 h 10000"/>
                    <a:gd name="connsiteX762-3127" fmla="*/ 9998 w 10000"/>
                    <a:gd name="connsiteY762-3128" fmla="*/ 8714 h 10000"/>
                    <a:gd name="connsiteX763-3129" fmla="*/ 10000 w 10000"/>
                    <a:gd name="connsiteY763-3130" fmla="*/ 8646 h 10000"/>
                    <a:gd name="connsiteX764-3131" fmla="*/ 10000 w 10000"/>
                    <a:gd name="connsiteY764-3132" fmla="*/ 2865 h 10000"/>
                    <a:gd name="connsiteX765-3133" fmla="*/ 9998 w 10000"/>
                    <a:gd name="connsiteY765-3134" fmla="*/ 2795 h 10000"/>
                    <a:gd name="connsiteX766-3135" fmla="*/ 9995 w 10000"/>
                    <a:gd name="connsiteY766-3136" fmla="*/ 2728 h 10000"/>
                    <a:gd name="connsiteX767-3137" fmla="*/ 9986 w 10000"/>
                    <a:gd name="connsiteY767-3138" fmla="*/ 2660 h 10000"/>
                    <a:gd name="connsiteX768-3139" fmla="*/ 9975 w 10000"/>
                    <a:gd name="connsiteY768-3140" fmla="*/ 2591 h 10000"/>
                    <a:gd name="connsiteX769-3141" fmla="*/ 9963 w 10000"/>
                    <a:gd name="connsiteY769-3142" fmla="*/ 2527 h 10000"/>
                    <a:gd name="connsiteX770-3143" fmla="*/ 9947 w 10000"/>
                    <a:gd name="connsiteY770-3144" fmla="*/ 2464 h 10000"/>
                    <a:gd name="connsiteX771-3145" fmla="*/ 9927 w 10000"/>
                    <a:gd name="connsiteY771-3146" fmla="*/ 2398 h 10000"/>
                    <a:gd name="connsiteX772-3147" fmla="*/ 9907 w 10000"/>
                    <a:gd name="connsiteY772-3148" fmla="*/ 2339 h 10000"/>
                    <a:gd name="connsiteX773-3149" fmla="*/ 9883 w 10000"/>
                    <a:gd name="connsiteY773-3150" fmla="*/ 2277 h 10000"/>
                    <a:gd name="connsiteX774-3151" fmla="*/ 9858 w 10000"/>
                    <a:gd name="connsiteY774-3152" fmla="*/ 2220 h 10000"/>
                    <a:gd name="connsiteX775-3153" fmla="*/ 9829 w 10000"/>
                    <a:gd name="connsiteY775-3154" fmla="*/ 2163 h 10000"/>
                    <a:gd name="connsiteX776-3155" fmla="*/ 9797 w 10000"/>
                    <a:gd name="connsiteY776-3156" fmla="*/ 2109 h 10000"/>
                    <a:gd name="connsiteX777-3157" fmla="*/ 9765 w 10000"/>
                    <a:gd name="connsiteY777-3158" fmla="*/ 2054 h 10000"/>
                    <a:gd name="connsiteX778-3159" fmla="*/ 9729 w 10000"/>
                    <a:gd name="connsiteY778-3160" fmla="*/ 2005 h 10000"/>
                    <a:gd name="connsiteX779-3161" fmla="*/ 9692 w 10000"/>
                    <a:gd name="connsiteY779-3162" fmla="*/ 1954 h 10000"/>
                    <a:gd name="connsiteX780-3163" fmla="*/ 9653 w 10000"/>
                    <a:gd name="connsiteY780-3164" fmla="*/ 1907 h 10000"/>
                    <a:gd name="connsiteX781-3165" fmla="*/ 9612 w 10000"/>
                    <a:gd name="connsiteY781-3166" fmla="*/ 1862 h 10000"/>
                    <a:gd name="connsiteX782-3167" fmla="*/ 9571 w 10000"/>
                    <a:gd name="connsiteY782-3168" fmla="*/ 1819 h 10000"/>
                    <a:gd name="connsiteX783-3169" fmla="*/ 9525 w 10000"/>
                    <a:gd name="connsiteY783-3170" fmla="*/ 1778 h 10000"/>
                    <a:gd name="connsiteX784-3171" fmla="*/ 9480 w 10000"/>
                    <a:gd name="connsiteY784-3172" fmla="*/ 1741 h 10000"/>
                    <a:gd name="connsiteX785-3173" fmla="*/ 9432 w 10000"/>
                    <a:gd name="connsiteY785-3174" fmla="*/ 1704 h 10000"/>
                    <a:gd name="connsiteX786-3175" fmla="*/ 9382 w 10000"/>
                    <a:gd name="connsiteY786-3176" fmla="*/ 1673 h 10000"/>
                    <a:gd name="connsiteX787-3177" fmla="*/ 9331 w 10000"/>
                    <a:gd name="connsiteY787-3178" fmla="*/ 1642 h 10000"/>
                    <a:gd name="connsiteX788-3179" fmla="*/ 9279 w 10000"/>
                    <a:gd name="connsiteY788-3180" fmla="*/ 1616 h 10000"/>
                    <a:gd name="connsiteX789-3181" fmla="*/ 9226 w 10000"/>
                    <a:gd name="connsiteY789-3182" fmla="*/ 1591 h 10000"/>
                    <a:gd name="connsiteX790-3183" fmla="*/ 9172 w 10000"/>
                    <a:gd name="connsiteY790-3184" fmla="*/ 1569 h 10000"/>
                    <a:gd name="connsiteX791-3185" fmla="*/ 9114 w 10000"/>
                    <a:gd name="connsiteY791-3186" fmla="*/ 1552 h 10000"/>
                    <a:gd name="connsiteX792-3187" fmla="*/ 9059 w 10000"/>
                    <a:gd name="connsiteY792-3188" fmla="*/ 1536 h 10000"/>
                    <a:gd name="connsiteX793-3189" fmla="*/ 9000 w 10000"/>
                    <a:gd name="connsiteY793-3190" fmla="*/ 1524 h 10000"/>
                    <a:gd name="connsiteX794-3191" fmla="*/ 8941 w 10000"/>
                    <a:gd name="connsiteY794-3192" fmla="*/ 1513 h 10000"/>
                    <a:gd name="connsiteX795-3193" fmla="*/ 8882 w 10000"/>
                    <a:gd name="connsiteY795-3194" fmla="*/ 1509 h 10000"/>
                    <a:gd name="connsiteX796-3195" fmla="*/ 8820 w 10000"/>
                    <a:gd name="connsiteY796-3196" fmla="*/ 1509 h 10000"/>
                    <a:gd name="connsiteX797-3197" fmla="*/ 8446 w 10000"/>
                    <a:gd name="connsiteY797-3198" fmla="*/ 1509 h 10000"/>
                    <a:gd name="connsiteX798-3199" fmla="*/ 7653 w 10000"/>
                    <a:gd name="connsiteY798-3200" fmla="*/ 0 h 10000"/>
                    <a:gd name="connsiteX799-3201" fmla="*/ 4205 w 10000"/>
                    <a:gd name="connsiteY799-3202" fmla="*/ 0 h 10000"/>
                    <a:gd name="connsiteX0-3203" fmla="*/ 2161 w 10000"/>
                    <a:gd name="connsiteY0-3204" fmla="*/ 80 h 10000"/>
                    <a:gd name="connsiteX1-3205" fmla="*/ 2161 w 10000"/>
                    <a:gd name="connsiteY1-3206" fmla="*/ 80 h 10000"/>
                    <a:gd name="connsiteX2-3207" fmla="*/ 2207 w 10000"/>
                    <a:gd name="connsiteY2-3208" fmla="*/ 80 h 10000"/>
                    <a:gd name="connsiteX3-3209" fmla="*/ 2253 w 10000"/>
                    <a:gd name="connsiteY3-3210" fmla="*/ 86 h 10000"/>
                    <a:gd name="connsiteX4-3211" fmla="*/ 2296 w 10000"/>
                    <a:gd name="connsiteY4-3212" fmla="*/ 90 h 10000"/>
                    <a:gd name="connsiteX5-3213" fmla="*/ 2338 w 10000"/>
                    <a:gd name="connsiteY5-3214" fmla="*/ 100 h 10000"/>
                    <a:gd name="connsiteX6-3215" fmla="*/ 2383 w 10000"/>
                    <a:gd name="connsiteY6-3216" fmla="*/ 109 h 10000"/>
                    <a:gd name="connsiteX7-3217" fmla="*/ 2426 w 10000"/>
                    <a:gd name="connsiteY7-3218" fmla="*/ 121 h 10000"/>
                    <a:gd name="connsiteX8-3219" fmla="*/ 2467 w 10000"/>
                    <a:gd name="connsiteY8-3220" fmla="*/ 135 h 10000"/>
                    <a:gd name="connsiteX9-3221" fmla="*/ 2506 w 10000"/>
                    <a:gd name="connsiteY9-3222" fmla="*/ 152 h 10000"/>
                    <a:gd name="connsiteX10-3223" fmla="*/ 2545 w 10000"/>
                    <a:gd name="connsiteY10-3224" fmla="*/ 170 h 10000"/>
                    <a:gd name="connsiteX11-3225" fmla="*/ 2584 w 10000"/>
                    <a:gd name="connsiteY11-3226" fmla="*/ 193 h 10000"/>
                    <a:gd name="connsiteX12-3227" fmla="*/ 2621 w 10000"/>
                    <a:gd name="connsiteY12-3228" fmla="*/ 213 h 10000"/>
                    <a:gd name="connsiteX13-3229" fmla="*/ 2659 w 10000"/>
                    <a:gd name="connsiteY13-3230" fmla="*/ 240 h 10000"/>
                    <a:gd name="connsiteX14-3231" fmla="*/ 2696 w 10000"/>
                    <a:gd name="connsiteY14-3232" fmla="*/ 264 h 10000"/>
                    <a:gd name="connsiteX15-3233" fmla="*/ 2730 w 10000"/>
                    <a:gd name="connsiteY15-3234" fmla="*/ 293 h 10000"/>
                    <a:gd name="connsiteX16-3235" fmla="*/ 2764 w 10000"/>
                    <a:gd name="connsiteY16-3236" fmla="*/ 322 h 10000"/>
                    <a:gd name="connsiteX17-3237" fmla="*/ 2796 w 10000"/>
                    <a:gd name="connsiteY17-3238" fmla="*/ 354 h 10000"/>
                    <a:gd name="connsiteX18-3239" fmla="*/ 2826 w 10000"/>
                    <a:gd name="connsiteY18-3240" fmla="*/ 385 h 10000"/>
                    <a:gd name="connsiteX19-3241" fmla="*/ 2858 w 10000"/>
                    <a:gd name="connsiteY19-3242" fmla="*/ 420 h 10000"/>
                    <a:gd name="connsiteX20-3243" fmla="*/ 2887 w 10000"/>
                    <a:gd name="connsiteY20-3244" fmla="*/ 457 h 10000"/>
                    <a:gd name="connsiteX21-3245" fmla="*/ 2913 w 10000"/>
                    <a:gd name="connsiteY21-3246" fmla="*/ 492 h 10000"/>
                    <a:gd name="connsiteX22-3247" fmla="*/ 2938 w 10000"/>
                    <a:gd name="connsiteY22-3248" fmla="*/ 530 h 10000"/>
                    <a:gd name="connsiteX23-3249" fmla="*/ 2963 w 10000"/>
                    <a:gd name="connsiteY23-3250" fmla="*/ 571 h 10000"/>
                    <a:gd name="connsiteX24-3251" fmla="*/ 2986 w 10000"/>
                    <a:gd name="connsiteY24-3252" fmla="*/ 610 h 10000"/>
                    <a:gd name="connsiteX25-3253" fmla="*/ 3008 w 10000"/>
                    <a:gd name="connsiteY25-3254" fmla="*/ 653 h 10000"/>
                    <a:gd name="connsiteX26-3255" fmla="*/ 3027 w 10000"/>
                    <a:gd name="connsiteY26-3256" fmla="*/ 696 h 10000"/>
                    <a:gd name="connsiteX27-3257" fmla="*/ 3045 w 10000"/>
                    <a:gd name="connsiteY27-3258" fmla="*/ 741 h 10000"/>
                    <a:gd name="connsiteX28-3259" fmla="*/ 3063 w 10000"/>
                    <a:gd name="connsiteY28-3260" fmla="*/ 786 h 10000"/>
                    <a:gd name="connsiteX29-3261" fmla="*/ 3077 w 10000"/>
                    <a:gd name="connsiteY29-3262" fmla="*/ 831 h 10000"/>
                    <a:gd name="connsiteX30-3263" fmla="*/ 3090 w 10000"/>
                    <a:gd name="connsiteY30-3264" fmla="*/ 879 h 10000"/>
                    <a:gd name="connsiteX31-3265" fmla="*/ 3102 w 10000"/>
                    <a:gd name="connsiteY31-3266" fmla="*/ 928 h 10000"/>
                    <a:gd name="connsiteX32-3267" fmla="*/ 3109 w 10000"/>
                    <a:gd name="connsiteY32-3268" fmla="*/ 977 h 10000"/>
                    <a:gd name="connsiteX33-3269" fmla="*/ 3118 w 10000"/>
                    <a:gd name="connsiteY33-3270" fmla="*/ 1026 h 10000"/>
                    <a:gd name="connsiteX34-3271" fmla="*/ 1207 w 10000"/>
                    <a:gd name="connsiteY34-3272" fmla="*/ 1026 h 10000"/>
                    <a:gd name="connsiteX35-3273" fmla="*/ 1214 w 10000"/>
                    <a:gd name="connsiteY35-3274" fmla="*/ 977 h 10000"/>
                    <a:gd name="connsiteX36-3275" fmla="*/ 1223 w 10000"/>
                    <a:gd name="connsiteY36-3276" fmla="*/ 928 h 10000"/>
                    <a:gd name="connsiteX37-3277" fmla="*/ 1233 w 10000"/>
                    <a:gd name="connsiteY37-3278" fmla="*/ 879 h 10000"/>
                    <a:gd name="connsiteX38-3279" fmla="*/ 1248 w 10000"/>
                    <a:gd name="connsiteY38-3280" fmla="*/ 831 h 10000"/>
                    <a:gd name="connsiteX39-3281" fmla="*/ 1262 w 10000"/>
                    <a:gd name="connsiteY39-3282" fmla="*/ 786 h 10000"/>
                    <a:gd name="connsiteX40-3283" fmla="*/ 1280 w 10000"/>
                    <a:gd name="connsiteY40-3284" fmla="*/ 741 h 10000"/>
                    <a:gd name="connsiteX41-3285" fmla="*/ 1296 w 10000"/>
                    <a:gd name="connsiteY41-3286" fmla="*/ 696 h 10000"/>
                    <a:gd name="connsiteX42-3287" fmla="*/ 1317 w 10000"/>
                    <a:gd name="connsiteY42-3288" fmla="*/ 653 h 10000"/>
                    <a:gd name="connsiteX43-3289" fmla="*/ 1337 w 10000"/>
                    <a:gd name="connsiteY43-3290" fmla="*/ 610 h 10000"/>
                    <a:gd name="connsiteX44-3291" fmla="*/ 1360 w 10000"/>
                    <a:gd name="connsiteY44-3292" fmla="*/ 571 h 10000"/>
                    <a:gd name="connsiteX45-3293" fmla="*/ 1385 w 10000"/>
                    <a:gd name="connsiteY45-3294" fmla="*/ 530 h 10000"/>
                    <a:gd name="connsiteX46-3295" fmla="*/ 1411 w 10000"/>
                    <a:gd name="connsiteY46-3296" fmla="*/ 492 h 10000"/>
                    <a:gd name="connsiteX47-3297" fmla="*/ 1438 w 10000"/>
                    <a:gd name="connsiteY47-3298" fmla="*/ 457 h 10000"/>
                    <a:gd name="connsiteX48-3299" fmla="*/ 1466 w 10000"/>
                    <a:gd name="connsiteY48-3300" fmla="*/ 420 h 10000"/>
                    <a:gd name="connsiteX49-3301" fmla="*/ 1497 w 10000"/>
                    <a:gd name="connsiteY49-3302" fmla="*/ 385 h 10000"/>
                    <a:gd name="connsiteX50-3303" fmla="*/ 1527 w 10000"/>
                    <a:gd name="connsiteY50-3304" fmla="*/ 354 h 10000"/>
                    <a:gd name="connsiteX51-3305" fmla="*/ 1561 w 10000"/>
                    <a:gd name="connsiteY51-3306" fmla="*/ 322 h 10000"/>
                    <a:gd name="connsiteX52-3307" fmla="*/ 1593 w 10000"/>
                    <a:gd name="connsiteY52-3308" fmla="*/ 293 h 10000"/>
                    <a:gd name="connsiteX53-3309" fmla="*/ 1628 w 10000"/>
                    <a:gd name="connsiteY53-3310" fmla="*/ 264 h 10000"/>
                    <a:gd name="connsiteX54-3311" fmla="*/ 1664 w 10000"/>
                    <a:gd name="connsiteY54-3312" fmla="*/ 240 h 10000"/>
                    <a:gd name="connsiteX55-3313" fmla="*/ 1701 w 10000"/>
                    <a:gd name="connsiteY55-3314" fmla="*/ 213 h 10000"/>
                    <a:gd name="connsiteX56-3315" fmla="*/ 1737 w 10000"/>
                    <a:gd name="connsiteY56-3316" fmla="*/ 193 h 10000"/>
                    <a:gd name="connsiteX57-3317" fmla="*/ 1778 w 10000"/>
                    <a:gd name="connsiteY57-3318" fmla="*/ 170 h 10000"/>
                    <a:gd name="connsiteX58-3319" fmla="*/ 1817 w 10000"/>
                    <a:gd name="connsiteY58-3320" fmla="*/ 152 h 10000"/>
                    <a:gd name="connsiteX59-3321" fmla="*/ 1858 w 10000"/>
                    <a:gd name="connsiteY59-3322" fmla="*/ 135 h 10000"/>
                    <a:gd name="connsiteX60-3323" fmla="*/ 1899 w 10000"/>
                    <a:gd name="connsiteY60-3324" fmla="*/ 121 h 10000"/>
                    <a:gd name="connsiteX61-3325" fmla="*/ 1940 w 10000"/>
                    <a:gd name="connsiteY61-3326" fmla="*/ 109 h 10000"/>
                    <a:gd name="connsiteX62-3327" fmla="*/ 1984 w 10000"/>
                    <a:gd name="connsiteY62-3328" fmla="*/ 100 h 10000"/>
                    <a:gd name="connsiteX63-3329" fmla="*/ 2027 w 10000"/>
                    <a:gd name="connsiteY63-3330" fmla="*/ 90 h 10000"/>
                    <a:gd name="connsiteX64-3331" fmla="*/ 2073 w 10000"/>
                    <a:gd name="connsiteY64-3332" fmla="*/ 86 h 10000"/>
                    <a:gd name="connsiteX65-3333" fmla="*/ 2116 w 10000"/>
                    <a:gd name="connsiteY65-3334" fmla="*/ 80 h 10000"/>
                    <a:gd name="connsiteX66-3335" fmla="*/ 2161 w 10000"/>
                    <a:gd name="connsiteY66-3336" fmla="*/ 80 h 10000"/>
                    <a:gd name="connsiteX67-3337" fmla="*/ 5830 w 10000"/>
                    <a:gd name="connsiteY67-3338" fmla="*/ 2038 h 10000"/>
                    <a:gd name="connsiteX68-3339" fmla="*/ 5830 w 10000"/>
                    <a:gd name="connsiteY68-3340" fmla="*/ 2038 h 10000"/>
                    <a:gd name="connsiteX69-3341" fmla="*/ 5912 w 10000"/>
                    <a:gd name="connsiteY69-3342" fmla="*/ 2040 h 10000"/>
                    <a:gd name="connsiteX70-3343" fmla="*/ 5992 w 10000"/>
                    <a:gd name="connsiteY70-3344" fmla="*/ 2042 h 10000"/>
                    <a:gd name="connsiteX71-3345" fmla="*/ 6070 w 10000"/>
                    <a:gd name="connsiteY71-3346" fmla="*/ 2050 h 10000"/>
                    <a:gd name="connsiteX72-3347" fmla="*/ 6149 w 10000"/>
                    <a:gd name="connsiteY72-3348" fmla="*/ 2056 h 10000"/>
                    <a:gd name="connsiteX73-3349" fmla="*/ 6227 w 10000"/>
                    <a:gd name="connsiteY73-3350" fmla="*/ 2066 h 10000"/>
                    <a:gd name="connsiteX74-3351" fmla="*/ 6305 w 10000"/>
                    <a:gd name="connsiteY74-3352" fmla="*/ 2081 h 10000"/>
                    <a:gd name="connsiteX75-3353" fmla="*/ 6382 w 10000"/>
                    <a:gd name="connsiteY75-3354" fmla="*/ 2095 h 10000"/>
                    <a:gd name="connsiteX76-3355" fmla="*/ 6460 w 10000"/>
                    <a:gd name="connsiteY76-3356" fmla="*/ 2111 h 10000"/>
                    <a:gd name="connsiteX77-3357" fmla="*/ 6535 w 10000"/>
                    <a:gd name="connsiteY77-3358" fmla="*/ 2130 h 10000"/>
                    <a:gd name="connsiteX78-3359" fmla="*/ 6611 w 10000"/>
                    <a:gd name="connsiteY78-3360" fmla="*/ 2152 h 10000"/>
                    <a:gd name="connsiteX79-3361" fmla="*/ 6686 w 10000"/>
                    <a:gd name="connsiteY79-3362" fmla="*/ 2175 h 10000"/>
                    <a:gd name="connsiteX80-3363" fmla="*/ 6761 w 10000"/>
                    <a:gd name="connsiteY80-3364" fmla="*/ 2199 h 10000"/>
                    <a:gd name="connsiteX81-3365" fmla="*/ 6832 w 10000"/>
                    <a:gd name="connsiteY81-3366" fmla="*/ 2228 h 10000"/>
                    <a:gd name="connsiteX82-3367" fmla="*/ 6905 w 10000"/>
                    <a:gd name="connsiteY82-3368" fmla="*/ 2257 h 10000"/>
                    <a:gd name="connsiteX83-3369" fmla="*/ 6975 w 10000"/>
                    <a:gd name="connsiteY83-3370" fmla="*/ 2288 h 10000"/>
                    <a:gd name="connsiteX84-3371" fmla="*/ 7048 w 10000"/>
                    <a:gd name="connsiteY84-3372" fmla="*/ 2320 h 10000"/>
                    <a:gd name="connsiteX85-3373" fmla="*/ 7115 w 10000"/>
                    <a:gd name="connsiteY85-3374" fmla="*/ 2355 h 10000"/>
                    <a:gd name="connsiteX86-3375" fmla="*/ 7186 w 10000"/>
                    <a:gd name="connsiteY86-3376" fmla="*/ 2394 h 10000"/>
                    <a:gd name="connsiteX87-3377" fmla="*/ 7252 w 10000"/>
                    <a:gd name="connsiteY87-3378" fmla="*/ 2433 h 10000"/>
                    <a:gd name="connsiteX88-3379" fmla="*/ 7320 w 10000"/>
                    <a:gd name="connsiteY88-3380" fmla="*/ 2472 h 10000"/>
                    <a:gd name="connsiteX89-3381" fmla="*/ 7387 w 10000"/>
                    <a:gd name="connsiteY89-3382" fmla="*/ 2515 h 10000"/>
                    <a:gd name="connsiteX90-3383" fmla="*/ 7452 w 10000"/>
                    <a:gd name="connsiteY90-3384" fmla="*/ 2558 h 10000"/>
                    <a:gd name="connsiteX91-3385" fmla="*/ 7514 w 10000"/>
                    <a:gd name="connsiteY91-3386" fmla="*/ 2605 h 10000"/>
                    <a:gd name="connsiteX92-3387" fmla="*/ 7578 w 10000"/>
                    <a:gd name="connsiteY92-3388" fmla="*/ 2654 h 10000"/>
                    <a:gd name="connsiteX93-3389" fmla="*/ 7638 w 10000"/>
                    <a:gd name="connsiteY93-3390" fmla="*/ 2701 h 10000"/>
                    <a:gd name="connsiteX94-3391" fmla="*/ 7701 w 10000"/>
                    <a:gd name="connsiteY94-3392" fmla="*/ 2752 h 10000"/>
                    <a:gd name="connsiteX95-3393" fmla="*/ 7761 w 10000"/>
                    <a:gd name="connsiteY95-3394" fmla="*/ 2806 h 10000"/>
                    <a:gd name="connsiteX96-3395" fmla="*/ 7818 w 10000"/>
                    <a:gd name="connsiteY96-3396" fmla="*/ 2861 h 10000"/>
                    <a:gd name="connsiteX97-3397" fmla="*/ 7877 w 10000"/>
                    <a:gd name="connsiteY97-3398" fmla="*/ 2914 h 10000"/>
                    <a:gd name="connsiteX98-3399" fmla="*/ 7932 w 10000"/>
                    <a:gd name="connsiteY98-3400" fmla="*/ 2972 h 10000"/>
                    <a:gd name="connsiteX99-3401" fmla="*/ 7985 w 10000"/>
                    <a:gd name="connsiteY99-3402" fmla="*/ 3031 h 10000"/>
                    <a:gd name="connsiteX100-3403" fmla="*/ 8039 w 10000"/>
                    <a:gd name="connsiteY100-3404" fmla="*/ 3090 h 10000"/>
                    <a:gd name="connsiteX101-3405" fmla="*/ 8094 w 10000"/>
                    <a:gd name="connsiteY101-3406" fmla="*/ 3152 h 10000"/>
                    <a:gd name="connsiteX102-3407" fmla="*/ 8142 w 10000"/>
                    <a:gd name="connsiteY102-3408" fmla="*/ 3217 h 10000"/>
                    <a:gd name="connsiteX103-3409" fmla="*/ 8194 w 10000"/>
                    <a:gd name="connsiteY103-3410" fmla="*/ 3281 h 10000"/>
                    <a:gd name="connsiteX104-3411" fmla="*/ 8242 w 10000"/>
                    <a:gd name="connsiteY104-3412" fmla="*/ 3348 h 10000"/>
                    <a:gd name="connsiteX105-3413" fmla="*/ 8290 w 10000"/>
                    <a:gd name="connsiteY105-3414" fmla="*/ 3414 h 10000"/>
                    <a:gd name="connsiteX106-3415" fmla="*/ 8334 w 10000"/>
                    <a:gd name="connsiteY106-3416" fmla="*/ 3484 h 10000"/>
                    <a:gd name="connsiteX107-3417" fmla="*/ 8379 w 10000"/>
                    <a:gd name="connsiteY107-3418" fmla="*/ 3553 h 10000"/>
                    <a:gd name="connsiteX108-3419" fmla="*/ 8421 w 10000"/>
                    <a:gd name="connsiteY108-3420" fmla="*/ 3623 h 10000"/>
                    <a:gd name="connsiteX109-3421" fmla="*/ 8462 w 10000"/>
                    <a:gd name="connsiteY109-3422" fmla="*/ 3696 h 10000"/>
                    <a:gd name="connsiteX110-3423" fmla="*/ 8505 w 10000"/>
                    <a:gd name="connsiteY110-3424" fmla="*/ 3770 h 10000"/>
                    <a:gd name="connsiteX111-3425" fmla="*/ 8541 w 10000"/>
                    <a:gd name="connsiteY111-3426" fmla="*/ 3844 h 10000"/>
                    <a:gd name="connsiteX112-3427" fmla="*/ 8578 w 10000"/>
                    <a:gd name="connsiteY112-3428" fmla="*/ 3920 h 10000"/>
                    <a:gd name="connsiteX113-3429" fmla="*/ 8614 w 10000"/>
                    <a:gd name="connsiteY113-3430" fmla="*/ 4000 h 10000"/>
                    <a:gd name="connsiteX114-3431" fmla="*/ 8647 w 10000"/>
                    <a:gd name="connsiteY114-3432" fmla="*/ 4075 h 10000"/>
                    <a:gd name="connsiteX115-3433" fmla="*/ 8679 w 10000"/>
                    <a:gd name="connsiteY115-3434" fmla="*/ 4155 h 10000"/>
                    <a:gd name="connsiteX116-3435" fmla="*/ 8712 w 10000"/>
                    <a:gd name="connsiteY116-3436" fmla="*/ 4235 h 10000"/>
                    <a:gd name="connsiteX117-3437" fmla="*/ 8740 w 10000"/>
                    <a:gd name="connsiteY117-3438" fmla="*/ 4317 h 10000"/>
                    <a:gd name="connsiteX118-3439" fmla="*/ 8767 w 10000"/>
                    <a:gd name="connsiteY118-3440" fmla="*/ 4399 h 10000"/>
                    <a:gd name="connsiteX119-3441" fmla="*/ 8792 w 10000"/>
                    <a:gd name="connsiteY119-3442" fmla="*/ 4481 h 10000"/>
                    <a:gd name="connsiteX120-3443" fmla="*/ 8817 w 10000"/>
                    <a:gd name="connsiteY120-3444" fmla="*/ 4565 h 10000"/>
                    <a:gd name="connsiteX121-3445" fmla="*/ 8836 w 10000"/>
                    <a:gd name="connsiteY121-3446" fmla="*/ 4651 h 10000"/>
                    <a:gd name="connsiteX122-3447" fmla="*/ 8857 w 10000"/>
                    <a:gd name="connsiteY122-3448" fmla="*/ 4737 h 10000"/>
                    <a:gd name="connsiteX123-3449" fmla="*/ 8877 w 10000"/>
                    <a:gd name="connsiteY123-3450" fmla="*/ 4825 h 10000"/>
                    <a:gd name="connsiteX124-3451" fmla="*/ 8893 w 10000"/>
                    <a:gd name="connsiteY124-3452" fmla="*/ 4909 h 10000"/>
                    <a:gd name="connsiteX125-3453" fmla="*/ 8907 w 10000"/>
                    <a:gd name="connsiteY125-3454" fmla="*/ 4997 h 10000"/>
                    <a:gd name="connsiteX126-3455" fmla="*/ 8920 w 10000"/>
                    <a:gd name="connsiteY126-3456" fmla="*/ 5089 h 10000"/>
                    <a:gd name="connsiteX127-3457" fmla="*/ 8930 w 10000"/>
                    <a:gd name="connsiteY127-3458" fmla="*/ 5179 h 10000"/>
                    <a:gd name="connsiteX128-3459" fmla="*/ 8941 w 10000"/>
                    <a:gd name="connsiteY128-3460" fmla="*/ 5269 h 10000"/>
                    <a:gd name="connsiteX129-3461" fmla="*/ 8946 w 10000"/>
                    <a:gd name="connsiteY129-3462" fmla="*/ 5359 h 10000"/>
                    <a:gd name="connsiteX130-3463" fmla="*/ 8954 w 10000"/>
                    <a:gd name="connsiteY130-3464" fmla="*/ 5450 h 10000"/>
                    <a:gd name="connsiteX131-3465" fmla="*/ 8955 w 10000"/>
                    <a:gd name="connsiteY131-3466" fmla="*/ 5542 h 10000"/>
                    <a:gd name="connsiteX132-3467" fmla="*/ 8957 w 10000"/>
                    <a:gd name="connsiteY132-3468" fmla="*/ 5636 h 10000"/>
                    <a:gd name="connsiteX133-3469" fmla="*/ 8955 w 10000"/>
                    <a:gd name="connsiteY133-3470" fmla="*/ 5728 h 10000"/>
                    <a:gd name="connsiteX134-3471" fmla="*/ 8954 w 10000"/>
                    <a:gd name="connsiteY134-3472" fmla="*/ 5820 h 10000"/>
                    <a:gd name="connsiteX135-3473" fmla="*/ 8946 w 10000"/>
                    <a:gd name="connsiteY135-3474" fmla="*/ 5912 h 10000"/>
                    <a:gd name="connsiteX136-3475" fmla="*/ 8941 w 10000"/>
                    <a:gd name="connsiteY136-3476" fmla="*/ 6005 h 10000"/>
                    <a:gd name="connsiteX137-3477" fmla="*/ 8930 w 10000"/>
                    <a:gd name="connsiteY137-3478" fmla="*/ 6095 h 10000"/>
                    <a:gd name="connsiteX138-3479" fmla="*/ 8920 w 10000"/>
                    <a:gd name="connsiteY138-3480" fmla="*/ 6185 h 10000"/>
                    <a:gd name="connsiteX139-3481" fmla="*/ 8907 w 10000"/>
                    <a:gd name="connsiteY139-3482" fmla="*/ 6273 h 10000"/>
                    <a:gd name="connsiteX140-3483" fmla="*/ 8893 w 10000"/>
                    <a:gd name="connsiteY140-3484" fmla="*/ 6361 h 10000"/>
                    <a:gd name="connsiteX141-3485" fmla="*/ 8877 w 10000"/>
                    <a:gd name="connsiteY141-3486" fmla="*/ 6449 h 10000"/>
                    <a:gd name="connsiteX142-3487" fmla="*/ 8857 w 10000"/>
                    <a:gd name="connsiteY142-3488" fmla="*/ 6535 h 10000"/>
                    <a:gd name="connsiteX143-3489" fmla="*/ 8836 w 10000"/>
                    <a:gd name="connsiteY143-3490" fmla="*/ 6619 h 10000"/>
                    <a:gd name="connsiteX144-3491" fmla="*/ 8817 w 10000"/>
                    <a:gd name="connsiteY144-3492" fmla="*/ 6705 h 10000"/>
                    <a:gd name="connsiteX145-3493" fmla="*/ 8792 w 10000"/>
                    <a:gd name="connsiteY145-3494" fmla="*/ 6791 h 10000"/>
                    <a:gd name="connsiteX146-3495" fmla="*/ 8767 w 10000"/>
                    <a:gd name="connsiteY146-3496" fmla="*/ 6871 h 10000"/>
                    <a:gd name="connsiteX147-3497" fmla="*/ 8740 w 10000"/>
                    <a:gd name="connsiteY147-3498" fmla="*/ 6955 h 10000"/>
                    <a:gd name="connsiteX148-3499" fmla="*/ 8712 w 10000"/>
                    <a:gd name="connsiteY148-3500" fmla="*/ 7035 h 10000"/>
                    <a:gd name="connsiteX149-3501" fmla="*/ 8679 w 10000"/>
                    <a:gd name="connsiteY149-3502" fmla="*/ 7117 h 10000"/>
                    <a:gd name="connsiteX150-3503" fmla="*/ 8647 w 10000"/>
                    <a:gd name="connsiteY150-3504" fmla="*/ 7194 h 10000"/>
                    <a:gd name="connsiteX151-3505" fmla="*/ 8614 w 10000"/>
                    <a:gd name="connsiteY151-3506" fmla="*/ 7274 h 10000"/>
                    <a:gd name="connsiteX152-3507" fmla="*/ 8578 w 10000"/>
                    <a:gd name="connsiteY152-3508" fmla="*/ 7350 h 10000"/>
                    <a:gd name="connsiteX153-3509" fmla="*/ 8541 w 10000"/>
                    <a:gd name="connsiteY153-3510" fmla="*/ 7426 h 10000"/>
                    <a:gd name="connsiteX154-3511" fmla="*/ 8505 w 10000"/>
                    <a:gd name="connsiteY154-3512" fmla="*/ 7502 h 10000"/>
                    <a:gd name="connsiteX155-3513" fmla="*/ 8462 w 10000"/>
                    <a:gd name="connsiteY155-3514" fmla="*/ 7575 h 10000"/>
                    <a:gd name="connsiteX156-3515" fmla="*/ 8421 w 10000"/>
                    <a:gd name="connsiteY156-3516" fmla="*/ 7647 h 10000"/>
                    <a:gd name="connsiteX157-3517" fmla="*/ 8379 w 10000"/>
                    <a:gd name="connsiteY157-3518" fmla="*/ 7719 h 10000"/>
                    <a:gd name="connsiteX158-3519" fmla="*/ 8334 w 10000"/>
                    <a:gd name="connsiteY158-3520" fmla="*/ 7790 h 10000"/>
                    <a:gd name="connsiteX159-3521" fmla="*/ 8290 w 10000"/>
                    <a:gd name="connsiteY159-3522" fmla="*/ 7856 h 10000"/>
                    <a:gd name="connsiteX160-3523" fmla="*/ 8242 w 10000"/>
                    <a:gd name="connsiteY160-3524" fmla="*/ 7925 h 10000"/>
                    <a:gd name="connsiteX161-3525" fmla="*/ 8194 w 10000"/>
                    <a:gd name="connsiteY161-3526" fmla="*/ 7989 h 10000"/>
                    <a:gd name="connsiteX162-3527" fmla="*/ 8142 w 10000"/>
                    <a:gd name="connsiteY162-3528" fmla="*/ 8057 h 10000"/>
                    <a:gd name="connsiteX163-3529" fmla="*/ 8094 w 10000"/>
                    <a:gd name="connsiteY163-3530" fmla="*/ 8118 h 10000"/>
                    <a:gd name="connsiteX164-3531" fmla="*/ 8039 w 10000"/>
                    <a:gd name="connsiteY164-3532" fmla="*/ 8179 h 10000"/>
                    <a:gd name="connsiteX165-3533" fmla="*/ 7985 w 10000"/>
                    <a:gd name="connsiteY165-3534" fmla="*/ 8239 h 10000"/>
                    <a:gd name="connsiteX166-3535" fmla="*/ 7932 w 10000"/>
                    <a:gd name="connsiteY166-3536" fmla="*/ 8298 h 10000"/>
                    <a:gd name="connsiteX167-3537" fmla="*/ 7877 w 10000"/>
                    <a:gd name="connsiteY167-3538" fmla="*/ 8356 h 10000"/>
                    <a:gd name="connsiteX168-3539" fmla="*/ 7818 w 10000"/>
                    <a:gd name="connsiteY168-3540" fmla="*/ 8413 h 10000"/>
                    <a:gd name="connsiteX169-3541" fmla="*/ 7761 w 10000"/>
                    <a:gd name="connsiteY169-3542" fmla="*/ 8466 h 10000"/>
                    <a:gd name="connsiteX170-3543" fmla="*/ 7701 w 10000"/>
                    <a:gd name="connsiteY170-3544" fmla="*/ 8519 h 10000"/>
                    <a:gd name="connsiteX171-3545" fmla="*/ 7638 w 10000"/>
                    <a:gd name="connsiteY171-3546" fmla="*/ 8569 h 10000"/>
                    <a:gd name="connsiteX172-3547" fmla="*/ 7578 w 10000"/>
                    <a:gd name="connsiteY172-3548" fmla="*/ 8620 h 10000"/>
                    <a:gd name="connsiteX173-3549" fmla="*/ 7514 w 10000"/>
                    <a:gd name="connsiteY173-3550" fmla="*/ 8667 h 10000"/>
                    <a:gd name="connsiteX174-3551" fmla="*/ 7452 w 10000"/>
                    <a:gd name="connsiteY174-3552" fmla="*/ 8712 h 10000"/>
                    <a:gd name="connsiteX175-3553" fmla="*/ 7387 w 10000"/>
                    <a:gd name="connsiteY175-3554" fmla="*/ 8757 h 10000"/>
                    <a:gd name="connsiteX176-3555" fmla="*/ 7320 w 10000"/>
                    <a:gd name="connsiteY176-3556" fmla="*/ 8800 h 10000"/>
                    <a:gd name="connsiteX177-3557" fmla="*/ 7252 w 10000"/>
                    <a:gd name="connsiteY177-3558" fmla="*/ 8841 h 10000"/>
                    <a:gd name="connsiteX178-3559" fmla="*/ 7186 w 10000"/>
                    <a:gd name="connsiteY178-3560" fmla="*/ 8878 h 10000"/>
                    <a:gd name="connsiteX179-3561" fmla="*/ 7115 w 10000"/>
                    <a:gd name="connsiteY179-3562" fmla="*/ 8917 h 10000"/>
                    <a:gd name="connsiteX180-3563" fmla="*/ 7048 w 10000"/>
                    <a:gd name="connsiteY180-3564" fmla="*/ 8949 h 10000"/>
                    <a:gd name="connsiteX181-3565" fmla="*/ 6975 w 10000"/>
                    <a:gd name="connsiteY181-3566" fmla="*/ 8982 h 10000"/>
                    <a:gd name="connsiteX182-3567" fmla="*/ 6905 w 10000"/>
                    <a:gd name="connsiteY182-3568" fmla="*/ 9015 h 10000"/>
                    <a:gd name="connsiteX183-3569" fmla="*/ 6832 w 10000"/>
                    <a:gd name="connsiteY183-3570" fmla="*/ 9046 h 10000"/>
                    <a:gd name="connsiteX184-3571" fmla="*/ 6761 w 10000"/>
                    <a:gd name="connsiteY184-3572" fmla="*/ 9070 h 10000"/>
                    <a:gd name="connsiteX185-3573" fmla="*/ 6686 w 10000"/>
                    <a:gd name="connsiteY185-3574" fmla="*/ 9097 h 10000"/>
                    <a:gd name="connsiteX186-3575" fmla="*/ 6611 w 10000"/>
                    <a:gd name="connsiteY186-3576" fmla="*/ 9121 h 10000"/>
                    <a:gd name="connsiteX187-3577" fmla="*/ 6535 w 10000"/>
                    <a:gd name="connsiteY187-3578" fmla="*/ 9142 h 10000"/>
                    <a:gd name="connsiteX188-3579" fmla="*/ 6460 w 10000"/>
                    <a:gd name="connsiteY188-3580" fmla="*/ 9162 h 10000"/>
                    <a:gd name="connsiteX189-3581" fmla="*/ 6382 w 10000"/>
                    <a:gd name="connsiteY189-3582" fmla="*/ 9179 h 10000"/>
                    <a:gd name="connsiteX190-3583" fmla="*/ 6305 w 10000"/>
                    <a:gd name="connsiteY190-3584" fmla="*/ 9193 h 10000"/>
                    <a:gd name="connsiteX191-3585" fmla="*/ 6227 w 10000"/>
                    <a:gd name="connsiteY191-3586" fmla="*/ 9203 h 10000"/>
                    <a:gd name="connsiteX192-3587" fmla="*/ 6149 w 10000"/>
                    <a:gd name="connsiteY192-3588" fmla="*/ 9214 h 10000"/>
                    <a:gd name="connsiteX193-3589" fmla="*/ 6070 w 10000"/>
                    <a:gd name="connsiteY193-3590" fmla="*/ 9224 h 10000"/>
                    <a:gd name="connsiteX194-3591" fmla="*/ 5992 w 10000"/>
                    <a:gd name="connsiteY194-3592" fmla="*/ 9228 h 10000"/>
                    <a:gd name="connsiteX195-3593" fmla="*/ 5912 w 10000"/>
                    <a:gd name="connsiteY195-3594" fmla="*/ 9232 h 10000"/>
                    <a:gd name="connsiteX196-3595" fmla="*/ 5830 w 10000"/>
                    <a:gd name="connsiteY196-3596" fmla="*/ 9232 h 10000"/>
                    <a:gd name="connsiteX197-3597" fmla="*/ 5750 w 10000"/>
                    <a:gd name="connsiteY197-3598" fmla="*/ 9232 h 10000"/>
                    <a:gd name="connsiteX198-3599" fmla="*/ 5670 w 10000"/>
                    <a:gd name="connsiteY198-3600" fmla="*/ 9228 h 10000"/>
                    <a:gd name="connsiteX199-3601" fmla="*/ 5588 w 10000"/>
                    <a:gd name="connsiteY199-3602" fmla="*/ 9224 h 10000"/>
                    <a:gd name="connsiteX200-3603" fmla="*/ 5510 w 10000"/>
                    <a:gd name="connsiteY200-3604" fmla="*/ 9214 h 10000"/>
                    <a:gd name="connsiteX201-3605" fmla="*/ 5432 w 10000"/>
                    <a:gd name="connsiteY201-3606" fmla="*/ 9203 h 10000"/>
                    <a:gd name="connsiteX202-3607" fmla="*/ 5353 w 10000"/>
                    <a:gd name="connsiteY202-3608" fmla="*/ 9193 h 10000"/>
                    <a:gd name="connsiteX203-3609" fmla="*/ 5277 w 10000"/>
                    <a:gd name="connsiteY203-3610" fmla="*/ 9179 h 10000"/>
                    <a:gd name="connsiteX204-3611" fmla="*/ 5200 w 10000"/>
                    <a:gd name="connsiteY204-3612" fmla="*/ 9162 h 10000"/>
                    <a:gd name="connsiteX205-3613" fmla="*/ 5124 w 10000"/>
                    <a:gd name="connsiteY205-3614" fmla="*/ 9142 h 10000"/>
                    <a:gd name="connsiteX206-3615" fmla="*/ 5049 w 10000"/>
                    <a:gd name="connsiteY206-3616" fmla="*/ 9121 h 10000"/>
                    <a:gd name="connsiteX207-3617" fmla="*/ 4974 w 10000"/>
                    <a:gd name="connsiteY207-3618" fmla="*/ 9097 h 10000"/>
                    <a:gd name="connsiteX208-3619" fmla="*/ 4901 w 10000"/>
                    <a:gd name="connsiteY208-3620" fmla="*/ 9070 h 10000"/>
                    <a:gd name="connsiteX209-3621" fmla="*/ 4826 w 10000"/>
                    <a:gd name="connsiteY209-3622" fmla="*/ 9046 h 10000"/>
                    <a:gd name="connsiteX210-3623" fmla="*/ 4754 w 10000"/>
                    <a:gd name="connsiteY210-3624" fmla="*/ 9015 h 10000"/>
                    <a:gd name="connsiteX211-3625" fmla="*/ 4684 w 10000"/>
                    <a:gd name="connsiteY211-3626" fmla="*/ 8982 h 10000"/>
                    <a:gd name="connsiteX212-3627" fmla="*/ 4615 w 10000"/>
                    <a:gd name="connsiteY212-3628" fmla="*/ 8949 h 10000"/>
                    <a:gd name="connsiteX213-3629" fmla="*/ 4544 w 10000"/>
                    <a:gd name="connsiteY213-3630" fmla="*/ 8917 h 10000"/>
                    <a:gd name="connsiteX214-3631" fmla="*/ 4476 w 10000"/>
                    <a:gd name="connsiteY214-3632" fmla="*/ 8878 h 10000"/>
                    <a:gd name="connsiteX215-3633" fmla="*/ 4406 w 10000"/>
                    <a:gd name="connsiteY215-3634" fmla="*/ 8841 h 10000"/>
                    <a:gd name="connsiteX216-3635" fmla="*/ 4339 w 10000"/>
                    <a:gd name="connsiteY216-3636" fmla="*/ 8800 h 10000"/>
                    <a:gd name="connsiteX217-3637" fmla="*/ 4275 w 10000"/>
                    <a:gd name="connsiteY217-3638" fmla="*/ 8757 h 10000"/>
                    <a:gd name="connsiteX218-3639" fmla="*/ 4209 w 10000"/>
                    <a:gd name="connsiteY218-3640" fmla="*/ 8712 h 10000"/>
                    <a:gd name="connsiteX219-3641" fmla="*/ 4145 w 10000"/>
                    <a:gd name="connsiteY219-3642" fmla="*/ 8667 h 10000"/>
                    <a:gd name="connsiteX220-3643" fmla="*/ 4083 w 10000"/>
                    <a:gd name="connsiteY220-3644" fmla="*/ 8620 h 10000"/>
                    <a:gd name="connsiteX221-3645" fmla="*/ 4020 w 10000"/>
                    <a:gd name="connsiteY221-3646" fmla="*/ 8569 h 10000"/>
                    <a:gd name="connsiteX222-3647" fmla="*/ 3960 w 10000"/>
                    <a:gd name="connsiteY222-3648" fmla="*/ 8519 h 10000"/>
                    <a:gd name="connsiteX223-3649" fmla="*/ 3901 w 10000"/>
                    <a:gd name="connsiteY223-3650" fmla="*/ 8466 h 10000"/>
                    <a:gd name="connsiteX224-3651" fmla="*/ 3841 w 10000"/>
                    <a:gd name="connsiteY224-3652" fmla="*/ 8413 h 10000"/>
                    <a:gd name="connsiteX225-3653" fmla="*/ 3784 w 10000"/>
                    <a:gd name="connsiteY225-3654" fmla="*/ 8356 h 10000"/>
                    <a:gd name="connsiteX226-3655" fmla="*/ 3727 w 10000"/>
                    <a:gd name="connsiteY226-3656" fmla="*/ 8298 h 10000"/>
                    <a:gd name="connsiteX227-3657" fmla="*/ 3673 w 10000"/>
                    <a:gd name="connsiteY227-3658" fmla="*/ 8239 h 10000"/>
                    <a:gd name="connsiteX228-3659" fmla="*/ 3620 w 10000"/>
                    <a:gd name="connsiteY228-3660" fmla="*/ 8179 h 10000"/>
                    <a:gd name="connsiteX229-3661" fmla="*/ 3566 w 10000"/>
                    <a:gd name="connsiteY229-3662" fmla="*/ 8118 h 10000"/>
                    <a:gd name="connsiteX230-3663" fmla="*/ 3517 w 10000"/>
                    <a:gd name="connsiteY230-3664" fmla="*/ 8057 h 10000"/>
                    <a:gd name="connsiteX231-3665" fmla="*/ 3467 w 10000"/>
                    <a:gd name="connsiteY231-3666" fmla="*/ 7989 h 10000"/>
                    <a:gd name="connsiteX232-3667" fmla="*/ 3417 w 10000"/>
                    <a:gd name="connsiteY232-3668" fmla="*/ 7925 h 10000"/>
                    <a:gd name="connsiteX233-3669" fmla="*/ 3371 w 10000"/>
                    <a:gd name="connsiteY233-3670" fmla="*/ 7856 h 10000"/>
                    <a:gd name="connsiteX234-3671" fmla="*/ 3324 w 10000"/>
                    <a:gd name="connsiteY234-3672" fmla="*/ 7790 h 10000"/>
                    <a:gd name="connsiteX235-3673" fmla="*/ 3282 w 10000"/>
                    <a:gd name="connsiteY235-3674" fmla="*/ 7719 h 10000"/>
                    <a:gd name="connsiteX236-3675" fmla="*/ 3237 w 10000"/>
                    <a:gd name="connsiteY236-3676" fmla="*/ 7647 h 10000"/>
                    <a:gd name="connsiteX237-3677" fmla="*/ 3196 w 10000"/>
                    <a:gd name="connsiteY237-3678" fmla="*/ 7575 h 10000"/>
                    <a:gd name="connsiteX238-3679" fmla="*/ 3157 w 10000"/>
                    <a:gd name="connsiteY238-3680" fmla="*/ 7502 h 10000"/>
                    <a:gd name="connsiteX239-3681" fmla="*/ 3118 w 10000"/>
                    <a:gd name="connsiteY239-3682" fmla="*/ 7426 h 10000"/>
                    <a:gd name="connsiteX240-3683" fmla="*/ 3081 w 10000"/>
                    <a:gd name="connsiteY240-3684" fmla="*/ 7350 h 10000"/>
                    <a:gd name="connsiteX241-3685" fmla="*/ 3045 w 10000"/>
                    <a:gd name="connsiteY241-3686" fmla="*/ 7274 h 10000"/>
                    <a:gd name="connsiteX242-3687" fmla="*/ 3013 w 10000"/>
                    <a:gd name="connsiteY242-3688" fmla="*/ 7194 h 10000"/>
                    <a:gd name="connsiteX243-3689" fmla="*/ 2979 w 10000"/>
                    <a:gd name="connsiteY243-3690" fmla="*/ 7117 h 10000"/>
                    <a:gd name="connsiteX244-3691" fmla="*/ 2951 w 10000"/>
                    <a:gd name="connsiteY244-3692" fmla="*/ 7035 h 10000"/>
                    <a:gd name="connsiteX245-3693" fmla="*/ 2922 w 10000"/>
                    <a:gd name="connsiteY245-3694" fmla="*/ 6955 h 10000"/>
                    <a:gd name="connsiteX246-3695" fmla="*/ 2892 w 10000"/>
                    <a:gd name="connsiteY246-3696" fmla="*/ 6871 h 10000"/>
                    <a:gd name="connsiteX247-3697" fmla="*/ 2869 w 10000"/>
                    <a:gd name="connsiteY247-3698" fmla="*/ 6791 h 10000"/>
                    <a:gd name="connsiteX248-3699" fmla="*/ 2846 w 10000"/>
                    <a:gd name="connsiteY248-3700" fmla="*/ 6705 h 10000"/>
                    <a:gd name="connsiteX249-3701" fmla="*/ 2823 w 10000"/>
                    <a:gd name="connsiteY249-3702" fmla="*/ 6619 h 10000"/>
                    <a:gd name="connsiteX250-3703" fmla="*/ 2801 w 10000"/>
                    <a:gd name="connsiteY250-3704" fmla="*/ 6535 h 10000"/>
                    <a:gd name="connsiteX251-3705" fmla="*/ 2783 w 10000"/>
                    <a:gd name="connsiteY251-3706" fmla="*/ 6449 h 10000"/>
                    <a:gd name="connsiteX252-3707" fmla="*/ 2767 w 10000"/>
                    <a:gd name="connsiteY252-3708" fmla="*/ 6361 h 10000"/>
                    <a:gd name="connsiteX253-3709" fmla="*/ 2753 w 10000"/>
                    <a:gd name="connsiteY253-3710" fmla="*/ 6273 h 10000"/>
                    <a:gd name="connsiteX254-3711" fmla="*/ 2741 w 10000"/>
                    <a:gd name="connsiteY254-3712" fmla="*/ 6185 h 10000"/>
                    <a:gd name="connsiteX255-3713" fmla="*/ 2730 w 10000"/>
                    <a:gd name="connsiteY255-3714" fmla="*/ 6095 h 10000"/>
                    <a:gd name="connsiteX256-3715" fmla="*/ 2719 w 10000"/>
                    <a:gd name="connsiteY256-3716" fmla="*/ 6005 h 10000"/>
                    <a:gd name="connsiteX257-3717" fmla="*/ 2712 w 10000"/>
                    <a:gd name="connsiteY257-3718" fmla="*/ 5912 h 10000"/>
                    <a:gd name="connsiteX258-3719" fmla="*/ 2709 w 10000"/>
                    <a:gd name="connsiteY258-3720" fmla="*/ 5820 h 10000"/>
                    <a:gd name="connsiteX259-3721" fmla="*/ 2705 w 10000"/>
                    <a:gd name="connsiteY259-3722" fmla="*/ 5728 h 10000"/>
                    <a:gd name="connsiteX260-3723" fmla="*/ 2705 w 10000"/>
                    <a:gd name="connsiteY260-3724" fmla="*/ 5636 h 10000"/>
                    <a:gd name="connsiteX261-3725" fmla="*/ 2705 w 10000"/>
                    <a:gd name="connsiteY261-3726" fmla="*/ 5542 h 10000"/>
                    <a:gd name="connsiteX262-3727" fmla="*/ 2709 w 10000"/>
                    <a:gd name="connsiteY262-3728" fmla="*/ 5450 h 10000"/>
                    <a:gd name="connsiteX263-3729" fmla="*/ 2712 w 10000"/>
                    <a:gd name="connsiteY263-3730" fmla="*/ 5359 h 10000"/>
                    <a:gd name="connsiteX264-3731" fmla="*/ 2719 w 10000"/>
                    <a:gd name="connsiteY264-3732" fmla="*/ 5269 h 10000"/>
                    <a:gd name="connsiteX265-3733" fmla="*/ 2730 w 10000"/>
                    <a:gd name="connsiteY265-3734" fmla="*/ 5179 h 10000"/>
                    <a:gd name="connsiteX266-3735" fmla="*/ 2741 w 10000"/>
                    <a:gd name="connsiteY266-3736" fmla="*/ 5089 h 10000"/>
                    <a:gd name="connsiteX267-3737" fmla="*/ 2753 w 10000"/>
                    <a:gd name="connsiteY267-3738" fmla="*/ 4997 h 10000"/>
                    <a:gd name="connsiteX268-3739" fmla="*/ 2767 w 10000"/>
                    <a:gd name="connsiteY268-3740" fmla="*/ 4909 h 10000"/>
                    <a:gd name="connsiteX269-3741" fmla="*/ 2783 w 10000"/>
                    <a:gd name="connsiteY269-3742" fmla="*/ 4825 h 10000"/>
                    <a:gd name="connsiteX270-3743" fmla="*/ 2801 w 10000"/>
                    <a:gd name="connsiteY270-3744" fmla="*/ 4737 h 10000"/>
                    <a:gd name="connsiteX271-3745" fmla="*/ 2823 w 10000"/>
                    <a:gd name="connsiteY271-3746" fmla="*/ 4651 h 10000"/>
                    <a:gd name="connsiteX272-3747" fmla="*/ 2846 w 10000"/>
                    <a:gd name="connsiteY272-3748" fmla="*/ 4565 h 10000"/>
                    <a:gd name="connsiteX273-3749" fmla="*/ 2869 w 10000"/>
                    <a:gd name="connsiteY273-3750" fmla="*/ 4481 h 10000"/>
                    <a:gd name="connsiteX274-3751" fmla="*/ 2892 w 10000"/>
                    <a:gd name="connsiteY274-3752" fmla="*/ 4399 h 10000"/>
                    <a:gd name="connsiteX275-3753" fmla="*/ 2922 w 10000"/>
                    <a:gd name="connsiteY275-3754" fmla="*/ 4317 h 10000"/>
                    <a:gd name="connsiteX276-3755" fmla="*/ 2951 w 10000"/>
                    <a:gd name="connsiteY276-3756" fmla="*/ 4235 h 10000"/>
                    <a:gd name="connsiteX277-3757" fmla="*/ 2979 w 10000"/>
                    <a:gd name="connsiteY277-3758" fmla="*/ 4155 h 10000"/>
                    <a:gd name="connsiteX278-3759" fmla="*/ 3013 w 10000"/>
                    <a:gd name="connsiteY278-3760" fmla="*/ 4075 h 10000"/>
                    <a:gd name="connsiteX279-3761" fmla="*/ 3045 w 10000"/>
                    <a:gd name="connsiteY279-3762" fmla="*/ 4000 h 10000"/>
                    <a:gd name="connsiteX280-3763" fmla="*/ 3081 w 10000"/>
                    <a:gd name="connsiteY280-3764" fmla="*/ 3920 h 10000"/>
                    <a:gd name="connsiteX281-3765" fmla="*/ 3118 w 10000"/>
                    <a:gd name="connsiteY281-3766" fmla="*/ 3844 h 10000"/>
                    <a:gd name="connsiteX282-3767" fmla="*/ 3157 w 10000"/>
                    <a:gd name="connsiteY282-3768" fmla="*/ 3770 h 10000"/>
                    <a:gd name="connsiteX283-3769" fmla="*/ 3196 w 10000"/>
                    <a:gd name="connsiteY283-3770" fmla="*/ 3696 h 10000"/>
                    <a:gd name="connsiteX284-3771" fmla="*/ 3237 w 10000"/>
                    <a:gd name="connsiteY284-3772" fmla="*/ 3623 h 10000"/>
                    <a:gd name="connsiteX285-3773" fmla="*/ 3282 w 10000"/>
                    <a:gd name="connsiteY285-3774" fmla="*/ 3553 h 10000"/>
                    <a:gd name="connsiteX286-3775" fmla="*/ 3324 w 10000"/>
                    <a:gd name="connsiteY286-3776" fmla="*/ 3484 h 10000"/>
                    <a:gd name="connsiteX287-3777" fmla="*/ 3371 w 10000"/>
                    <a:gd name="connsiteY287-3778" fmla="*/ 3414 h 10000"/>
                    <a:gd name="connsiteX288-3779" fmla="*/ 3417 w 10000"/>
                    <a:gd name="connsiteY288-3780" fmla="*/ 3348 h 10000"/>
                    <a:gd name="connsiteX289-3781" fmla="*/ 3467 w 10000"/>
                    <a:gd name="connsiteY289-3782" fmla="*/ 3281 h 10000"/>
                    <a:gd name="connsiteX290-3783" fmla="*/ 3517 w 10000"/>
                    <a:gd name="connsiteY290-3784" fmla="*/ 3217 h 10000"/>
                    <a:gd name="connsiteX291-3785" fmla="*/ 3566 w 10000"/>
                    <a:gd name="connsiteY291-3786" fmla="*/ 3152 h 10000"/>
                    <a:gd name="connsiteX292-3787" fmla="*/ 3620 w 10000"/>
                    <a:gd name="connsiteY292-3788" fmla="*/ 3090 h 10000"/>
                    <a:gd name="connsiteX293-3789" fmla="*/ 3673 w 10000"/>
                    <a:gd name="connsiteY293-3790" fmla="*/ 3031 h 10000"/>
                    <a:gd name="connsiteX294-3791" fmla="*/ 3727 w 10000"/>
                    <a:gd name="connsiteY294-3792" fmla="*/ 2972 h 10000"/>
                    <a:gd name="connsiteX295-3793" fmla="*/ 3784 w 10000"/>
                    <a:gd name="connsiteY295-3794" fmla="*/ 2914 h 10000"/>
                    <a:gd name="connsiteX296-3795" fmla="*/ 3841 w 10000"/>
                    <a:gd name="connsiteY296-3796" fmla="*/ 2861 h 10000"/>
                    <a:gd name="connsiteX297-3797" fmla="*/ 3901 w 10000"/>
                    <a:gd name="connsiteY297-3798" fmla="*/ 2806 h 10000"/>
                    <a:gd name="connsiteX298-3799" fmla="*/ 3960 w 10000"/>
                    <a:gd name="connsiteY298-3800" fmla="*/ 2752 h 10000"/>
                    <a:gd name="connsiteX299-3801" fmla="*/ 4020 w 10000"/>
                    <a:gd name="connsiteY299-3802" fmla="*/ 2701 h 10000"/>
                    <a:gd name="connsiteX300-3803" fmla="*/ 4083 w 10000"/>
                    <a:gd name="connsiteY300-3804" fmla="*/ 2654 h 10000"/>
                    <a:gd name="connsiteX301-3805" fmla="*/ 4145 w 10000"/>
                    <a:gd name="connsiteY301-3806" fmla="*/ 2605 h 10000"/>
                    <a:gd name="connsiteX302-3807" fmla="*/ 4209 w 10000"/>
                    <a:gd name="connsiteY302-3808" fmla="*/ 2558 h 10000"/>
                    <a:gd name="connsiteX303-3809" fmla="*/ 4275 w 10000"/>
                    <a:gd name="connsiteY303-3810" fmla="*/ 2515 h 10000"/>
                    <a:gd name="connsiteX304-3811" fmla="*/ 4339 w 10000"/>
                    <a:gd name="connsiteY304-3812" fmla="*/ 2472 h 10000"/>
                    <a:gd name="connsiteX305-3813" fmla="*/ 4406 w 10000"/>
                    <a:gd name="connsiteY305-3814" fmla="*/ 2433 h 10000"/>
                    <a:gd name="connsiteX306-3815" fmla="*/ 4476 w 10000"/>
                    <a:gd name="connsiteY306-3816" fmla="*/ 2394 h 10000"/>
                    <a:gd name="connsiteX307-3817" fmla="*/ 4544 w 10000"/>
                    <a:gd name="connsiteY307-3818" fmla="*/ 2355 h 10000"/>
                    <a:gd name="connsiteX308-3819" fmla="*/ 4615 w 10000"/>
                    <a:gd name="connsiteY308-3820" fmla="*/ 2320 h 10000"/>
                    <a:gd name="connsiteX309-3821" fmla="*/ 4684 w 10000"/>
                    <a:gd name="connsiteY309-3822" fmla="*/ 2288 h 10000"/>
                    <a:gd name="connsiteX310-3823" fmla="*/ 4754 w 10000"/>
                    <a:gd name="connsiteY310-3824" fmla="*/ 2257 h 10000"/>
                    <a:gd name="connsiteX311-3825" fmla="*/ 4826 w 10000"/>
                    <a:gd name="connsiteY311-3826" fmla="*/ 2228 h 10000"/>
                    <a:gd name="connsiteX312-3827" fmla="*/ 4901 w 10000"/>
                    <a:gd name="connsiteY312-3828" fmla="*/ 2199 h 10000"/>
                    <a:gd name="connsiteX313-3829" fmla="*/ 4974 w 10000"/>
                    <a:gd name="connsiteY313-3830" fmla="*/ 2175 h 10000"/>
                    <a:gd name="connsiteX314-3831" fmla="*/ 5049 w 10000"/>
                    <a:gd name="connsiteY314-3832" fmla="*/ 2152 h 10000"/>
                    <a:gd name="connsiteX315-3833" fmla="*/ 5124 w 10000"/>
                    <a:gd name="connsiteY315-3834" fmla="*/ 2130 h 10000"/>
                    <a:gd name="connsiteX316-3835" fmla="*/ 5200 w 10000"/>
                    <a:gd name="connsiteY316-3836" fmla="*/ 2111 h 10000"/>
                    <a:gd name="connsiteX317-3837" fmla="*/ 5277 w 10000"/>
                    <a:gd name="connsiteY317-3838" fmla="*/ 2095 h 10000"/>
                    <a:gd name="connsiteX318-3839" fmla="*/ 5353 w 10000"/>
                    <a:gd name="connsiteY318-3840" fmla="*/ 2081 h 10000"/>
                    <a:gd name="connsiteX319-3841" fmla="*/ 5432 w 10000"/>
                    <a:gd name="connsiteY319-3842" fmla="*/ 2066 h 10000"/>
                    <a:gd name="connsiteX320-3843" fmla="*/ 5510 w 10000"/>
                    <a:gd name="connsiteY320-3844" fmla="*/ 2056 h 10000"/>
                    <a:gd name="connsiteX321-3845" fmla="*/ 5588 w 10000"/>
                    <a:gd name="connsiteY321-3846" fmla="*/ 2050 h 10000"/>
                    <a:gd name="connsiteX322-3847" fmla="*/ 5670 w 10000"/>
                    <a:gd name="connsiteY322-3848" fmla="*/ 2042 h 10000"/>
                    <a:gd name="connsiteX323-3849" fmla="*/ 5750 w 10000"/>
                    <a:gd name="connsiteY323-3850" fmla="*/ 2040 h 10000"/>
                    <a:gd name="connsiteX324-3851" fmla="*/ 5830 w 10000"/>
                    <a:gd name="connsiteY324-3852" fmla="*/ 2038 h 10000"/>
                    <a:gd name="connsiteX325-3853" fmla="*/ 5432 w 10000"/>
                    <a:gd name="connsiteY325-3854" fmla="*/ 3879 h 10000"/>
                    <a:gd name="connsiteX326-3855" fmla="*/ 5432 w 10000"/>
                    <a:gd name="connsiteY326-3856" fmla="*/ 3879 h 10000"/>
                    <a:gd name="connsiteX327-3857" fmla="*/ 5394 w 10000"/>
                    <a:gd name="connsiteY327-3858" fmla="*/ 3854 h 10000"/>
                    <a:gd name="connsiteX328-3859" fmla="*/ 5355 w 10000"/>
                    <a:gd name="connsiteY328-3860" fmla="*/ 3836 h 10000"/>
                    <a:gd name="connsiteX329-3861" fmla="*/ 5316 w 10000"/>
                    <a:gd name="connsiteY329-3862" fmla="*/ 3819 h 10000"/>
                    <a:gd name="connsiteX330-3863" fmla="*/ 5277 w 10000"/>
                    <a:gd name="connsiteY330-3864" fmla="*/ 3805 h 10000"/>
                    <a:gd name="connsiteX331-3865" fmla="*/ 5236 w 10000"/>
                    <a:gd name="connsiteY331-3866" fmla="*/ 3793 h 10000"/>
                    <a:gd name="connsiteX332-3867" fmla="*/ 5195 w 10000"/>
                    <a:gd name="connsiteY332-3868" fmla="*/ 3785 h 10000"/>
                    <a:gd name="connsiteX333-3869" fmla="*/ 5154 w 10000"/>
                    <a:gd name="connsiteY333-3870" fmla="*/ 3780 h 10000"/>
                    <a:gd name="connsiteX334-3871" fmla="*/ 5109 w 10000"/>
                    <a:gd name="connsiteY334-3872" fmla="*/ 3778 h 10000"/>
                    <a:gd name="connsiteX335-3873" fmla="*/ 5069 w 10000"/>
                    <a:gd name="connsiteY335-3874" fmla="*/ 3778 h 10000"/>
                    <a:gd name="connsiteX336-3875" fmla="*/ 5026 w 10000"/>
                    <a:gd name="connsiteY336-3876" fmla="*/ 3780 h 10000"/>
                    <a:gd name="connsiteX337-3877" fmla="*/ 4981 w 10000"/>
                    <a:gd name="connsiteY337-3878" fmla="*/ 3787 h 10000"/>
                    <a:gd name="connsiteX338-3879" fmla="*/ 4939 w 10000"/>
                    <a:gd name="connsiteY338-3880" fmla="*/ 3797 h 10000"/>
                    <a:gd name="connsiteX339-3881" fmla="*/ 4894 w 10000"/>
                    <a:gd name="connsiteY339-3882" fmla="*/ 3807 h 10000"/>
                    <a:gd name="connsiteX340-3883" fmla="*/ 4851 w 10000"/>
                    <a:gd name="connsiteY340-3884" fmla="*/ 3821 h 10000"/>
                    <a:gd name="connsiteX341-3885" fmla="*/ 4810 w 10000"/>
                    <a:gd name="connsiteY341-3886" fmla="*/ 3838 h 10000"/>
                    <a:gd name="connsiteX342-3887" fmla="*/ 4766 w 10000"/>
                    <a:gd name="connsiteY342-3888" fmla="*/ 3856 h 10000"/>
                    <a:gd name="connsiteX343-3889" fmla="*/ 4723 w 10000"/>
                    <a:gd name="connsiteY343-3890" fmla="*/ 3881 h 10000"/>
                    <a:gd name="connsiteX344-3891" fmla="*/ 4682 w 10000"/>
                    <a:gd name="connsiteY344-3892" fmla="*/ 3903 h 10000"/>
                    <a:gd name="connsiteX345-3893" fmla="*/ 4641 w 10000"/>
                    <a:gd name="connsiteY345-3894" fmla="*/ 3930 h 10000"/>
                    <a:gd name="connsiteX346-3895" fmla="*/ 4599 w 10000"/>
                    <a:gd name="connsiteY346-3896" fmla="*/ 3959 h 10000"/>
                    <a:gd name="connsiteX347-3897" fmla="*/ 4558 w 10000"/>
                    <a:gd name="connsiteY347-3898" fmla="*/ 3989 h 10000"/>
                    <a:gd name="connsiteX348-3899" fmla="*/ 4519 w 10000"/>
                    <a:gd name="connsiteY348-3900" fmla="*/ 4026 h 10000"/>
                    <a:gd name="connsiteX349-3901" fmla="*/ 4479 w 10000"/>
                    <a:gd name="connsiteY349-3902" fmla="*/ 4061 h 10000"/>
                    <a:gd name="connsiteX350-3903" fmla="*/ 4440 w 10000"/>
                    <a:gd name="connsiteY350-3904" fmla="*/ 4100 h 10000"/>
                    <a:gd name="connsiteX351-3905" fmla="*/ 4403 w 10000"/>
                    <a:gd name="connsiteY351-3906" fmla="*/ 4139 h 10000"/>
                    <a:gd name="connsiteX352-3907" fmla="*/ 4367 w 10000"/>
                    <a:gd name="connsiteY352-3908" fmla="*/ 4182 h 10000"/>
                    <a:gd name="connsiteX353-3909" fmla="*/ 4330 w 10000"/>
                    <a:gd name="connsiteY353-3910" fmla="*/ 4227 h 10000"/>
                    <a:gd name="connsiteX354-3911" fmla="*/ 4298 w 10000"/>
                    <a:gd name="connsiteY354-3912" fmla="*/ 4272 h 10000"/>
                    <a:gd name="connsiteX355-3913" fmla="*/ 4264 w 10000"/>
                    <a:gd name="connsiteY355-3914" fmla="*/ 4323 h 10000"/>
                    <a:gd name="connsiteX356-3915" fmla="*/ 4234 w 10000"/>
                    <a:gd name="connsiteY356-3916" fmla="*/ 4372 h 10000"/>
                    <a:gd name="connsiteX357-3917" fmla="*/ 4204 w 10000"/>
                    <a:gd name="connsiteY357-3918" fmla="*/ 4428 h 10000"/>
                    <a:gd name="connsiteX358-3919" fmla="*/ 4173 w 10000"/>
                    <a:gd name="connsiteY358-3920" fmla="*/ 4481 h 10000"/>
                    <a:gd name="connsiteX359-3921" fmla="*/ 4147 w 10000"/>
                    <a:gd name="connsiteY359-3922" fmla="*/ 4536 h 10000"/>
                    <a:gd name="connsiteX360-3923" fmla="*/ 4122 w 10000"/>
                    <a:gd name="connsiteY360-3924" fmla="*/ 4593 h 10000"/>
                    <a:gd name="connsiteX361-3925" fmla="*/ 4099 w 10000"/>
                    <a:gd name="connsiteY361-3926" fmla="*/ 4651 h 10000"/>
                    <a:gd name="connsiteX362-3927" fmla="*/ 4079 w 10000"/>
                    <a:gd name="connsiteY362-3928" fmla="*/ 4708 h 10000"/>
                    <a:gd name="connsiteX363-3929" fmla="*/ 4059 w 10000"/>
                    <a:gd name="connsiteY363-3930" fmla="*/ 4766 h 10000"/>
                    <a:gd name="connsiteX364-3931" fmla="*/ 4045 w 10000"/>
                    <a:gd name="connsiteY364-3932" fmla="*/ 4825 h 10000"/>
                    <a:gd name="connsiteX365-3933" fmla="*/ 4031 w 10000"/>
                    <a:gd name="connsiteY365-3934" fmla="*/ 4882 h 10000"/>
                    <a:gd name="connsiteX366-3935" fmla="*/ 4019 w 10000"/>
                    <a:gd name="connsiteY366-3936" fmla="*/ 4938 h 10000"/>
                    <a:gd name="connsiteX367-3937" fmla="*/ 4011 w 10000"/>
                    <a:gd name="connsiteY367-3938" fmla="*/ 4995 h 10000"/>
                    <a:gd name="connsiteX368-3939" fmla="*/ 4002 w 10000"/>
                    <a:gd name="connsiteY368-3940" fmla="*/ 5052 h 10000"/>
                    <a:gd name="connsiteX369-3941" fmla="*/ 3995 w 10000"/>
                    <a:gd name="connsiteY369-3942" fmla="*/ 5110 h 10000"/>
                    <a:gd name="connsiteX370-3943" fmla="*/ 3994 w 10000"/>
                    <a:gd name="connsiteY370-3944" fmla="*/ 5167 h 10000"/>
                    <a:gd name="connsiteX371-3945" fmla="*/ 3992 w 10000"/>
                    <a:gd name="connsiteY371-3946" fmla="*/ 5222 h 10000"/>
                    <a:gd name="connsiteX372-3947" fmla="*/ 3994 w 10000"/>
                    <a:gd name="connsiteY372-3948" fmla="*/ 5275 h 10000"/>
                    <a:gd name="connsiteX373-3949" fmla="*/ 3995 w 10000"/>
                    <a:gd name="connsiteY373-3950" fmla="*/ 5331 h 10000"/>
                    <a:gd name="connsiteX374-3951" fmla="*/ 4001 w 10000"/>
                    <a:gd name="connsiteY374-3952" fmla="*/ 5384 h 10000"/>
                    <a:gd name="connsiteX375-3953" fmla="*/ 4008 w 10000"/>
                    <a:gd name="connsiteY375-3954" fmla="*/ 5435 h 10000"/>
                    <a:gd name="connsiteX376-3955" fmla="*/ 4017 w 10000"/>
                    <a:gd name="connsiteY376-3956" fmla="*/ 5488 h 10000"/>
                    <a:gd name="connsiteX377-3957" fmla="*/ 4027 w 10000"/>
                    <a:gd name="connsiteY377-3958" fmla="*/ 5538 h 10000"/>
                    <a:gd name="connsiteX378-3959" fmla="*/ 4042 w 10000"/>
                    <a:gd name="connsiteY378-3960" fmla="*/ 5585 h 10000"/>
                    <a:gd name="connsiteX379-3961" fmla="*/ 4056 w 10000"/>
                    <a:gd name="connsiteY379-3962" fmla="*/ 5632 h 10000"/>
                    <a:gd name="connsiteX380-3963" fmla="*/ 4072 w 10000"/>
                    <a:gd name="connsiteY380-3964" fmla="*/ 5681 h 10000"/>
                    <a:gd name="connsiteX381-3965" fmla="*/ 4091 w 10000"/>
                    <a:gd name="connsiteY381-3966" fmla="*/ 5724 h 10000"/>
                    <a:gd name="connsiteX382-3967" fmla="*/ 4111 w 10000"/>
                    <a:gd name="connsiteY382-3968" fmla="*/ 5765 h 10000"/>
                    <a:gd name="connsiteX383-3969" fmla="*/ 4134 w 10000"/>
                    <a:gd name="connsiteY383-3970" fmla="*/ 5808 h 10000"/>
                    <a:gd name="connsiteX384-3971" fmla="*/ 4159 w 10000"/>
                    <a:gd name="connsiteY384-3972" fmla="*/ 5847 h 10000"/>
                    <a:gd name="connsiteX385-3973" fmla="*/ 4186 w 10000"/>
                    <a:gd name="connsiteY385-3974" fmla="*/ 5886 h 10000"/>
                    <a:gd name="connsiteX386-3975" fmla="*/ 4214 w 10000"/>
                    <a:gd name="connsiteY386-3976" fmla="*/ 5918 h 10000"/>
                    <a:gd name="connsiteX387-3977" fmla="*/ 4246 w 10000"/>
                    <a:gd name="connsiteY387-3978" fmla="*/ 5951 h 10000"/>
                    <a:gd name="connsiteX388-3979" fmla="*/ 4278 w 10000"/>
                    <a:gd name="connsiteY388-3980" fmla="*/ 5982 h 10000"/>
                    <a:gd name="connsiteX389-3981" fmla="*/ 4312 w 10000"/>
                    <a:gd name="connsiteY389-3982" fmla="*/ 6011 h 10000"/>
                    <a:gd name="connsiteX390-3983" fmla="*/ 4350 w 10000"/>
                    <a:gd name="connsiteY390-3984" fmla="*/ 6037 h 10000"/>
                    <a:gd name="connsiteX391-3985" fmla="*/ 4387 w 10000"/>
                    <a:gd name="connsiteY391-3986" fmla="*/ 6058 h 10000"/>
                    <a:gd name="connsiteX392-3987" fmla="*/ 4422 w 10000"/>
                    <a:gd name="connsiteY392-3988" fmla="*/ 6078 h 10000"/>
                    <a:gd name="connsiteX393-3989" fmla="*/ 4455 w 10000"/>
                    <a:gd name="connsiteY393-3990" fmla="*/ 6093 h 10000"/>
                    <a:gd name="connsiteX394-3991" fmla="*/ 4490 w 10000"/>
                    <a:gd name="connsiteY394-3992" fmla="*/ 6101 h 10000"/>
                    <a:gd name="connsiteX395-3993" fmla="*/ 4520 w 10000"/>
                    <a:gd name="connsiteY395-3994" fmla="*/ 6107 h 10000"/>
                    <a:gd name="connsiteX396-3995" fmla="*/ 4554 w 10000"/>
                    <a:gd name="connsiteY396-3996" fmla="*/ 6107 h 10000"/>
                    <a:gd name="connsiteX397-3997" fmla="*/ 4583 w 10000"/>
                    <a:gd name="connsiteY397-3998" fmla="*/ 6103 h 10000"/>
                    <a:gd name="connsiteX398-3999" fmla="*/ 4615 w 10000"/>
                    <a:gd name="connsiteY398-4000" fmla="*/ 6099 h 10000"/>
                    <a:gd name="connsiteX399-4001" fmla="*/ 4643 w 10000"/>
                    <a:gd name="connsiteY399-4002" fmla="*/ 6088 h 10000"/>
                    <a:gd name="connsiteX400-4003" fmla="*/ 4672 w 10000"/>
                    <a:gd name="connsiteY400-4004" fmla="*/ 6074 h 10000"/>
                    <a:gd name="connsiteX401-4005" fmla="*/ 4698 w 10000"/>
                    <a:gd name="connsiteY401-4006" fmla="*/ 6058 h 10000"/>
                    <a:gd name="connsiteX402-4007" fmla="*/ 4727 w 10000"/>
                    <a:gd name="connsiteY402-4008" fmla="*/ 6039 h 10000"/>
                    <a:gd name="connsiteX403-4009" fmla="*/ 4754 w 10000"/>
                    <a:gd name="connsiteY403-4010" fmla="*/ 6015 h 10000"/>
                    <a:gd name="connsiteX404-4011" fmla="*/ 4782 w 10000"/>
                    <a:gd name="connsiteY404-4012" fmla="*/ 5992 h 10000"/>
                    <a:gd name="connsiteX405-4013" fmla="*/ 4805 w 10000"/>
                    <a:gd name="connsiteY405-4014" fmla="*/ 5964 h 10000"/>
                    <a:gd name="connsiteX406-4015" fmla="*/ 4834 w 10000"/>
                    <a:gd name="connsiteY406-4016" fmla="*/ 5933 h 10000"/>
                    <a:gd name="connsiteX407-4017" fmla="*/ 4859 w 10000"/>
                    <a:gd name="connsiteY407-4018" fmla="*/ 5896 h 10000"/>
                    <a:gd name="connsiteX408-4019" fmla="*/ 4882 w 10000"/>
                    <a:gd name="connsiteY408-4020" fmla="*/ 5861 h 10000"/>
                    <a:gd name="connsiteX409-4021" fmla="*/ 4931 w 10000"/>
                    <a:gd name="connsiteY409-4022" fmla="*/ 5783 h 10000"/>
                    <a:gd name="connsiteX410-4023" fmla="*/ 4981 w 10000"/>
                    <a:gd name="connsiteY410-4024" fmla="*/ 5697 h 10000"/>
                    <a:gd name="connsiteX411-4025" fmla="*/ 5033 w 10000"/>
                    <a:gd name="connsiteY411-4026" fmla="*/ 5605 h 10000"/>
                    <a:gd name="connsiteX412-4027" fmla="*/ 5083 w 10000"/>
                    <a:gd name="connsiteY412-4028" fmla="*/ 5505 h 10000"/>
                    <a:gd name="connsiteX413-4029" fmla="*/ 5134 w 10000"/>
                    <a:gd name="connsiteY413-4030" fmla="*/ 5400 h 10000"/>
                    <a:gd name="connsiteX414-4031" fmla="*/ 5241 w 10000"/>
                    <a:gd name="connsiteY414-4032" fmla="*/ 5181 h 10000"/>
                    <a:gd name="connsiteX415-4033" fmla="*/ 5353 w 10000"/>
                    <a:gd name="connsiteY415-4034" fmla="*/ 4964 h 10000"/>
                    <a:gd name="connsiteX416-4035" fmla="*/ 5405 w 10000"/>
                    <a:gd name="connsiteY416-4036" fmla="*/ 4862 h 10000"/>
                    <a:gd name="connsiteX417-4037" fmla="*/ 5497 w 10000"/>
                    <a:gd name="connsiteY417-4038" fmla="*/ 4667 h 10000"/>
                    <a:gd name="connsiteX418-4039" fmla="*/ 5537 w 10000"/>
                    <a:gd name="connsiteY418-4040" fmla="*/ 4577 h 10000"/>
                    <a:gd name="connsiteX419-4041" fmla="*/ 5572 w 10000"/>
                    <a:gd name="connsiteY419-4042" fmla="*/ 4489 h 10000"/>
                    <a:gd name="connsiteX420-4043" fmla="*/ 5585 w 10000"/>
                    <a:gd name="connsiteY420-4044" fmla="*/ 4446 h 10000"/>
                    <a:gd name="connsiteX421-4045" fmla="*/ 5597 w 10000"/>
                    <a:gd name="connsiteY421-4046" fmla="*/ 4405 h 10000"/>
                    <a:gd name="connsiteX422-4047" fmla="*/ 5608 w 10000"/>
                    <a:gd name="connsiteY422-4048" fmla="*/ 4366 h 10000"/>
                    <a:gd name="connsiteX423-4049" fmla="*/ 5617 w 10000"/>
                    <a:gd name="connsiteY423-4050" fmla="*/ 4325 h 10000"/>
                    <a:gd name="connsiteX424-4051" fmla="*/ 5622 w 10000"/>
                    <a:gd name="connsiteY424-4052" fmla="*/ 4286 h 10000"/>
                    <a:gd name="connsiteX425-4053" fmla="*/ 5624 w 10000"/>
                    <a:gd name="connsiteY425-4054" fmla="*/ 4249 h 10000"/>
                    <a:gd name="connsiteX426-4055" fmla="*/ 5626 w 10000"/>
                    <a:gd name="connsiteY426-4056" fmla="*/ 4213 h 10000"/>
                    <a:gd name="connsiteX427-4057" fmla="*/ 5624 w 10000"/>
                    <a:gd name="connsiteY427-4058" fmla="*/ 4178 h 10000"/>
                    <a:gd name="connsiteX428-4059" fmla="*/ 5618 w 10000"/>
                    <a:gd name="connsiteY428-4060" fmla="*/ 4141 h 10000"/>
                    <a:gd name="connsiteX429-4061" fmla="*/ 5611 w 10000"/>
                    <a:gd name="connsiteY429-4062" fmla="*/ 4108 h 10000"/>
                    <a:gd name="connsiteX430-4063" fmla="*/ 5601 w 10000"/>
                    <a:gd name="connsiteY430-4064" fmla="*/ 4075 h 10000"/>
                    <a:gd name="connsiteX431-4065" fmla="*/ 5586 w 10000"/>
                    <a:gd name="connsiteY431-4066" fmla="*/ 4045 h 10000"/>
                    <a:gd name="connsiteX432-4067" fmla="*/ 5570 w 10000"/>
                    <a:gd name="connsiteY432-4068" fmla="*/ 4014 h 10000"/>
                    <a:gd name="connsiteX433-4069" fmla="*/ 5549 w 10000"/>
                    <a:gd name="connsiteY433-4070" fmla="*/ 3985 h 10000"/>
                    <a:gd name="connsiteX434-4071" fmla="*/ 5526 w 10000"/>
                    <a:gd name="connsiteY434-4072" fmla="*/ 3957 h 10000"/>
                    <a:gd name="connsiteX435-4073" fmla="*/ 5497 w 10000"/>
                    <a:gd name="connsiteY435-4074" fmla="*/ 3930 h 10000"/>
                    <a:gd name="connsiteX436-4075" fmla="*/ 5467 w 10000"/>
                    <a:gd name="connsiteY436-4076" fmla="*/ 3903 h 10000"/>
                    <a:gd name="connsiteX437-4077" fmla="*/ 5432 w 10000"/>
                    <a:gd name="connsiteY437-4078" fmla="*/ 3879 h 10000"/>
                    <a:gd name="connsiteX438-4079" fmla="*/ 7341 w 10000"/>
                    <a:gd name="connsiteY438-4080" fmla="*/ 3897 h 10000"/>
                    <a:gd name="connsiteX439-4081" fmla="*/ 7341 w 10000"/>
                    <a:gd name="connsiteY439-4082" fmla="*/ 3897 h 10000"/>
                    <a:gd name="connsiteX440-4083" fmla="*/ 7266 w 10000"/>
                    <a:gd name="connsiteY440-4084" fmla="*/ 3815 h 10000"/>
                    <a:gd name="connsiteX441-4085" fmla="*/ 7188 w 10000"/>
                    <a:gd name="connsiteY441-4086" fmla="*/ 3740 h 10000"/>
                    <a:gd name="connsiteX442-4087" fmla="*/ 7108 w 10000"/>
                    <a:gd name="connsiteY442-4088" fmla="*/ 3666 h 10000"/>
                    <a:gd name="connsiteX443-4089" fmla="*/ 7024 w 10000"/>
                    <a:gd name="connsiteY443-4090" fmla="*/ 3598 h 10000"/>
                    <a:gd name="connsiteX444-4091" fmla="*/ 6982 w 10000"/>
                    <a:gd name="connsiteY444-4092" fmla="*/ 3563 h 10000"/>
                    <a:gd name="connsiteX445-4093" fmla="*/ 6939 w 10000"/>
                    <a:gd name="connsiteY445-4094" fmla="*/ 3533 h 10000"/>
                    <a:gd name="connsiteX446-4095" fmla="*/ 6893 w 10000"/>
                    <a:gd name="connsiteY446-4096" fmla="*/ 3504 h 10000"/>
                    <a:gd name="connsiteX447-4097" fmla="*/ 6848 w 10000"/>
                    <a:gd name="connsiteY447-4098" fmla="*/ 3473 h 10000"/>
                    <a:gd name="connsiteX448-4099" fmla="*/ 6802 w 10000"/>
                    <a:gd name="connsiteY448-4100" fmla="*/ 3447 h 10000"/>
                    <a:gd name="connsiteX449-4101" fmla="*/ 6756 w 10000"/>
                    <a:gd name="connsiteY449-4102" fmla="*/ 3422 h 10000"/>
                    <a:gd name="connsiteX450-4103" fmla="*/ 6709 w 10000"/>
                    <a:gd name="connsiteY450-4104" fmla="*/ 3395 h 10000"/>
                    <a:gd name="connsiteX451-4105" fmla="*/ 6661 w 10000"/>
                    <a:gd name="connsiteY451-4106" fmla="*/ 3371 h 10000"/>
                    <a:gd name="connsiteX452-4107" fmla="*/ 6613 w 10000"/>
                    <a:gd name="connsiteY452-4108" fmla="*/ 3348 h 10000"/>
                    <a:gd name="connsiteX453-4109" fmla="*/ 6563 w 10000"/>
                    <a:gd name="connsiteY453-4110" fmla="*/ 3326 h 10000"/>
                    <a:gd name="connsiteX454-4111" fmla="*/ 6515 w 10000"/>
                    <a:gd name="connsiteY454-4112" fmla="*/ 3307 h 10000"/>
                    <a:gd name="connsiteX455-4113" fmla="*/ 6466 w 10000"/>
                    <a:gd name="connsiteY455-4114" fmla="*/ 3289 h 10000"/>
                    <a:gd name="connsiteX456-4115" fmla="*/ 6416 w 10000"/>
                    <a:gd name="connsiteY456-4116" fmla="*/ 3273 h 10000"/>
                    <a:gd name="connsiteX457-4117" fmla="*/ 6364 w 10000"/>
                    <a:gd name="connsiteY457-4118" fmla="*/ 3254 h 10000"/>
                    <a:gd name="connsiteX458-4119" fmla="*/ 6313 w 10000"/>
                    <a:gd name="connsiteY458-4120" fmla="*/ 3240 h 10000"/>
                    <a:gd name="connsiteX459-4121" fmla="*/ 6261 w 10000"/>
                    <a:gd name="connsiteY459-4122" fmla="*/ 3230 h 10000"/>
                    <a:gd name="connsiteX460-4123" fmla="*/ 6209 w 10000"/>
                    <a:gd name="connsiteY460-4124" fmla="*/ 3217 h 10000"/>
                    <a:gd name="connsiteX461-4125" fmla="*/ 6156 w 10000"/>
                    <a:gd name="connsiteY461-4126" fmla="*/ 3207 h 10000"/>
                    <a:gd name="connsiteX462-4127" fmla="*/ 6101 w 10000"/>
                    <a:gd name="connsiteY462-4128" fmla="*/ 3199 h 10000"/>
                    <a:gd name="connsiteX463-4129" fmla="*/ 6047 w 10000"/>
                    <a:gd name="connsiteY463-4130" fmla="*/ 3191 h 10000"/>
                    <a:gd name="connsiteX464-4131" fmla="*/ 5994 w 10000"/>
                    <a:gd name="connsiteY464-4132" fmla="*/ 3187 h 10000"/>
                    <a:gd name="connsiteX465-4133" fmla="*/ 5941 w 10000"/>
                    <a:gd name="connsiteY465-4134" fmla="*/ 3180 h 10000"/>
                    <a:gd name="connsiteX466-4135" fmla="*/ 5885 w 10000"/>
                    <a:gd name="connsiteY466-4136" fmla="*/ 3178 h 10000"/>
                    <a:gd name="connsiteX467-4137" fmla="*/ 5830 w 10000"/>
                    <a:gd name="connsiteY467-4138" fmla="*/ 3178 h 10000"/>
                    <a:gd name="connsiteX468-4139" fmla="*/ 5775 w 10000"/>
                    <a:gd name="connsiteY468-4140" fmla="*/ 3178 h 10000"/>
                    <a:gd name="connsiteX469-4141" fmla="*/ 5720 w 10000"/>
                    <a:gd name="connsiteY469-4142" fmla="*/ 3180 h 10000"/>
                    <a:gd name="connsiteX470-4143" fmla="*/ 5665 w 10000"/>
                    <a:gd name="connsiteY470-4144" fmla="*/ 3187 h 10000"/>
                    <a:gd name="connsiteX471-4145" fmla="*/ 5611 w 10000"/>
                    <a:gd name="connsiteY471-4146" fmla="*/ 3191 h 10000"/>
                    <a:gd name="connsiteX472-4147" fmla="*/ 5558 w 10000"/>
                    <a:gd name="connsiteY472-4148" fmla="*/ 3199 h 10000"/>
                    <a:gd name="connsiteX473-4149" fmla="*/ 5505 w 10000"/>
                    <a:gd name="connsiteY473-4150" fmla="*/ 3207 h 10000"/>
                    <a:gd name="connsiteX474-4151" fmla="*/ 5453 w 10000"/>
                    <a:gd name="connsiteY474-4152" fmla="*/ 3217 h 10000"/>
                    <a:gd name="connsiteX475-4153" fmla="*/ 5400 w 10000"/>
                    <a:gd name="connsiteY475-4154" fmla="*/ 3230 h 10000"/>
                    <a:gd name="connsiteX476-4155" fmla="*/ 5348 w 10000"/>
                    <a:gd name="connsiteY476-4156" fmla="*/ 3240 h 10000"/>
                    <a:gd name="connsiteX477-4157" fmla="*/ 5296 w 10000"/>
                    <a:gd name="connsiteY477-4158" fmla="*/ 3254 h 10000"/>
                    <a:gd name="connsiteX478-4159" fmla="*/ 5246 w 10000"/>
                    <a:gd name="connsiteY478-4160" fmla="*/ 3273 h 10000"/>
                    <a:gd name="connsiteX479-4161" fmla="*/ 5195 w 10000"/>
                    <a:gd name="connsiteY479-4162" fmla="*/ 3289 h 10000"/>
                    <a:gd name="connsiteX480-4163" fmla="*/ 5145 w 10000"/>
                    <a:gd name="connsiteY480-4164" fmla="*/ 3307 h 10000"/>
                    <a:gd name="connsiteX481-4165" fmla="*/ 5095 w 10000"/>
                    <a:gd name="connsiteY481-4166" fmla="*/ 3326 h 10000"/>
                    <a:gd name="connsiteX482-4167" fmla="*/ 5047 w 10000"/>
                    <a:gd name="connsiteY482-4168" fmla="*/ 3348 h 10000"/>
                    <a:gd name="connsiteX483-4169" fmla="*/ 4997 w 10000"/>
                    <a:gd name="connsiteY483-4170" fmla="*/ 3371 h 10000"/>
                    <a:gd name="connsiteX484-4171" fmla="*/ 4951 w 10000"/>
                    <a:gd name="connsiteY484-4172" fmla="*/ 3395 h 10000"/>
                    <a:gd name="connsiteX485-4173" fmla="*/ 4903 w 10000"/>
                    <a:gd name="connsiteY485-4174" fmla="*/ 3422 h 10000"/>
                    <a:gd name="connsiteX486-4175" fmla="*/ 4859 w 10000"/>
                    <a:gd name="connsiteY486-4176" fmla="*/ 3447 h 10000"/>
                    <a:gd name="connsiteX487-4177" fmla="*/ 4812 w 10000"/>
                    <a:gd name="connsiteY487-4178" fmla="*/ 3473 h 10000"/>
                    <a:gd name="connsiteX488-4179" fmla="*/ 4766 w 10000"/>
                    <a:gd name="connsiteY488-4180" fmla="*/ 3504 h 10000"/>
                    <a:gd name="connsiteX489-4181" fmla="*/ 4723 w 10000"/>
                    <a:gd name="connsiteY489-4182" fmla="*/ 3533 h 10000"/>
                    <a:gd name="connsiteX490-4183" fmla="*/ 4679 w 10000"/>
                    <a:gd name="connsiteY490-4184" fmla="*/ 3563 h 10000"/>
                    <a:gd name="connsiteX491-4185" fmla="*/ 4636 w 10000"/>
                    <a:gd name="connsiteY491-4186" fmla="*/ 3598 h 10000"/>
                    <a:gd name="connsiteX492-4187" fmla="*/ 4552 w 10000"/>
                    <a:gd name="connsiteY492-4188" fmla="*/ 3666 h 10000"/>
                    <a:gd name="connsiteX493-4189" fmla="*/ 4471 w 10000"/>
                    <a:gd name="connsiteY493-4190" fmla="*/ 3740 h 10000"/>
                    <a:gd name="connsiteX494-4191" fmla="*/ 4394 w 10000"/>
                    <a:gd name="connsiteY494-4192" fmla="*/ 3815 h 10000"/>
                    <a:gd name="connsiteX495-4193" fmla="*/ 4321 w 10000"/>
                    <a:gd name="connsiteY495-4194" fmla="*/ 3897 h 10000"/>
                    <a:gd name="connsiteX496-4195" fmla="*/ 4248 w 10000"/>
                    <a:gd name="connsiteY496-4196" fmla="*/ 3983 h 10000"/>
                    <a:gd name="connsiteX497-4197" fmla="*/ 4182 w 10000"/>
                    <a:gd name="connsiteY497-4198" fmla="*/ 4073 h 10000"/>
                    <a:gd name="connsiteX498-4199" fmla="*/ 4118 w 10000"/>
                    <a:gd name="connsiteY498-4200" fmla="*/ 4165 h 10000"/>
                    <a:gd name="connsiteX499-4201" fmla="*/ 4058 w 10000"/>
                    <a:gd name="connsiteY499-4202" fmla="*/ 4262 h 10000"/>
                    <a:gd name="connsiteX500-4203" fmla="*/ 4031 w 10000"/>
                    <a:gd name="connsiteY500-4204" fmla="*/ 4311 h 10000"/>
                    <a:gd name="connsiteX501-4205" fmla="*/ 4004 w 10000"/>
                    <a:gd name="connsiteY501-4206" fmla="*/ 4360 h 10000"/>
                    <a:gd name="connsiteX502-4207" fmla="*/ 3978 w 10000"/>
                    <a:gd name="connsiteY502-4208" fmla="*/ 4413 h 10000"/>
                    <a:gd name="connsiteX503-4209" fmla="*/ 3953 w 10000"/>
                    <a:gd name="connsiteY503-4210" fmla="*/ 4464 h 10000"/>
                    <a:gd name="connsiteX504-4211" fmla="*/ 3928 w 10000"/>
                    <a:gd name="connsiteY504-4212" fmla="*/ 4518 h 10000"/>
                    <a:gd name="connsiteX505-4213" fmla="*/ 3905 w 10000"/>
                    <a:gd name="connsiteY505-4214" fmla="*/ 4569 h 10000"/>
                    <a:gd name="connsiteX506-4215" fmla="*/ 3883 w 10000"/>
                    <a:gd name="connsiteY506-4216" fmla="*/ 4624 h 10000"/>
                    <a:gd name="connsiteX507-4217" fmla="*/ 3862 w 10000"/>
                    <a:gd name="connsiteY507-4218" fmla="*/ 4680 h 10000"/>
                    <a:gd name="connsiteX508-4219" fmla="*/ 3842 w 10000"/>
                    <a:gd name="connsiteY508-4220" fmla="*/ 4735 h 10000"/>
                    <a:gd name="connsiteX509-4221" fmla="*/ 3825 w 10000"/>
                    <a:gd name="connsiteY509-4222" fmla="*/ 4790 h 10000"/>
                    <a:gd name="connsiteX510-4223" fmla="*/ 3807 w 10000"/>
                    <a:gd name="connsiteY510-4224" fmla="*/ 4847 h 10000"/>
                    <a:gd name="connsiteX511-4225" fmla="*/ 3789 w 10000"/>
                    <a:gd name="connsiteY511-4226" fmla="*/ 4905 h 10000"/>
                    <a:gd name="connsiteX512-4227" fmla="*/ 3775 w 10000"/>
                    <a:gd name="connsiteY512-4228" fmla="*/ 4962 h 10000"/>
                    <a:gd name="connsiteX513-4229" fmla="*/ 3760 w 10000"/>
                    <a:gd name="connsiteY513-4230" fmla="*/ 5022 h 10000"/>
                    <a:gd name="connsiteX514-4231" fmla="*/ 3748 w 10000"/>
                    <a:gd name="connsiteY514-4232" fmla="*/ 5081 h 10000"/>
                    <a:gd name="connsiteX515-4233" fmla="*/ 3737 w 10000"/>
                    <a:gd name="connsiteY515-4234" fmla="*/ 5140 h 10000"/>
                    <a:gd name="connsiteX516-4235" fmla="*/ 3727 w 10000"/>
                    <a:gd name="connsiteY516-4236" fmla="*/ 5200 h 10000"/>
                    <a:gd name="connsiteX517-4237" fmla="*/ 3720 w 10000"/>
                    <a:gd name="connsiteY517-4238" fmla="*/ 5261 h 10000"/>
                    <a:gd name="connsiteX518-4239" fmla="*/ 3711 w 10000"/>
                    <a:gd name="connsiteY518-4240" fmla="*/ 5325 h 10000"/>
                    <a:gd name="connsiteX519-4241" fmla="*/ 3705 w 10000"/>
                    <a:gd name="connsiteY519-4242" fmla="*/ 5386 h 10000"/>
                    <a:gd name="connsiteX520-4243" fmla="*/ 3700 w 10000"/>
                    <a:gd name="connsiteY520-4244" fmla="*/ 5447 h 10000"/>
                    <a:gd name="connsiteX521-4245" fmla="*/ 3696 w 10000"/>
                    <a:gd name="connsiteY521-4246" fmla="*/ 5509 h 10000"/>
                    <a:gd name="connsiteX522-4247" fmla="*/ 3695 w 10000"/>
                    <a:gd name="connsiteY522-4248" fmla="*/ 5572 h 10000"/>
                    <a:gd name="connsiteX523-4249" fmla="*/ 3695 w 10000"/>
                    <a:gd name="connsiteY523-4250" fmla="*/ 5636 h 10000"/>
                    <a:gd name="connsiteX524-4251" fmla="*/ 3695 w 10000"/>
                    <a:gd name="connsiteY524-4252" fmla="*/ 5699 h 10000"/>
                    <a:gd name="connsiteX525-4253" fmla="*/ 3696 w 10000"/>
                    <a:gd name="connsiteY525-4254" fmla="*/ 5761 h 10000"/>
                    <a:gd name="connsiteX526-4255" fmla="*/ 3700 w 10000"/>
                    <a:gd name="connsiteY526-4256" fmla="*/ 5826 h 10000"/>
                    <a:gd name="connsiteX527-4257" fmla="*/ 3705 w 10000"/>
                    <a:gd name="connsiteY527-4258" fmla="*/ 5888 h 10000"/>
                    <a:gd name="connsiteX528-4259" fmla="*/ 3711 w 10000"/>
                    <a:gd name="connsiteY528-4260" fmla="*/ 5949 h 10000"/>
                    <a:gd name="connsiteX529-4261" fmla="*/ 3720 w 10000"/>
                    <a:gd name="connsiteY529-4262" fmla="*/ 6011 h 10000"/>
                    <a:gd name="connsiteX530-4263" fmla="*/ 3727 w 10000"/>
                    <a:gd name="connsiteY530-4264" fmla="*/ 6070 h 10000"/>
                    <a:gd name="connsiteX531-4265" fmla="*/ 3737 w 10000"/>
                    <a:gd name="connsiteY531-4266" fmla="*/ 6131 h 10000"/>
                    <a:gd name="connsiteX532-4267" fmla="*/ 3748 w 10000"/>
                    <a:gd name="connsiteY532-4268" fmla="*/ 6191 h 10000"/>
                    <a:gd name="connsiteX533-4269" fmla="*/ 3760 w 10000"/>
                    <a:gd name="connsiteY533-4270" fmla="*/ 6250 h 10000"/>
                    <a:gd name="connsiteX534-4271" fmla="*/ 3775 w 10000"/>
                    <a:gd name="connsiteY534-4272" fmla="*/ 6308 h 10000"/>
                    <a:gd name="connsiteX535-4273" fmla="*/ 3789 w 10000"/>
                    <a:gd name="connsiteY535-4274" fmla="*/ 6367 h 10000"/>
                    <a:gd name="connsiteX536-4275" fmla="*/ 3807 w 10000"/>
                    <a:gd name="connsiteY536-4276" fmla="*/ 6424 h 10000"/>
                    <a:gd name="connsiteX537-4277" fmla="*/ 3825 w 10000"/>
                    <a:gd name="connsiteY537-4278" fmla="*/ 6482 h 10000"/>
                    <a:gd name="connsiteX538-4279" fmla="*/ 3842 w 10000"/>
                    <a:gd name="connsiteY538-4280" fmla="*/ 6537 h 10000"/>
                    <a:gd name="connsiteX539-4281" fmla="*/ 3862 w 10000"/>
                    <a:gd name="connsiteY539-4282" fmla="*/ 6594 h 10000"/>
                    <a:gd name="connsiteX540-4283" fmla="*/ 3883 w 10000"/>
                    <a:gd name="connsiteY540-4284" fmla="*/ 6648 h 10000"/>
                    <a:gd name="connsiteX541-4285" fmla="*/ 3905 w 10000"/>
                    <a:gd name="connsiteY541-4286" fmla="*/ 6701 h 10000"/>
                    <a:gd name="connsiteX542-4287" fmla="*/ 3928 w 10000"/>
                    <a:gd name="connsiteY542-4288" fmla="*/ 6754 h 10000"/>
                    <a:gd name="connsiteX543-4289" fmla="*/ 3953 w 10000"/>
                    <a:gd name="connsiteY543-4290" fmla="*/ 6807 h 10000"/>
                    <a:gd name="connsiteX544-4291" fmla="*/ 3978 w 10000"/>
                    <a:gd name="connsiteY544-4292" fmla="*/ 6861 h 10000"/>
                    <a:gd name="connsiteX545-4293" fmla="*/ 4004 w 10000"/>
                    <a:gd name="connsiteY545-4294" fmla="*/ 6910 h 10000"/>
                    <a:gd name="connsiteX546-4295" fmla="*/ 4031 w 10000"/>
                    <a:gd name="connsiteY546-4296" fmla="*/ 6959 h 10000"/>
                    <a:gd name="connsiteX547-4297" fmla="*/ 4058 w 10000"/>
                    <a:gd name="connsiteY547-4298" fmla="*/ 7010 h 10000"/>
                    <a:gd name="connsiteX548-4299" fmla="*/ 4118 w 10000"/>
                    <a:gd name="connsiteY548-4300" fmla="*/ 7106 h 10000"/>
                    <a:gd name="connsiteX549-4301" fmla="*/ 4182 w 10000"/>
                    <a:gd name="connsiteY549-4302" fmla="*/ 7200 h 10000"/>
                    <a:gd name="connsiteX550-4303" fmla="*/ 4248 w 10000"/>
                    <a:gd name="connsiteY550-4304" fmla="*/ 7289 h 10000"/>
                    <a:gd name="connsiteX551-4305" fmla="*/ 4321 w 10000"/>
                    <a:gd name="connsiteY551-4306" fmla="*/ 7373 h 10000"/>
                    <a:gd name="connsiteX552-4307" fmla="*/ 4394 w 10000"/>
                    <a:gd name="connsiteY552-4308" fmla="*/ 7454 h 10000"/>
                    <a:gd name="connsiteX553-4309" fmla="*/ 4471 w 10000"/>
                    <a:gd name="connsiteY553-4310" fmla="*/ 7532 h 10000"/>
                    <a:gd name="connsiteX554-4311" fmla="*/ 4552 w 10000"/>
                    <a:gd name="connsiteY554-4312" fmla="*/ 7606 h 10000"/>
                    <a:gd name="connsiteX555-4313" fmla="*/ 4636 w 10000"/>
                    <a:gd name="connsiteY555-4314" fmla="*/ 7674 h 10000"/>
                    <a:gd name="connsiteX556-4315" fmla="*/ 4679 w 10000"/>
                    <a:gd name="connsiteY556-4316" fmla="*/ 7706 h 10000"/>
                    <a:gd name="connsiteX557-4317" fmla="*/ 4723 w 10000"/>
                    <a:gd name="connsiteY557-4318" fmla="*/ 7737 h 10000"/>
                    <a:gd name="connsiteX558-4319" fmla="*/ 4766 w 10000"/>
                    <a:gd name="connsiteY558-4320" fmla="*/ 7768 h 10000"/>
                    <a:gd name="connsiteX559-4321" fmla="*/ 4812 w 10000"/>
                    <a:gd name="connsiteY559-4322" fmla="*/ 7796 h 10000"/>
                    <a:gd name="connsiteX560-4323" fmla="*/ 4859 w 10000"/>
                    <a:gd name="connsiteY560-4324" fmla="*/ 7825 h 10000"/>
                    <a:gd name="connsiteX561-4325" fmla="*/ 4903 w 10000"/>
                    <a:gd name="connsiteY561-4326" fmla="*/ 7852 h 10000"/>
                    <a:gd name="connsiteX562-4327" fmla="*/ 4951 w 10000"/>
                    <a:gd name="connsiteY562-4328" fmla="*/ 7878 h 10000"/>
                    <a:gd name="connsiteX563-4329" fmla="*/ 4997 w 10000"/>
                    <a:gd name="connsiteY563-4330" fmla="*/ 7901 h 10000"/>
                    <a:gd name="connsiteX564-4331" fmla="*/ 5047 w 10000"/>
                    <a:gd name="connsiteY564-4332" fmla="*/ 7923 h 10000"/>
                    <a:gd name="connsiteX565-4333" fmla="*/ 5095 w 10000"/>
                    <a:gd name="connsiteY565-4334" fmla="*/ 7944 h 10000"/>
                    <a:gd name="connsiteX566-4335" fmla="*/ 5145 w 10000"/>
                    <a:gd name="connsiteY566-4336" fmla="*/ 7964 h 10000"/>
                    <a:gd name="connsiteX567-4337" fmla="*/ 5195 w 10000"/>
                    <a:gd name="connsiteY567-4338" fmla="*/ 7985 h 10000"/>
                    <a:gd name="connsiteX568-4339" fmla="*/ 5246 w 10000"/>
                    <a:gd name="connsiteY568-4340" fmla="*/ 8001 h 10000"/>
                    <a:gd name="connsiteX569-4341" fmla="*/ 5296 w 10000"/>
                    <a:gd name="connsiteY569-4342" fmla="*/ 8016 h 10000"/>
                    <a:gd name="connsiteX570-4343" fmla="*/ 5348 w 10000"/>
                    <a:gd name="connsiteY570-4344" fmla="*/ 8032 h 10000"/>
                    <a:gd name="connsiteX571-4345" fmla="*/ 5400 w 10000"/>
                    <a:gd name="connsiteY571-4346" fmla="*/ 8044 h 10000"/>
                    <a:gd name="connsiteX572-4347" fmla="*/ 5453 w 10000"/>
                    <a:gd name="connsiteY572-4348" fmla="*/ 8057 h 10000"/>
                    <a:gd name="connsiteX573-4349" fmla="*/ 5505 w 10000"/>
                    <a:gd name="connsiteY573-4350" fmla="*/ 8065 h 10000"/>
                    <a:gd name="connsiteX574-4351" fmla="*/ 5558 w 10000"/>
                    <a:gd name="connsiteY574-4352" fmla="*/ 8075 h 10000"/>
                    <a:gd name="connsiteX575-4353" fmla="*/ 5611 w 10000"/>
                    <a:gd name="connsiteY575-4354" fmla="*/ 8081 h 10000"/>
                    <a:gd name="connsiteX576-4355" fmla="*/ 5665 w 10000"/>
                    <a:gd name="connsiteY576-4356" fmla="*/ 8087 h 10000"/>
                    <a:gd name="connsiteX577-4357" fmla="*/ 5720 w 10000"/>
                    <a:gd name="connsiteY577-4358" fmla="*/ 8091 h 10000"/>
                    <a:gd name="connsiteX578-4359" fmla="*/ 5775 w 10000"/>
                    <a:gd name="connsiteY578-4360" fmla="*/ 8093 h 10000"/>
                    <a:gd name="connsiteX579-4361" fmla="*/ 5830 w 10000"/>
                    <a:gd name="connsiteY579-4362" fmla="*/ 8093 h 10000"/>
                    <a:gd name="connsiteX580-4363" fmla="*/ 5885 w 10000"/>
                    <a:gd name="connsiteY580-4364" fmla="*/ 8093 h 10000"/>
                    <a:gd name="connsiteX581-4365" fmla="*/ 5941 w 10000"/>
                    <a:gd name="connsiteY581-4366" fmla="*/ 8091 h 10000"/>
                    <a:gd name="connsiteX582-4367" fmla="*/ 5994 w 10000"/>
                    <a:gd name="connsiteY582-4368" fmla="*/ 8087 h 10000"/>
                    <a:gd name="connsiteX583-4369" fmla="*/ 6047 w 10000"/>
                    <a:gd name="connsiteY583-4370" fmla="*/ 8081 h 10000"/>
                    <a:gd name="connsiteX584-4371" fmla="*/ 6101 w 10000"/>
                    <a:gd name="connsiteY584-4372" fmla="*/ 8075 h 10000"/>
                    <a:gd name="connsiteX585-4373" fmla="*/ 6156 w 10000"/>
                    <a:gd name="connsiteY585-4374" fmla="*/ 8065 h 10000"/>
                    <a:gd name="connsiteX586-4375" fmla="*/ 6209 w 10000"/>
                    <a:gd name="connsiteY586-4376" fmla="*/ 8057 h 10000"/>
                    <a:gd name="connsiteX587-4377" fmla="*/ 6261 w 10000"/>
                    <a:gd name="connsiteY587-4378" fmla="*/ 8044 h 10000"/>
                    <a:gd name="connsiteX588-4379" fmla="*/ 6313 w 10000"/>
                    <a:gd name="connsiteY588-4380" fmla="*/ 8032 h 10000"/>
                    <a:gd name="connsiteX589-4381" fmla="*/ 6364 w 10000"/>
                    <a:gd name="connsiteY589-4382" fmla="*/ 8016 h 10000"/>
                    <a:gd name="connsiteX590-4383" fmla="*/ 6416 w 10000"/>
                    <a:gd name="connsiteY590-4384" fmla="*/ 8001 h 10000"/>
                    <a:gd name="connsiteX591-4385" fmla="*/ 6466 w 10000"/>
                    <a:gd name="connsiteY591-4386" fmla="*/ 7985 h 10000"/>
                    <a:gd name="connsiteX592-4387" fmla="*/ 6515 w 10000"/>
                    <a:gd name="connsiteY592-4388" fmla="*/ 7964 h 10000"/>
                    <a:gd name="connsiteX593-4389" fmla="*/ 6563 w 10000"/>
                    <a:gd name="connsiteY593-4390" fmla="*/ 7944 h 10000"/>
                    <a:gd name="connsiteX594-4391" fmla="*/ 6613 w 10000"/>
                    <a:gd name="connsiteY594-4392" fmla="*/ 7923 h 10000"/>
                    <a:gd name="connsiteX595-4393" fmla="*/ 6661 w 10000"/>
                    <a:gd name="connsiteY595-4394" fmla="*/ 7901 h 10000"/>
                    <a:gd name="connsiteX596-4395" fmla="*/ 6709 w 10000"/>
                    <a:gd name="connsiteY596-4396" fmla="*/ 7878 h 10000"/>
                    <a:gd name="connsiteX597-4397" fmla="*/ 6756 w 10000"/>
                    <a:gd name="connsiteY597-4398" fmla="*/ 7852 h 10000"/>
                    <a:gd name="connsiteX598-4399" fmla="*/ 6802 w 10000"/>
                    <a:gd name="connsiteY598-4400" fmla="*/ 7825 h 10000"/>
                    <a:gd name="connsiteX599-4401" fmla="*/ 6848 w 10000"/>
                    <a:gd name="connsiteY599-4402" fmla="*/ 7796 h 10000"/>
                    <a:gd name="connsiteX600-4403" fmla="*/ 6893 w 10000"/>
                    <a:gd name="connsiteY600-4404" fmla="*/ 7768 h 10000"/>
                    <a:gd name="connsiteX601-4405" fmla="*/ 6939 w 10000"/>
                    <a:gd name="connsiteY601-4406" fmla="*/ 7737 h 10000"/>
                    <a:gd name="connsiteX602-4407" fmla="*/ 6982 w 10000"/>
                    <a:gd name="connsiteY602-4408" fmla="*/ 7706 h 10000"/>
                    <a:gd name="connsiteX603-4409" fmla="*/ 7024 w 10000"/>
                    <a:gd name="connsiteY603-4410" fmla="*/ 7674 h 10000"/>
                    <a:gd name="connsiteX604-4411" fmla="*/ 7108 w 10000"/>
                    <a:gd name="connsiteY604-4412" fmla="*/ 7606 h 10000"/>
                    <a:gd name="connsiteX605-4413" fmla="*/ 7188 w 10000"/>
                    <a:gd name="connsiteY605-4414" fmla="*/ 7532 h 10000"/>
                    <a:gd name="connsiteX606-4415" fmla="*/ 7266 w 10000"/>
                    <a:gd name="connsiteY606-4416" fmla="*/ 7454 h 10000"/>
                    <a:gd name="connsiteX607-4417" fmla="*/ 7341 w 10000"/>
                    <a:gd name="connsiteY607-4418" fmla="*/ 7373 h 10000"/>
                    <a:gd name="connsiteX608-4419" fmla="*/ 7411 w 10000"/>
                    <a:gd name="connsiteY608-4420" fmla="*/ 7289 h 10000"/>
                    <a:gd name="connsiteX609-4421" fmla="*/ 7601 w 10000"/>
                    <a:gd name="connsiteY609-4422" fmla="*/ 7010 h 10000"/>
                    <a:gd name="connsiteX610-4423" fmla="*/ 7628 w 10000"/>
                    <a:gd name="connsiteY610-4424" fmla="*/ 6959 h 10000"/>
                    <a:gd name="connsiteX611-4425" fmla="*/ 7658 w 10000"/>
                    <a:gd name="connsiteY611-4426" fmla="*/ 6910 h 10000"/>
                    <a:gd name="connsiteX612-4427" fmla="*/ 7683 w 10000"/>
                    <a:gd name="connsiteY612-4428" fmla="*/ 6861 h 10000"/>
                    <a:gd name="connsiteX613-4429" fmla="*/ 7710 w 10000"/>
                    <a:gd name="connsiteY613-4430" fmla="*/ 6807 h 10000"/>
                    <a:gd name="connsiteX614-4431" fmla="*/ 7731 w 10000"/>
                    <a:gd name="connsiteY614-4432" fmla="*/ 6754 h 10000"/>
                    <a:gd name="connsiteX615-4433" fmla="*/ 7754 w 10000"/>
                    <a:gd name="connsiteY615-4434" fmla="*/ 6701 h 10000"/>
                    <a:gd name="connsiteX616-4435" fmla="*/ 7777 w 10000"/>
                    <a:gd name="connsiteY616-4436" fmla="*/ 6648 h 10000"/>
                    <a:gd name="connsiteX617-4437" fmla="*/ 7799 w 10000"/>
                    <a:gd name="connsiteY617-4438" fmla="*/ 6594 h 10000"/>
                    <a:gd name="connsiteX618-4439" fmla="*/ 7818 w 10000"/>
                    <a:gd name="connsiteY618-4440" fmla="*/ 6537 h 10000"/>
                    <a:gd name="connsiteX619-4441" fmla="*/ 7838 w 10000"/>
                    <a:gd name="connsiteY619-4442" fmla="*/ 6482 h 10000"/>
                    <a:gd name="connsiteX620-4443" fmla="*/ 7854 w 10000"/>
                    <a:gd name="connsiteY620-4444" fmla="*/ 6424 h 10000"/>
                    <a:gd name="connsiteX621-4445" fmla="*/ 7870 w 10000"/>
                    <a:gd name="connsiteY621-4446" fmla="*/ 6367 h 10000"/>
                    <a:gd name="connsiteX622-4447" fmla="*/ 7884 w 10000"/>
                    <a:gd name="connsiteY622-4448" fmla="*/ 6308 h 10000"/>
                    <a:gd name="connsiteX623-4449" fmla="*/ 7898 w 10000"/>
                    <a:gd name="connsiteY623-4450" fmla="*/ 6250 h 10000"/>
                    <a:gd name="connsiteX624-4451" fmla="*/ 7911 w 10000"/>
                    <a:gd name="connsiteY624-4452" fmla="*/ 6191 h 10000"/>
                    <a:gd name="connsiteX625-4453" fmla="*/ 7921 w 10000"/>
                    <a:gd name="connsiteY625-4454" fmla="*/ 6131 h 10000"/>
                    <a:gd name="connsiteX626-4455" fmla="*/ 7932 w 10000"/>
                    <a:gd name="connsiteY626-4456" fmla="*/ 6070 h 10000"/>
                    <a:gd name="connsiteX627-4457" fmla="*/ 7941 w 10000"/>
                    <a:gd name="connsiteY627-4458" fmla="*/ 6011 h 10000"/>
                    <a:gd name="connsiteX628-4459" fmla="*/ 7948 w 10000"/>
                    <a:gd name="connsiteY628-4460" fmla="*/ 5949 h 10000"/>
                    <a:gd name="connsiteX629-4461" fmla="*/ 7955 w 10000"/>
                    <a:gd name="connsiteY629-4462" fmla="*/ 5888 h 10000"/>
                    <a:gd name="connsiteX630-4463" fmla="*/ 7959 w 10000"/>
                    <a:gd name="connsiteY630-4464" fmla="*/ 5826 h 10000"/>
                    <a:gd name="connsiteX631-4465" fmla="*/ 7962 w 10000"/>
                    <a:gd name="connsiteY631-4466" fmla="*/ 5761 h 10000"/>
                    <a:gd name="connsiteX632-4467" fmla="*/ 7966 w 10000"/>
                    <a:gd name="connsiteY632-4468" fmla="*/ 5699 h 10000"/>
                    <a:gd name="connsiteX633-4469" fmla="*/ 7966 w 10000"/>
                    <a:gd name="connsiteY633-4470" fmla="*/ 5636 h 10000"/>
                    <a:gd name="connsiteX634-4471" fmla="*/ 7966 w 10000"/>
                    <a:gd name="connsiteY634-4472" fmla="*/ 5572 h 10000"/>
                    <a:gd name="connsiteX635-4473" fmla="*/ 7962 w 10000"/>
                    <a:gd name="connsiteY635-4474" fmla="*/ 5509 h 10000"/>
                    <a:gd name="connsiteX636-4475" fmla="*/ 7959 w 10000"/>
                    <a:gd name="connsiteY636-4476" fmla="*/ 5447 h 10000"/>
                    <a:gd name="connsiteX637-4477" fmla="*/ 7955 w 10000"/>
                    <a:gd name="connsiteY637-4478" fmla="*/ 5386 h 10000"/>
                    <a:gd name="connsiteX638-4479" fmla="*/ 7948 w 10000"/>
                    <a:gd name="connsiteY638-4480" fmla="*/ 5325 h 10000"/>
                    <a:gd name="connsiteX639-4481" fmla="*/ 7941 w 10000"/>
                    <a:gd name="connsiteY639-4482" fmla="*/ 5261 h 10000"/>
                    <a:gd name="connsiteX640-4483" fmla="*/ 7932 w 10000"/>
                    <a:gd name="connsiteY640-4484" fmla="*/ 5200 h 10000"/>
                    <a:gd name="connsiteX641-4485" fmla="*/ 7921 w 10000"/>
                    <a:gd name="connsiteY641-4486" fmla="*/ 5140 h 10000"/>
                    <a:gd name="connsiteX642-4487" fmla="*/ 7911 w 10000"/>
                    <a:gd name="connsiteY642-4488" fmla="*/ 5081 h 10000"/>
                    <a:gd name="connsiteX643-4489" fmla="*/ 7898 w 10000"/>
                    <a:gd name="connsiteY643-4490" fmla="*/ 5022 h 10000"/>
                    <a:gd name="connsiteX644-4491" fmla="*/ 7884 w 10000"/>
                    <a:gd name="connsiteY644-4492" fmla="*/ 4962 h 10000"/>
                    <a:gd name="connsiteX645-4493" fmla="*/ 7870 w 10000"/>
                    <a:gd name="connsiteY645-4494" fmla="*/ 4905 h 10000"/>
                    <a:gd name="connsiteX646-4495" fmla="*/ 7854 w 10000"/>
                    <a:gd name="connsiteY646-4496" fmla="*/ 4847 h 10000"/>
                    <a:gd name="connsiteX647-4497" fmla="*/ 7838 w 10000"/>
                    <a:gd name="connsiteY647-4498" fmla="*/ 4790 h 10000"/>
                    <a:gd name="connsiteX648-4499" fmla="*/ 7818 w 10000"/>
                    <a:gd name="connsiteY648-4500" fmla="*/ 4735 h 10000"/>
                    <a:gd name="connsiteX649-4501" fmla="*/ 7799 w 10000"/>
                    <a:gd name="connsiteY649-4502" fmla="*/ 4680 h 10000"/>
                    <a:gd name="connsiteX650-4503" fmla="*/ 7777 w 10000"/>
                    <a:gd name="connsiteY650-4504" fmla="*/ 4624 h 10000"/>
                    <a:gd name="connsiteX651-4505" fmla="*/ 7754 w 10000"/>
                    <a:gd name="connsiteY651-4506" fmla="*/ 4569 h 10000"/>
                    <a:gd name="connsiteX652-4507" fmla="*/ 7731 w 10000"/>
                    <a:gd name="connsiteY652-4508" fmla="*/ 4518 h 10000"/>
                    <a:gd name="connsiteX653-4509" fmla="*/ 7710 w 10000"/>
                    <a:gd name="connsiteY653-4510" fmla="*/ 4464 h 10000"/>
                    <a:gd name="connsiteX654-4511" fmla="*/ 7683 w 10000"/>
                    <a:gd name="connsiteY654-4512" fmla="*/ 4413 h 10000"/>
                    <a:gd name="connsiteX655-4513" fmla="*/ 7658 w 10000"/>
                    <a:gd name="connsiteY655-4514" fmla="*/ 4360 h 10000"/>
                    <a:gd name="connsiteX656-4515" fmla="*/ 7628 w 10000"/>
                    <a:gd name="connsiteY656-4516" fmla="*/ 4311 h 10000"/>
                    <a:gd name="connsiteX657-4517" fmla="*/ 7601 w 10000"/>
                    <a:gd name="connsiteY657-4518" fmla="*/ 4262 h 10000"/>
                    <a:gd name="connsiteX658-4519" fmla="*/ 7542 w 10000"/>
                    <a:gd name="connsiteY658-4520" fmla="*/ 4165 h 10000"/>
                    <a:gd name="connsiteX659-4521" fmla="*/ 7478 w 10000"/>
                    <a:gd name="connsiteY659-4522" fmla="*/ 4073 h 10000"/>
                    <a:gd name="connsiteX660-4523" fmla="*/ 7411 w 10000"/>
                    <a:gd name="connsiteY660-4524" fmla="*/ 3983 h 10000"/>
                    <a:gd name="connsiteX661-4525" fmla="*/ 7341 w 10000"/>
                    <a:gd name="connsiteY661-4526" fmla="*/ 3897 h 10000"/>
                    <a:gd name="connsiteX662-4527" fmla="*/ 4205 w 10000"/>
                    <a:gd name="connsiteY662-4528" fmla="*/ 0 h 10000"/>
                    <a:gd name="connsiteX663-4529" fmla="*/ 3515 w 10000"/>
                    <a:gd name="connsiteY663-4530" fmla="*/ 1509 h 10000"/>
                    <a:gd name="connsiteX664-4531" fmla="*/ 1180 w 10000"/>
                    <a:gd name="connsiteY664-4532" fmla="*/ 1509 h 10000"/>
                    <a:gd name="connsiteX665-4533" fmla="*/ 1119 w 10000"/>
                    <a:gd name="connsiteY665-4534" fmla="*/ 1509 h 10000"/>
                    <a:gd name="connsiteX666-4535" fmla="*/ 1061 w 10000"/>
                    <a:gd name="connsiteY666-4536" fmla="*/ 1513 h 10000"/>
                    <a:gd name="connsiteX667-4537" fmla="*/ 1000 w 10000"/>
                    <a:gd name="connsiteY667-4538" fmla="*/ 1524 h 10000"/>
                    <a:gd name="connsiteX668-4539" fmla="*/ 943 w 10000"/>
                    <a:gd name="connsiteY668-4540" fmla="*/ 1536 h 10000"/>
                    <a:gd name="connsiteX669-4541" fmla="*/ 886 w 10000"/>
                    <a:gd name="connsiteY669-4542" fmla="*/ 1552 h 10000"/>
                    <a:gd name="connsiteX670-4543" fmla="*/ 831 w 10000"/>
                    <a:gd name="connsiteY670-4544" fmla="*/ 1569 h 10000"/>
                    <a:gd name="connsiteX671-4545" fmla="*/ 774 w 10000"/>
                    <a:gd name="connsiteY671-4546" fmla="*/ 1591 h 10000"/>
                    <a:gd name="connsiteX672-4547" fmla="*/ 721 w 10000"/>
                    <a:gd name="connsiteY672-4548" fmla="*/ 1616 h 10000"/>
                    <a:gd name="connsiteX673-4549" fmla="*/ 669 w 10000"/>
                    <a:gd name="connsiteY673-4550" fmla="*/ 1642 h 10000"/>
                    <a:gd name="connsiteX674-4551" fmla="*/ 618 w 10000"/>
                    <a:gd name="connsiteY674-4552" fmla="*/ 1673 h 10000"/>
                    <a:gd name="connsiteX675-4553" fmla="*/ 571 w 10000"/>
                    <a:gd name="connsiteY675-4554" fmla="*/ 1704 h 10000"/>
                    <a:gd name="connsiteX676-4555" fmla="*/ 521 w 10000"/>
                    <a:gd name="connsiteY676-4556" fmla="*/ 1741 h 10000"/>
                    <a:gd name="connsiteX677-4557" fmla="*/ 475 w 10000"/>
                    <a:gd name="connsiteY677-4558" fmla="*/ 1778 h 10000"/>
                    <a:gd name="connsiteX678-4559" fmla="*/ 431 w 10000"/>
                    <a:gd name="connsiteY678-4560" fmla="*/ 1819 h 10000"/>
                    <a:gd name="connsiteX679-4561" fmla="*/ 388 w 10000"/>
                    <a:gd name="connsiteY679-4562" fmla="*/ 1862 h 10000"/>
                    <a:gd name="connsiteX680-4563" fmla="*/ 347 w 10000"/>
                    <a:gd name="connsiteY680-4564" fmla="*/ 1907 h 10000"/>
                    <a:gd name="connsiteX681-4565" fmla="*/ 308 w 10000"/>
                    <a:gd name="connsiteY681-4566" fmla="*/ 1954 h 10000"/>
                    <a:gd name="connsiteX682-4567" fmla="*/ 271 w 10000"/>
                    <a:gd name="connsiteY682-4568" fmla="*/ 2005 h 10000"/>
                    <a:gd name="connsiteX683-4569" fmla="*/ 235 w 10000"/>
                    <a:gd name="connsiteY683-4570" fmla="*/ 2054 h 10000"/>
                    <a:gd name="connsiteX684-4571" fmla="*/ 203 w 10000"/>
                    <a:gd name="connsiteY684-4572" fmla="*/ 2109 h 10000"/>
                    <a:gd name="connsiteX685-4573" fmla="*/ 173 w 10000"/>
                    <a:gd name="connsiteY685-4574" fmla="*/ 2163 h 10000"/>
                    <a:gd name="connsiteX686-4575" fmla="*/ 142 w 10000"/>
                    <a:gd name="connsiteY686-4576" fmla="*/ 2220 h 10000"/>
                    <a:gd name="connsiteX687-4577" fmla="*/ 117 w 10000"/>
                    <a:gd name="connsiteY687-4578" fmla="*/ 2277 h 10000"/>
                    <a:gd name="connsiteX688-4579" fmla="*/ 93 w 10000"/>
                    <a:gd name="connsiteY688-4580" fmla="*/ 2339 h 10000"/>
                    <a:gd name="connsiteX689-4581" fmla="*/ 73 w 10000"/>
                    <a:gd name="connsiteY689-4582" fmla="*/ 2398 h 10000"/>
                    <a:gd name="connsiteX690-4583" fmla="*/ 53 w 10000"/>
                    <a:gd name="connsiteY690-4584" fmla="*/ 2464 h 10000"/>
                    <a:gd name="connsiteX691-4585" fmla="*/ 37 w 10000"/>
                    <a:gd name="connsiteY691-4586" fmla="*/ 2527 h 10000"/>
                    <a:gd name="connsiteX692-4587" fmla="*/ 25 w 10000"/>
                    <a:gd name="connsiteY692-4588" fmla="*/ 2591 h 10000"/>
                    <a:gd name="connsiteX693-4589" fmla="*/ 14 w 10000"/>
                    <a:gd name="connsiteY693-4590" fmla="*/ 2660 h 10000"/>
                    <a:gd name="connsiteX694-4591" fmla="*/ 7 w 10000"/>
                    <a:gd name="connsiteY694-4592" fmla="*/ 2728 h 10000"/>
                    <a:gd name="connsiteX695-4593" fmla="*/ 2 w 10000"/>
                    <a:gd name="connsiteY695-4594" fmla="*/ 2795 h 10000"/>
                    <a:gd name="connsiteX696-4595" fmla="*/ 0 w 10000"/>
                    <a:gd name="connsiteY696-4596" fmla="*/ 2865 h 10000"/>
                    <a:gd name="connsiteX697-4597" fmla="*/ 0 w 10000"/>
                    <a:gd name="connsiteY697-4598" fmla="*/ 8646 h 10000"/>
                    <a:gd name="connsiteX698-4599" fmla="*/ 2 w 10000"/>
                    <a:gd name="connsiteY698-4600" fmla="*/ 8714 h 10000"/>
                    <a:gd name="connsiteX699-4601" fmla="*/ 7 w 10000"/>
                    <a:gd name="connsiteY699-4602" fmla="*/ 8784 h 10000"/>
                    <a:gd name="connsiteX700-4603" fmla="*/ 14 w 10000"/>
                    <a:gd name="connsiteY700-4604" fmla="*/ 8849 h 10000"/>
                    <a:gd name="connsiteX701-4605" fmla="*/ 25 w 10000"/>
                    <a:gd name="connsiteY701-4606" fmla="*/ 8917 h 10000"/>
                    <a:gd name="connsiteX702-4607" fmla="*/ 37 w 10000"/>
                    <a:gd name="connsiteY702-4608" fmla="*/ 8982 h 10000"/>
                    <a:gd name="connsiteX703-4609" fmla="*/ 53 w 10000"/>
                    <a:gd name="connsiteY703-4610" fmla="*/ 9048 h 10000"/>
                    <a:gd name="connsiteX704-4611" fmla="*/ 73 w 10000"/>
                    <a:gd name="connsiteY704-4612" fmla="*/ 9109 h 10000"/>
                    <a:gd name="connsiteX705-4613" fmla="*/ 93 w 10000"/>
                    <a:gd name="connsiteY705-4614" fmla="*/ 9171 h 10000"/>
                    <a:gd name="connsiteX706-4615" fmla="*/ 117 w 10000"/>
                    <a:gd name="connsiteY706-4616" fmla="*/ 9230 h 10000"/>
                    <a:gd name="connsiteX707-4617" fmla="*/ 142 w 10000"/>
                    <a:gd name="connsiteY707-4618" fmla="*/ 9289 h 10000"/>
                    <a:gd name="connsiteX708-4619" fmla="*/ 173 w 10000"/>
                    <a:gd name="connsiteY708-4620" fmla="*/ 9347 h 10000"/>
                    <a:gd name="connsiteX709-4621" fmla="*/ 203 w 10000"/>
                    <a:gd name="connsiteY709-4622" fmla="*/ 9402 h 10000"/>
                    <a:gd name="connsiteX710-4623" fmla="*/ 235 w 10000"/>
                    <a:gd name="connsiteY710-4624" fmla="*/ 9453 h 10000"/>
                    <a:gd name="connsiteX711-4625" fmla="*/ 271 w 10000"/>
                    <a:gd name="connsiteY711-4626" fmla="*/ 9506 h 10000"/>
                    <a:gd name="connsiteX712-4627" fmla="*/ 308 w 10000"/>
                    <a:gd name="connsiteY712-4628" fmla="*/ 9556 h 10000"/>
                    <a:gd name="connsiteX713-4629" fmla="*/ 347 w 10000"/>
                    <a:gd name="connsiteY713-4630" fmla="*/ 9603 h 10000"/>
                    <a:gd name="connsiteX714-4631" fmla="*/ 388 w 10000"/>
                    <a:gd name="connsiteY714-4632" fmla="*/ 9650 h 10000"/>
                    <a:gd name="connsiteX715-4633" fmla="*/ 431 w 10000"/>
                    <a:gd name="connsiteY715-4634" fmla="*/ 9691 h 10000"/>
                    <a:gd name="connsiteX716-4635" fmla="*/ 475 w 10000"/>
                    <a:gd name="connsiteY716-4636" fmla="*/ 9732 h 10000"/>
                    <a:gd name="connsiteX717-4637" fmla="*/ 521 w 10000"/>
                    <a:gd name="connsiteY717-4638" fmla="*/ 9769 h 10000"/>
                    <a:gd name="connsiteX718-4639" fmla="*/ 571 w 10000"/>
                    <a:gd name="connsiteY718-4640" fmla="*/ 9803 h 10000"/>
                    <a:gd name="connsiteX719-4641" fmla="*/ 618 w 10000"/>
                    <a:gd name="connsiteY719-4642" fmla="*/ 9836 h 10000"/>
                    <a:gd name="connsiteX720-4643" fmla="*/ 669 w 10000"/>
                    <a:gd name="connsiteY720-4644" fmla="*/ 9867 h 10000"/>
                    <a:gd name="connsiteX721-4645" fmla="*/ 721 w 10000"/>
                    <a:gd name="connsiteY721-4646" fmla="*/ 9894 h 10000"/>
                    <a:gd name="connsiteX722-4647" fmla="*/ 774 w 10000"/>
                    <a:gd name="connsiteY722-4648" fmla="*/ 9918 h 10000"/>
                    <a:gd name="connsiteX723-4649" fmla="*/ 831 w 10000"/>
                    <a:gd name="connsiteY723-4650" fmla="*/ 9939 h 10000"/>
                    <a:gd name="connsiteX724-4651" fmla="*/ 886 w 10000"/>
                    <a:gd name="connsiteY724-4652" fmla="*/ 9957 h 10000"/>
                    <a:gd name="connsiteX725-4653" fmla="*/ 943 w 10000"/>
                    <a:gd name="connsiteY725-4654" fmla="*/ 9975 h 10000"/>
                    <a:gd name="connsiteX726-4655" fmla="*/ 1000 w 10000"/>
                    <a:gd name="connsiteY726-4656" fmla="*/ 9986 h 10000"/>
                    <a:gd name="connsiteX727-4657" fmla="*/ 1061 w 10000"/>
                    <a:gd name="connsiteY727-4658" fmla="*/ 9994 h 10000"/>
                    <a:gd name="connsiteX728-4659" fmla="*/ 1119 w 10000"/>
                    <a:gd name="connsiteY728-4660" fmla="*/ 10000 h 10000"/>
                    <a:gd name="connsiteX729-4661" fmla="*/ 1180 w 10000"/>
                    <a:gd name="connsiteY729-4662" fmla="*/ 10000 h 10000"/>
                    <a:gd name="connsiteX730-4663" fmla="*/ 8820 w 10000"/>
                    <a:gd name="connsiteY730-4664" fmla="*/ 10000 h 10000"/>
                    <a:gd name="connsiteX731-4665" fmla="*/ 8882 w 10000"/>
                    <a:gd name="connsiteY731-4666" fmla="*/ 10000 h 10000"/>
                    <a:gd name="connsiteX732-4667" fmla="*/ 8941 w 10000"/>
                    <a:gd name="connsiteY732-4668" fmla="*/ 9994 h 10000"/>
                    <a:gd name="connsiteX733-4669" fmla="*/ 9000 w 10000"/>
                    <a:gd name="connsiteY733-4670" fmla="*/ 9986 h 10000"/>
                    <a:gd name="connsiteX734-4671" fmla="*/ 9059 w 10000"/>
                    <a:gd name="connsiteY734-4672" fmla="*/ 9975 h 10000"/>
                    <a:gd name="connsiteX735-4673" fmla="*/ 9114 w 10000"/>
                    <a:gd name="connsiteY735-4674" fmla="*/ 9957 h 10000"/>
                    <a:gd name="connsiteX736-4675" fmla="*/ 9172 w 10000"/>
                    <a:gd name="connsiteY736-4676" fmla="*/ 9939 h 10000"/>
                    <a:gd name="connsiteX737-4677" fmla="*/ 9226 w 10000"/>
                    <a:gd name="connsiteY737-4678" fmla="*/ 9918 h 10000"/>
                    <a:gd name="connsiteX738-4679" fmla="*/ 9279 w 10000"/>
                    <a:gd name="connsiteY738-4680" fmla="*/ 9894 h 10000"/>
                    <a:gd name="connsiteX739-4681" fmla="*/ 9331 w 10000"/>
                    <a:gd name="connsiteY739-4682" fmla="*/ 9867 h 10000"/>
                    <a:gd name="connsiteX740-4683" fmla="*/ 9382 w 10000"/>
                    <a:gd name="connsiteY740-4684" fmla="*/ 9836 h 10000"/>
                    <a:gd name="connsiteX741-4685" fmla="*/ 9432 w 10000"/>
                    <a:gd name="connsiteY741-4686" fmla="*/ 9803 h 10000"/>
                    <a:gd name="connsiteX742-4687" fmla="*/ 9480 w 10000"/>
                    <a:gd name="connsiteY742-4688" fmla="*/ 9769 h 10000"/>
                    <a:gd name="connsiteX743-4689" fmla="*/ 9525 w 10000"/>
                    <a:gd name="connsiteY743-4690" fmla="*/ 9732 h 10000"/>
                    <a:gd name="connsiteX744-4691" fmla="*/ 9571 w 10000"/>
                    <a:gd name="connsiteY744-4692" fmla="*/ 9691 h 10000"/>
                    <a:gd name="connsiteX745-4693" fmla="*/ 9612 w 10000"/>
                    <a:gd name="connsiteY745-4694" fmla="*/ 9650 h 10000"/>
                    <a:gd name="connsiteX746-4695" fmla="*/ 9653 w 10000"/>
                    <a:gd name="connsiteY746-4696" fmla="*/ 9603 h 10000"/>
                    <a:gd name="connsiteX747-4697" fmla="*/ 9692 w 10000"/>
                    <a:gd name="connsiteY747-4698" fmla="*/ 9556 h 10000"/>
                    <a:gd name="connsiteX748-4699" fmla="*/ 9729 w 10000"/>
                    <a:gd name="connsiteY748-4700" fmla="*/ 9506 h 10000"/>
                    <a:gd name="connsiteX749-4701" fmla="*/ 9765 w 10000"/>
                    <a:gd name="connsiteY749-4702" fmla="*/ 9453 h 10000"/>
                    <a:gd name="connsiteX750-4703" fmla="*/ 9797 w 10000"/>
                    <a:gd name="connsiteY750-4704" fmla="*/ 9402 h 10000"/>
                    <a:gd name="connsiteX751-4705" fmla="*/ 9829 w 10000"/>
                    <a:gd name="connsiteY751-4706" fmla="*/ 9347 h 10000"/>
                    <a:gd name="connsiteX752-4707" fmla="*/ 9858 w 10000"/>
                    <a:gd name="connsiteY752-4708" fmla="*/ 9289 h 10000"/>
                    <a:gd name="connsiteX753-4709" fmla="*/ 9883 w 10000"/>
                    <a:gd name="connsiteY753-4710" fmla="*/ 9230 h 10000"/>
                    <a:gd name="connsiteX754-4711" fmla="*/ 9907 w 10000"/>
                    <a:gd name="connsiteY754-4712" fmla="*/ 9171 h 10000"/>
                    <a:gd name="connsiteX755-4713" fmla="*/ 9927 w 10000"/>
                    <a:gd name="connsiteY755-4714" fmla="*/ 9109 h 10000"/>
                    <a:gd name="connsiteX756-4715" fmla="*/ 9947 w 10000"/>
                    <a:gd name="connsiteY756-4716" fmla="*/ 9048 h 10000"/>
                    <a:gd name="connsiteX757-4717" fmla="*/ 9963 w 10000"/>
                    <a:gd name="connsiteY757-4718" fmla="*/ 8982 h 10000"/>
                    <a:gd name="connsiteX758-4719" fmla="*/ 9975 w 10000"/>
                    <a:gd name="connsiteY758-4720" fmla="*/ 8917 h 10000"/>
                    <a:gd name="connsiteX759-4721" fmla="*/ 9986 w 10000"/>
                    <a:gd name="connsiteY759-4722" fmla="*/ 8849 h 10000"/>
                    <a:gd name="connsiteX760-4723" fmla="*/ 9995 w 10000"/>
                    <a:gd name="connsiteY760-4724" fmla="*/ 8784 h 10000"/>
                    <a:gd name="connsiteX761-4725" fmla="*/ 9998 w 10000"/>
                    <a:gd name="connsiteY761-4726" fmla="*/ 8714 h 10000"/>
                    <a:gd name="connsiteX762-4727" fmla="*/ 10000 w 10000"/>
                    <a:gd name="connsiteY762-4728" fmla="*/ 8646 h 10000"/>
                    <a:gd name="connsiteX763-4729" fmla="*/ 10000 w 10000"/>
                    <a:gd name="connsiteY763-4730" fmla="*/ 2865 h 10000"/>
                    <a:gd name="connsiteX764-4731" fmla="*/ 9998 w 10000"/>
                    <a:gd name="connsiteY764-4732" fmla="*/ 2795 h 10000"/>
                    <a:gd name="connsiteX765-4733" fmla="*/ 9995 w 10000"/>
                    <a:gd name="connsiteY765-4734" fmla="*/ 2728 h 10000"/>
                    <a:gd name="connsiteX766-4735" fmla="*/ 9986 w 10000"/>
                    <a:gd name="connsiteY766-4736" fmla="*/ 2660 h 10000"/>
                    <a:gd name="connsiteX767-4737" fmla="*/ 9975 w 10000"/>
                    <a:gd name="connsiteY767-4738" fmla="*/ 2591 h 10000"/>
                    <a:gd name="connsiteX768-4739" fmla="*/ 9963 w 10000"/>
                    <a:gd name="connsiteY768-4740" fmla="*/ 2527 h 10000"/>
                    <a:gd name="connsiteX769-4741" fmla="*/ 9947 w 10000"/>
                    <a:gd name="connsiteY769-4742" fmla="*/ 2464 h 10000"/>
                    <a:gd name="connsiteX770-4743" fmla="*/ 9927 w 10000"/>
                    <a:gd name="connsiteY770-4744" fmla="*/ 2398 h 10000"/>
                    <a:gd name="connsiteX771-4745" fmla="*/ 9907 w 10000"/>
                    <a:gd name="connsiteY771-4746" fmla="*/ 2339 h 10000"/>
                    <a:gd name="connsiteX772-4747" fmla="*/ 9883 w 10000"/>
                    <a:gd name="connsiteY772-4748" fmla="*/ 2277 h 10000"/>
                    <a:gd name="connsiteX773-4749" fmla="*/ 9858 w 10000"/>
                    <a:gd name="connsiteY773-4750" fmla="*/ 2220 h 10000"/>
                    <a:gd name="connsiteX774-4751" fmla="*/ 9829 w 10000"/>
                    <a:gd name="connsiteY774-4752" fmla="*/ 2163 h 10000"/>
                    <a:gd name="connsiteX775-4753" fmla="*/ 9797 w 10000"/>
                    <a:gd name="connsiteY775-4754" fmla="*/ 2109 h 10000"/>
                    <a:gd name="connsiteX776-4755" fmla="*/ 9765 w 10000"/>
                    <a:gd name="connsiteY776-4756" fmla="*/ 2054 h 10000"/>
                    <a:gd name="connsiteX777-4757" fmla="*/ 9729 w 10000"/>
                    <a:gd name="connsiteY777-4758" fmla="*/ 2005 h 10000"/>
                    <a:gd name="connsiteX778-4759" fmla="*/ 9692 w 10000"/>
                    <a:gd name="connsiteY778-4760" fmla="*/ 1954 h 10000"/>
                    <a:gd name="connsiteX779-4761" fmla="*/ 9653 w 10000"/>
                    <a:gd name="connsiteY779-4762" fmla="*/ 1907 h 10000"/>
                    <a:gd name="connsiteX780-4763" fmla="*/ 9612 w 10000"/>
                    <a:gd name="connsiteY780-4764" fmla="*/ 1862 h 10000"/>
                    <a:gd name="connsiteX781-4765" fmla="*/ 9571 w 10000"/>
                    <a:gd name="connsiteY781-4766" fmla="*/ 1819 h 10000"/>
                    <a:gd name="connsiteX782-4767" fmla="*/ 9525 w 10000"/>
                    <a:gd name="connsiteY782-4768" fmla="*/ 1778 h 10000"/>
                    <a:gd name="connsiteX783-4769" fmla="*/ 9480 w 10000"/>
                    <a:gd name="connsiteY783-4770" fmla="*/ 1741 h 10000"/>
                    <a:gd name="connsiteX784-4771" fmla="*/ 9432 w 10000"/>
                    <a:gd name="connsiteY784-4772" fmla="*/ 1704 h 10000"/>
                    <a:gd name="connsiteX785-4773" fmla="*/ 9382 w 10000"/>
                    <a:gd name="connsiteY785-4774" fmla="*/ 1673 h 10000"/>
                    <a:gd name="connsiteX786-4775" fmla="*/ 9331 w 10000"/>
                    <a:gd name="connsiteY786-4776" fmla="*/ 1642 h 10000"/>
                    <a:gd name="connsiteX787-4777" fmla="*/ 9279 w 10000"/>
                    <a:gd name="connsiteY787-4778" fmla="*/ 1616 h 10000"/>
                    <a:gd name="connsiteX788-4779" fmla="*/ 9226 w 10000"/>
                    <a:gd name="connsiteY788-4780" fmla="*/ 1591 h 10000"/>
                    <a:gd name="connsiteX789-4781" fmla="*/ 9172 w 10000"/>
                    <a:gd name="connsiteY789-4782" fmla="*/ 1569 h 10000"/>
                    <a:gd name="connsiteX790-4783" fmla="*/ 9114 w 10000"/>
                    <a:gd name="connsiteY790-4784" fmla="*/ 1552 h 10000"/>
                    <a:gd name="connsiteX791-4785" fmla="*/ 9059 w 10000"/>
                    <a:gd name="connsiteY791-4786" fmla="*/ 1536 h 10000"/>
                    <a:gd name="connsiteX792-4787" fmla="*/ 9000 w 10000"/>
                    <a:gd name="connsiteY792-4788" fmla="*/ 1524 h 10000"/>
                    <a:gd name="connsiteX793-4789" fmla="*/ 8941 w 10000"/>
                    <a:gd name="connsiteY793-4790" fmla="*/ 1513 h 10000"/>
                    <a:gd name="connsiteX794-4791" fmla="*/ 8882 w 10000"/>
                    <a:gd name="connsiteY794-4792" fmla="*/ 1509 h 10000"/>
                    <a:gd name="connsiteX795-4793" fmla="*/ 8820 w 10000"/>
                    <a:gd name="connsiteY795-4794" fmla="*/ 1509 h 10000"/>
                    <a:gd name="connsiteX796-4795" fmla="*/ 8446 w 10000"/>
                    <a:gd name="connsiteY796-4796" fmla="*/ 1509 h 10000"/>
                    <a:gd name="connsiteX797-4797" fmla="*/ 7653 w 10000"/>
                    <a:gd name="connsiteY797-4798" fmla="*/ 0 h 10000"/>
                    <a:gd name="connsiteX798-4799" fmla="*/ 4205 w 10000"/>
                    <a:gd name="connsiteY798-4800" fmla="*/ 0 h 1000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  <a:cxn ang="0">
                      <a:pos x="connsiteX23-47" y="connsiteY23-48"/>
                    </a:cxn>
                    <a:cxn ang="0">
                      <a:pos x="connsiteX24-49" y="connsiteY24-50"/>
                    </a:cxn>
                    <a:cxn ang="0">
                      <a:pos x="connsiteX25-51" y="connsiteY25-52"/>
                    </a:cxn>
                    <a:cxn ang="0">
                      <a:pos x="connsiteX26-53" y="connsiteY26-54"/>
                    </a:cxn>
                    <a:cxn ang="0">
                      <a:pos x="connsiteX27-55" y="connsiteY27-56"/>
                    </a:cxn>
                    <a:cxn ang="0">
                      <a:pos x="connsiteX28-57" y="connsiteY28-58"/>
                    </a:cxn>
                    <a:cxn ang="0">
                      <a:pos x="connsiteX29-59" y="connsiteY29-60"/>
                    </a:cxn>
                    <a:cxn ang="0">
                      <a:pos x="connsiteX30-61" y="connsiteY30-62"/>
                    </a:cxn>
                    <a:cxn ang="0">
                      <a:pos x="connsiteX31-63" y="connsiteY31-64"/>
                    </a:cxn>
                    <a:cxn ang="0">
                      <a:pos x="connsiteX32-65" y="connsiteY32-66"/>
                    </a:cxn>
                    <a:cxn ang="0">
                      <a:pos x="connsiteX33-67" y="connsiteY33-68"/>
                    </a:cxn>
                    <a:cxn ang="0">
                      <a:pos x="connsiteX34-69" y="connsiteY34-70"/>
                    </a:cxn>
                    <a:cxn ang="0">
                      <a:pos x="connsiteX35-71" y="connsiteY35-72"/>
                    </a:cxn>
                    <a:cxn ang="0">
                      <a:pos x="connsiteX36-73" y="connsiteY36-74"/>
                    </a:cxn>
                    <a:cxn ang="0">
                      <a:pos x="connsiteX37-75" y="connsiteY37-76"/>
                    </a:cxn>
                    <a:cxn ang="0">
                      <a:pos x="connsiteX38-77" y="connsiteY38-78"/>
                    </a:cxn>
                    <a:cxn ang="0">
                      <a:pos x="connsiteX39-79" y="connsiteY39-80"/>
                    </a:cxn>
                    <a:cxn ang="0">
                      <a:pos x="connsiteX40-81" y="connsiteY40-82"/>
                    </a:cxn>
                    <a:cxn ang="0">
                      <a:pos x="connsiteX41-83" y="connsiteY41-84"/>
                    </a:cxn>
                    <a:cxn ang="0">
                      <a:pos x="connsiteX42-85" y="connsiteY42-86"/>
                    </a:cxn>
                    <a:cxn ang="0">
                      <a:pos x="connsiteX43-87" y="connsiteY43-88"/>
                    </a:cxn>
                    <a:cxn ang="0">
                      <a:pos x="connsiteX44-89" y="connsiteY44-90"/>
                    </a:cxn>
                    <a:cxn ang="0">
                      <a:pos x="connsiteX45-91" y="connsiteY45-92"/>
                    </a:cxn>
                    <a:cxn ang="0">
                      <a:pos x="connsiteX46-93" y="connsiteY46-94"/>
                    </a:cxn>
                    <a:cxn ang="0">
                      <a:pos x="connsiteX47-95" y="connsiteY47-96"/>
                    </a:cxn>
                    <a:cxn ang="0">
                      <a:pos x="connsiteX48-97" y="connsiteY48-98"/>
                    </a:cxn>
                    <a:cxn ang="0">
                      <a:pos x="connsiteX49-99" y="connsiteY49-100"/>
                    </a:cxn>
                    <a:cxn ang="0">
                      <a:pos x="connsiteX50-101" y="connsiteY50-102"/>
                    </a:cxn>
                    <a:cxn ang="0">
                      <a:pos x="connsiteX51-103" y="connsiteY51-104"/>
                    </a:cxn>
                    <a:cxn ang="0">
                      <a:pos x="connsiteX52-105" y="connsiteY52-106"/>
                    </a:cxn>
                    <a:cxn ang="0">
                      <a:pos x="connsiteX53-107" y="connsiteY53-108"/>
                    </a:cxn>
                    <a:cxn ang="0">
                      <a:pos x="connsiteX54-109" y="connsiteY54-110"/>
                    </a:cxn>
                    <a:cxn ang="0">
                      <a:pos x="connsiteX55-111" y="connsiteY55-112"/>
                    </a:cxn>
                    <a:cxn ang="0">
                      <a:pos x="connsiteX56-113" y="connsiteY56-114"/>
                    </a:cxn>
                    <a:cxn ang="0">
                      <a:pos x="connsiteX57-115" y="connsiteY57-116"/>
                    </a:cxn>
                    <a:cxn ang="0">
                      <a:pos x="connsiteX58-117" y="connsiteY58-118"/>
                    </a:cxn>
                    <a:cxn ang="0">
                      <a:pos x="connsiteX59-119" y="connsiteY59-120"/>
                    </a:cxn>
                    <a:cxn ang="0">
                      <a:pos x="connsiteX60-121" y="connsiteY60-122"/>
                    </a:cxn>
                    <a:cxn ang="0">
                      <a:pos x="connsiteX61-123" y="connsiteY61-124"/>
                    </a:cxn>
                    <a:cxn ang="0">
                      <a:pos x="connsiteX62-125" y="connsiteY62-126"/>
                    </a:cxn>
                    <a:cxn ang="0">
                      <a:pos x="connsiteX63-127" y="connsiteY63-128"/>
                    </a:cxn>
                    <a:cxn ang="0">
                      <a:pos x="connsiteX64-129" y="connsiteY64-130"/>
                    </a:cxn>
                    <a:cxn ang="0">
                      <a:pos x="connsiteX65-131" y="connsiteY65-132"/>
                    </a:cxn>
                    <a:cxn ang="0">
                      <a:pos x="connsiteX66-133" y="connsiteY66-134"/>
                    </a:cxn>
                    <a:cxn ang="0">
                      <a:pos x="connsiteX67-135" y="connsiteY67-136"/>
                    </a:cxn>
                    <a:cxn ang="0">
                      <a:pos x="connsiteX68-137" y="connsiteY68-138"/>
                    </a:cxn>
                    <a:cxn ang="0">
                      <a:pos x="connsiteX69-139" y="connsiteY69-140"/>
                    </a:cxn>
                    <a:cxn ang="0">
                      <a:pos x="connsiteX70-141" y="connsiteY70-142"/>
                    </a:cxn>
                    <a:cxn ang="0">
                      <a:pos x="connsiteX71-143" y="connsiteY71-144"/>
                    </a:cxn>
                    <a:cxn ang="0">
                      <a:pos x="connsiteX72-145" y="connsiteY72-146"/>
                    </a:cxn>
                    <a:cxn ang="0">
                      <a:pos x="connsiteX73-147" y="connsiteY73-148"/>
                    </a:cxn>
                    <a:cxn ang="0">
                      <a:pos x="connsiteX74-149" y="connsiteY74-150"/>
                    </a:cxn>
                    <a:cxn ang="0">
                      <a:pos x="connsiteX75-151" y="connsiteY75-152"/>
                    </a:cxn>
                    <a:cxn ang="0">
                      <a:pos x="connsiteX76-153" y="connsiteY76-154"/>
                    </a:cxn>
                    <a:cxn ang="0">
                      <a:pos x="connsiteX77-155" y="connsiteY77-156"/>
                    </a:cxn>
                    <a:cxn ang="0">
                      <a:pos x="connsiteX78-157" y="connsiteY78-158"/>
                    </a:cxn>
                    <a:cxn ang="0">
                      <a:pos x="connsiteX79-159" y="connsiteY79-160"/>
                    </a:cxn>
                    <a:cxn ang="0">
                      <a:pos x="connsiteX80-161" y="connsiteY80-162"/>
                    </a:cxn>
                    <a:cxn ang="0">
                      <a:pos x="connsiteX81-163" y="connsiteY81-164"/>
                    </a:cxn>
                    <a:cxn ang="0">
                      <a:pos x="connsiteX82-165" y="connsiteY82-166"/>
                    </a:cxn>
                    <a:cxn ang="0">
                      <a:pos x="connsiteX83-167" y="connsiteY83-168"/>
                    </a:cxn>
                    <a:cxn ang="0">
                      <a:pos x="connsiteX84-169" y="connsiteY84-170"/>
                    </a:cxn>
                    <a:cxn ang="0">
                      <a:pos x="connsiteX85-171" y="connsiteY85-172"/>
                    </a:cxn>
                    <a:cxn ang="0">
                      <a:pos x="connsiteX86-173" y="connsiteY86-174"/>
                    </a:cxn>
                    <a:cxn ang="0">
                      <a:pos x="connsiteX87-175" y="connsiteY87-176"/>
                    </a:cxn>
                    <a:cxn ang="0">
                      <a:pos x="connsiteX88-177" y="connsiteY88-178"/>
                    </a:cxn>
                    <a:cxn ang="0">
                      <a:pos x="connsiteX89-179" y="connsiteY89-180"/>
                    </a:cxn>
                    <a:cxn ang="0">
                      <a:pos x="connsiteX90-181" y="connsiteY90-182"/>
                    </a:cxn>
                    <a:cxn ang="0">
                      <a:pos x="connsiteX91-183" y="connsiteY91-184"/>
                    </a:cxn>
                    <a:cxn ang="0">
                      <a:pos x="connsiteX92-185" y="connsiteY92-186"/>
                    </a:cxn>
                    <a:cxn ang="0">
                      <a:pos x="connsiteX93-187" y="connsiteY93-188"/>
                    </a:cxn>
                    <a:cxn ang="0">
                      <a:pos x="connsiteX94-189" y="connsiteY94-190"/>
                    </a:cxn>
                    <a:cxn ang="0">
                      <a:pos x="connsiteX95-191" y="connsiteY95-192"/>
                    </a:cxn>
                    <a:cxn ang="0">
                      <a:pos x="connsiteX96-193" y="connsiteY96-194"/>
                    </a:cxn>
                    <a:cxn ang="0">
                      <a:pos x="connsiteX97-195" y="connsiteY97-196"/>
                    </a:cxn>
                    <a:cxn ang="0">
                      <a:pos x="connsiteX98-197" y="connsiteY98-198"/>
                    </a:cxn>
                    <a:cxn ang="0">
                      <a:pos x="connsiteX99-199" y="connsiteY99-200"/>
                    </a:cxn>
                    <a:cxn ang="0">
                      <a:pos x="connsiteX100-201" y="connsiteY100-202"/>
                    </a:cxn>
                    <a:cxn ang="0">
                      <a:pos x="connsiteX101-203" y="connsiteY101-204"/>
                    </a:cxn>
                    <a:cxn ang="0">
                      <a:pos x="connsiteX102-205" y="connsiteY102-206"/>
                    </a:cxn>
                    <a:cxn ang="0">
                      <a:pos x="connsiteX103-207" y="connsiteY103-208"/>
                    </a:cxn>
                    <a:cxn ang="0">
                      <a:pos x="connsiteX104-209" y="connsiteY104-210"/>
                    </a:cxn>
                    <a:cxn ang="0">
                      <a:pos x="connsiteX105-211" y="connsiteY105-212"/>
                    </a:cxn>
                    <a:cxn ang="0">
                      <a:pos x="connsiteX106-213" y="connsiteY106-214"/>
                    </a:cxn>
                    <a:cxn ang="0">
                      <a:pos x="connsiteX107-215" y="connsiteY107-216"/>
                    </a:cxn>
                    <a:cxn ang="0">
                      <a:pos x="connsiteX108-217" y="connsiteY108-218"/>
                    </a:cxn>
                    <a:cxn ang="0">
                      <a:pos x="connsiteX109-219" y="connsiteY109-220"/>
                    </a:cxn>
                    <a:cxn ang="0">
                      <a:pos x="connsiteX110-221" y="connsiteY110-222"/>
                    </a:cxn>
                    <a:cxn ang="0">
                      <a:pos x="connsiteX111-223" y="connsiteY111-224"/>
                    </a:cxn>
                    <a:cxn ang="0">
                      <a:pos x="connsiteX112-225" y="connsiteY112-226"/>
                    </a:cxn>
                    <a:cxn ang="0">
                      <a:pos x="connsiteX113-227" y="connsiteY113-228"/>
                    </a:cxn>
                    <a:cxn ang="0">
                      <a:pos x="connsiteX114-229" y="connsiteY114-230"/>
                    </a:cxn>
                    <a:cxn ang="0">
                      <a:pos x="connsiteX115-231" y="connsiteY115-232"/>
                    </a:cxn>
                    <a:cxn ang="0">
                      <a:pos x="connsiteX116-233" y="connsiteY116-234"/>
                    </a:cxn>
                    <a:cxn ang="0">
                      <a:pos x="connsiteX117-235" y="connsiteY117-236"/>
                    </a:cxn>
                    <a:cxn ang="0">
                      <a:pos x="connsiteX118-237" y="connsiteY118-238"/>
                    </a:cxn>
                    <a:cxn ang="0">
                      <a:pos x="connsiteX119-239" y="connsiteY119-240"/>
                    </a:cxn>
                    <a:cxn ang="0">
                      <a:pos x="connsiteX120-241" y="connsiteY120-242"/>
                    </a:cxn>
                    <a:cxn ang="0">
                      <a:pos x="connsiteX121-243" y="connsiteY121-244"/>
                    </a:cxn>
                    <a:cxn ang="0">
                      <a:pos x="connsiteX122-245" y="connsiteY122-246"/>
                    </a:cxn>
                    <a:cxn ang="0">
                      <a:pos x="connsiteX123-247" y="connsiteY123-248"/>
                    </a:cxn>
                    <a:cxn ang="0">
                      <a:pos x="connsiteX124-249" y="connsiteY124-250"/>
                    </a:cxn>
                    <a:cxn ang="0">
                      <a:pos x="connsiteX125-251" y="connsiteY125-252"/>
                    </a:cxn>
                    <a:cxn ang="0">
                      <a:pos x="connsiteX126-253" y="connsiteY126-254"/>
                    </a:cxn>
                    <a:cxn ang="0">
                      <a:pos x="connsiteX127-255" y="connsiteY127-256"/>
                    </a:cxn>
                    <a:cxn ang="0">
                      <a:pos x="connsiteX128-257" y="connsiteY128-258"/>
                    </a:cxn>
                    <a:cxn ang="0">
                      <a:pos x="connsiteX129-259" y="connsiteY129-260"/>
                    </a:cxn>
                    <a:cxn ang="0">
                      <a:pos x="connsiteX130-261" y="connsiteY130-262"/>
                    </a:cxn>
                    <a:cxn ang="0">
                      <a:pos x="connsiteX131-263" y="connsiteY131-264"/>
                    </a:cxn>
                    <a:cxn ang="0">
                      <a:pos x="connsiteX132-265" y="connsiteY132-266"/>
                    </a:cxn>
                    <a:cxn ang="0">
                      <a:pos x="connsiteX133-267" y="connsiteY133-268"/>
                    </a:cxn>
                    <a:cxn ang="0">
                      <a:pos x="connsiteX134-269" y="connsiteY134-270"/>
                    </a:cxn>
                    <a:cxn ang="0">
                      <a:pos x="connsiteX135-271" y="connsiteY135-272"/>
                    </a:cxn>
                    <a:cxn ang="0">
                      <a:pos x="connsiteX136-273" y="connsiteY136-274"/>
                    </a:cxn>
                    <a:cxn ang="0">
                      <a:pos x="connsiteX137-275" y="connsiteY137-276"/>
                    </a:cxn>
                    <a:cxn ang="0">
                      <a:pos x="connsiteX138-277" y="connsiteY138-278"/>
                    </a:cxn>
                    <a:cxn ang="0">
                      <a:pos x="connsiteX139-279" y="connsiteY139-280"/>
                    </a:cxn>
                    <a:cxn ang="0">
                      <a:pos x="connsiteX140-281" y="connsiteY140-282"/>
                    </a:cxn>
                    <a:cxn ang="0">
                      <a:pos x="connsiteX141-283" y="connsiteY141-284"/>
                    </a:cxn>
                    <a:cxn ang="0">
                      <a:pos x="connsiteX142-285" y="connsiteY142-286"/>
                    </a:cxn>
                    <a:cxn ang="0">
                      <a:pos x="connsiteX143-287" y="connsiteY143-288"/>
                    </a:cxn>
                    <a:cxn ang="0">
                      <a:pos x="connsiteX144-289" y="connsiteY144-290"/>
                    </a:cxn>
                    <a:cxn ang="0">
                      <a:pos x="connsiteX145-291" y="connsiteY145-292"/>
                    </a:cxn>
                    <a:cxn ang="0">
                      <a:pos x="connsiteX146-293" y="connsiteY146-294"/>
                    </a:cxn>
                    <a:cxn ang="0">
                      <a:pos x="connsiteX147-295" y="connsiteY147-296"/>
                    </a:cxn>
                    <a:cxn ang="0">
                      <a:pos x="connsiteX148-297" y="connsiteY148-298"/>
                    </a:cxn>
                    <a:cxn ang="0">
                      <a:pos x="connsiteX149-299" y="connsiteY149-300"/>
                    </a:cxn>
                    <a:cxn ang="0">
                      <a:pos x="connsiteX150-301" y="connsiteY150-302"/>
                    </a:cxn>
                    <a:cxn ang="0">
                      <a:pos x="connsiteX151-303" y="connsiteY151-304"/>
                    </a:cxn>
                    <a:cxn ang="0">
                      <a:pos x="connsiteX152-305" y="connsiteY152-306"/>
                    </a:cxn>
                    <a:cxn ang="0">
                      <a:pos x="connsiteX153-307" y="connsiteY153-308"/>
                    </a:cxn>
                    <a:cxn ang="0">
                      <a:pos x="connsiteX154-309" y="connsiteY154-310"/>
                    </a:cxn>
                    <a:cxn ang="0">
                      <a:pos x="connsiteX155-311" y="connsiteY155-312"/>
                    </a:cxn>
                    <a:cxn ang="0">
                      <a:pos x="connsiteX156-313" y="connsiteY156-314"/>
                    </a:cxn>
                    <a:cxn ang="0">
                      <a:pos x="connsiteX157-315" y="connsiteY157-316"/>
                    </a:cxn>
                    <a:cxn ang="0">
                      <a:pos x="connsiteX158-317" y="connsiteY158-318"/>
                    </a:cxn>
                    <a:cxn ang="0">
                      <a:pos x="connsiteX159-319" y="connsiteY159-320"/>
                    </a:cxn>
                    <a:cxn ang="0">
                      <a:pos x="connsiteX160-321" y="connsiteY160-322"/>
                    </a:cxn>
                    <a:cxn ang="0">
                      <a:pos x="connsiteX161-323" y="connsiteY161-324"/>
                    </a:cxn>
                    <a:cxn ang="0">
                      <a:pos x="connsiteX162-325" y="connsiteY162-326"/>
                    </a:cxn>
                    <a:cxn ang="0">
                      <a:pos x="connsiteX163-327" y="connsiteY163-328"/>
                    </a:cxn>
                    <a:cxn ang="0">
                      <a:pos x="connsiteX164-329" y="connsiteY164-330"/>
                    </a:cxn>
                    <a:cxn ang="0">
                      <a:pos x="connsiteX165-331" y="connsiteY165-332"/>
                    </a:cxn>
                    <a:cxn ang="0">
                      <a:pos x="connsiteX166-333" y="connsiteY166-334"/>
                    </a:cxn>
                    <a:cxn ang="0">
                      <a:pos x="connsiteX167-335" y="connsiteY167-336"/>
                    </a:cxn>
                    <a:cxn ang="0">
                      <a:pos x="connsiteX168-337" y="connsiteY168-338"/>
                    </a:cxn>
                    <a:cxn ang="0">
                      <a:pos x="connsiteX169-339" y="connsiteY169-340"/>
                    </a:cxn>
                    <a:cxn ang="0">
                      <a:pos x="connsiteX170-341" y="connsiteY170-342"/>
                    </a:cxn>
                    <a:cxn ang="0">
                      <a:pos x="connsiteX171-343" y="connsiteY171-344"/>
                    </a:cxn>
                    <a:cxn ang="0">
                      <a:pos x="connsiteX172-345" y="connsiteY172-346"/>
                    </a:cxn>
                    <a:cxn ang="0">
                      <a:pos x="connsiteX173-347" y="connsiteY173-348"/>
                    </a:cxn>
                    <a:cxn ang="0">
                      <a:pos x="connsiteX174-349" y="connsiteY174-350"/>
                    </a:cxn>
                    <a:cxn ang="0">
                      <a:pos x="connsiteX175-351" y="connsiteY175-352"/>
                    </a:cxn>
                    <a:cxn ang="0">
                      <a:pos x="connsiteX176-353" y="connsiteY176-354"/>
                    </a:cxn>
                    <a:cxn ang="0">
                      <a:pos x="connsiteX177-355" y="connsiteY177-356"/>
                    </a:cxn>
                    <a:cxn ang="0">
                      <a:pos x="connsiteX178-357" y="connsiteY178-358"/>
                    </a:cxn>
                    <a:cxn ang="0">
                      <a:pos x="connsiteX179-359" y="connsiteY179-360"/>
                    </a:cxn>
                    <a:cxn ang="0">
                      <a:pos x="connsiteX180-361" y="connsiteY180-362"/>
                    </a:cxn>
                    <a:cxn ang="0">
                      <a:pos x="connsiteX181-363" y="connsiteY181-364"/>
                    </a:cxn>
                    <a:cxn ang="0">
                      <a:pos x="connsiteX182-365" y="connsiteY182-366"/>
                    </a:cxn>
                    <a:cxn ang="0">
                      <a:pos x="connsiteX183-367" y="connsiteY183-368"/>
                    </a:cxn>
                    <a:cxn ang="0">
                      <a:pos x="connsiteX184-369" y="connsiteY184-370"/>
                    </a:cxn>
                    <a:cxn ang="0">
                      <a:pos x="connsiteX185-371" y="connsiteY185-372"/>
                    </a:cxn>
                    <a:cxn ang="0">
                      <a:pos x="connsiteX186-373" y="connsiteY186-374"/>
                    </a:cxn>
                    <a:cxn ang="0">
                      <a:pos x="connsiteX187-375" y="connsiteY187-376"/>
                    </a:cxn>
                    <a:cxn ang="0">
                      <a:pos x="connsiteX188-377" y="connsiteY188-378"/>
                    </a:cxn>
                    <a:cxn ang="0">
                      <a:pos x="connsiteX189-379" y="connsiteY189-380"/>
                    </a:cxn>
                    <a:cxn ang="0">
                      <a:pos x="connsiteX190-381" y="connsiteY190-382"/>
                    </a:cxn>
                    <a:cxn ang="0">
                      <a:pos x="connsiteX191-383" y="connsiteY191-384"/>
                    </a:cxn>
                    <a:cxn ang="0">
                      <a:pos x="connsiteX192-385" y="connsiteY192-386"/>
                    </a:cxn>
                    <a:cxn ang="0">
                      <a:pos x="connsiteX193-387" y="connsiteY193-388"/>
                    </a:cxn>
                    <a:cxn ang="0">
                      <a:pos x="connsiteX194-389" y="connsiteY194-390"/>
                    </a:cxn>
                    <a:cxn ang="0">
                      <a:pos x="connsiteX195-391" y="connsiteY195-392"/>
                    </a:cxn>
                    <a:cxn ang="0">
                      <a:pos x="connsiteX196-393" y="connsiteY196-394"/>
                    </a:cxn>
                    <a:cxn ang="0">
                      <a:pos x="connsiteX197-395" y="connsiteY197-396"/>
                    </a:cxn>
                    <a:cxn ang="0">
                      <a:pos x="connsiteX198-397" y="connsiteY198-398"/>
                    </a:cxn>
                    <a:cxn ang="0">
                      <a:pos x="connsiteX199-399" y="connsiteY199-400"/>
                    </a:cxn>
                    <a:cxn ang="0">
                      <a:pos x="connsiteX200-401" y="connsiteY200-402"/>
                    </a:cxn>
                    <a:cxn ang="0">
                      <a:pos x="connsiteX201-403" y="connsiteY201-404"/>
                    </a:cxn>
                    <a:cxn ang="0">
                      <a:pos x="connsiteX202-405" y="connsiteY202-406"/>
                    </a:cxn>
                    <a:cxn ang="0">
                      <a:pos x="connsiteX203-407" y="connsiteY203-408"/>
                    </a:cxn>
                    <a:cxn ang="0">
                      <a:pos x="connsiteX204-409" y="connsiteY204-410"/>
                    </a:cxn>
                    <a:cxn ang="0">
                      <a:pos x="connsiteX205-411" y="connsiteY205-412"/>
                    </a:cxn>
                    <a:cxn ang="0">
                      <a:pos x="connsiteX206-413" y="connsiteY206-414"/>
                    </a:cxn>
                    <a:cxn ang="0">
                      <a:pos x="connsiteX207-415" y="connsiteY207-416"/>
                    </a:cxn>
                    <a:cxn ang="0">
                      <a:pos x="connsiteX208-417" y="connsiteY208-418"/>
                    </a:cxn>
                    <a:cxn ang="0">
                      <a:pos x="connsiteX209-419" y="connsiteY209-420"/>
                    </a:cxn>
                    <a:cxn ang="0">
                      <a:pos x="connsiteX210-421" y="connsiteY210-422"/>
                    </a:cxn>
                    <a:cxn ang="0">
                      <a:pos x="connsiteX211-423" y="connsiteY211-424"/>
                    </a:cxn>
                    <a:cxn ang="0">
                      <a:pos x="connsiteX212-425" y="connsiteY212-426"/>
                    </a:cxn>
                    <a:cxn ang="0">
                      <a:pos x="connsiteX213-427" y="connsiteY213-428"/>
                    </a:cxn>
                    <a:cxn ang="0">
                      <a:pos x="connsiteX214-429" y="connsiteY214-430"/>
                    </a:cxn>
                    <a:cxn ang="0">
                      <a:pos x="connsiteX215-431" y="connsiteY215-432"/>
                    </a:cxn>
                    <a:cxn ang="0">
                      <a:pos x="connsiteX216-433" y="connsiteY216-434"/>
                    </a:cxn>
                    <a:cxn ang="0">
                      <a:pos x="connsiteX217-435" y="connsiteY217-436"/>
                    </a:cxn>
                    <a:cxn ang="0">
                      <a:pos x="connsiteX218-437" y="connsiteY218-438"/>
                    </a:cxn>
                    <a:cxn ang="0">
                      <a:pos x="connsiteX219-439" y="connsiteY219-440"/>
                    </a:cxn>
                    <a:cxn ang="0">
                      <a:pos x="connsiteX220-441" y="connsiteY220-442"/>
                    </a:cxn>
                    <a:cxn ang="0">
                      <a:pos x="connsiteX221-443" y="connsiteY221-444"/>
                    </a:cxn>
                    <a:cxn ang="0">
                      <a:pos x="connsiteX222-445" y="connsiteY222-446"/>
                    </a:cxn>
                    <a:cxn ang="0">
                      <a:pos x="connsiteX223-447" y="connsiteY223-448"/>
                    </a:cxn>
                    <a:cxn ang="0">
                      <a:pos x="connsiteX224-449" y="connsiteY224-450"/>
                    </a:cxn>
                    <a:cxn ang="0">
                      <a:pos x="connsiteX225-451" y="connsiteY225-452"/>
                    </a:cxn>
                    <a:cxn ang="0">
                      <a:pos x="connsiteX226-453" y="connsiteY226-454"/>
                    </a:cxn>
                    <a:cxn ang="0">
                      <a:pos x="connsiteX227-455" y="connsiteY227-456"/>
                    </a:cxn>
                    <a:cxn ang="0">
                      <a:pos x="connsiteX228-457" y="connsiteY228-458"/>
                    </a:cxn>
                    <a:cxn ang="0">
                      <a:pos x="connsiteX229-459" y="connsiteY229-460"/>
                    </a:cxn>
                    <a:cxn ang="0">
                      <a:pos x="connsiteX230-461" y="connsiteY230-462"/>
                    </a:cxn>
                    <a:cxn ang="0">
                      <a:pos x="connsiteX231-463" y="connsiteY231-464"/>
                    </a:cxn>
                    <a:cxn ang="0">
                      <a:pos x="connsiteX232-465" y="connsiteY232-466"/>
                    </a:cxn>
                    <a:cxn ang="0">
                      <a:pos x="connsiteX233-467" y="connsiteY233-468"/>
                    </a:cxn>
                    <a:cxn ang="0">
                      <a:pos x="connsiteX234-469" y="connsiteY234-470"/>
                    </a:cxn>
                    <a:cxn ang="0">
                      <a:pos x="connsiteX235-471" y="connsiteY235-472"/>
                    </a:cxn>
                    <a:cxn ang="0">
                      <a:pos x="connsiteX236-473" y="connsiteY236-474"/>
                    </a:cxn>
                    <a:cxn ang="0">
                      <a:pos x="connsiteX237-475" y="connsiteY237-476"/>
                    </a:cxn>
                    <a:cxn ang="0">
                      <a:pos x="connsiteX238-477" y="connsiteY238-478"/>
                    </a:cxn>
                    <a:cxn ang="0">
                      <a:pos x="connsiteX239-479" y="connsiteY239-480"/>
                    </a:cxn>
                    <a:cxn ang="0">
                      <a:pos x="connsiteX240-481" y="connsiteY240-482"/>
                    </a:cxn>
                    <a:cxn ang="0">
                      <a:pos x="connsiteX241-483" y="connsiteY241-484"/>
                    </a:cxn>
                    <a:cxn ang="0">
                      <a:pos x="connsiteX242-485" y="connsiteY242-486"/>
                    </a:cxn>
                    <a:cxn ang="0">
                      <a:pos x="connsiteX243-487" y="connsiteY243-488"/>
                    </a:cxn>
                    <a:cxn ang="0">
                      <a:pos x="connsiteX244-489" y="connsiteY244-490"/>
                    </a:cxn>
                    <a:cxn ang="0">
                      <a:pos x="connsiteX245-491" y="connsiteY245-492"/>
                    </a:cxn>
                    <a:cxn ang="0">
                      <a:pos x="connsiteX246-493" y="connsiteY246-494"/>
                    </a:cxn>
                    <a:cxn ang="0">
                      <a:pos x="connsiteX247-495" y="connsiteY247-496"/>
                    </a:cxn>
                    <a:cxn ang="0">
                      <a:pos x="connsiteX248-497" y="connsiteY248-498"/>
                    </a:cxn>
                    <a:cxn ang="0">
                      <a:pos x="connsiteX249-499" y="connsiteY249-500"/>
                    </a:cxn>
                    <a:cxn ang="0">
                      <a:pos x="connsiteX250-501" y="connsiteY250-502"/>
                    </a:cxn>
                    <a:cxn ang="0">
                      <a:pos x="connsiteX251-503" y="connsiteY251-504"/>
                    </a:cxn>
                    <a:cxn ang="0">
                      <a:pos x="connsiteX252-505" y="connsiteY252-506"/>
                    </a:cxn>
                    <a:cxn ang="0">
                      <a:pos x="connsiteX253-507" y="connsiteY253-508"/>
                    </a:cxn>
                    <a:cxn ang="0">
                      <a:pos x="connsiteX254-509" y="connsiteY254-510"/>
                    </a:cxn>
                    <a:cxn ang="0">
                      <a:pos x="connsiteX255-511" y="connsiteY255-512"/>
                    </a:cxn>
                    <a:cxn ang="0">
                      <a:pos x="connsiteX256-513" y="connsiteY256-514"/>
                    </a:cxn>
                    <a:cxn ang="0">
                      <a:pos x="connsiteX257-515" y="connsiteY257-516"/>
                    </a:cxn>
                    <a:cxn ang="0">
                      <a:pos x="connsiteX258-517" y="connsiteY258-518"/>
                    </a:cxn>
                    <a:cxn ang="0">
                      <a:pos x="connsiteX259-519" y="connsiteY259-520"/>
                    </a:cxn>
                    <a:cxn ang="0">
                      <a:pos x="connsiteX260-521" y="connsiteY260-522"/>
                    </a:cxn>
                    <a:cxn ang="0">
                      <a:pos x="connsiteX261-523" y="connsiteY261-524"/>
                    </a:cxn>
                    <a:cxn ang="0">
                      <a:pos x="connsiteX262-525" y="connsiteY262-526"/>
                    </a:cxn>
                    <a:cxn ang="0">
                      <a:pos x="connsiteX263-527" y="connsiteY263-528"/>
                    </a:cxn>
                    <a:cxn ang="0">
                      <a:pos x="connsiteX264-529" y="connsiteY264-530"/>
                    </a:cxn>
                    <a:cxn ang="0">
                      <a:pos x="connsiteX265-531" y="connsiteY265-532"/>
                    </a:cxn>
                    <a:cxn ang="0">
                      <a:pos x="connsiteX266-533" y="connsiteY266-534"/>
                    </a:cxn>
                    <a:cxn ang="0">
                      <a:pos x="connsiteX267-535" y="connsiteY267-536"/>
                    </a:cxn>
                    <a:cxn ang="0">
                      <a:pos x="connsiteX268-537" y="connsiteY268-538"/>
                    </a:cxn>
                    <a:cxn ang="0">
                      <a:pos x="connsiteX269-539" y="connsiteY269-540"/>
                    </a:cxn>
                    <a:cxn ang="0">
                      <a:pos x="connsiteX270-541" y="connsiteY270-542"/>
                    </a:cxn>
                    <a:cxn ang="0">
                      <a:pos x="connsiteX271-543" y="connsiteY271-544"/>
                    </a:cxn>
                    <a:cxn ang="0">
                      <a:pos x="connsiteX272-545" y="connsiteY272-546"/>
                    </a:cxn>
                    <a:cxn ang="0">
                      <a:pos x="connsiteX273-547" y="connsiteY273-548"/>
                    </a:cxn>
                    <a:cxn ang="0">
                      <a:pos x="connsiteX274-549" y="connsiteY274-550"/>
                    </a:cxn>
                    <a:cxn ang="0">
                      <a:pos x="connsiteX275-551" y="connsiteY275-552"/>
                    </a:cxn>
                    <a:cxn ang="0">
                      <a:pos x="connsiteX276-553" y="connsiteY276-554"/>
                    </a:cxn>
                    <a:cxn ang="0">
                      <a:pos x="connsiteX277-555" y="connsiteY277-556"/>
                    </a:cxn>
                    <a:cxn ang="0">
                      <a:pos x="connsiteX278-557" y="connsiteY278-558"/>
                    </a:cxn>
                    <a:cxn ang="0">
                      <a:pos x="connsiteX279-559" y="connsiteY279-560"/>
                    </a:cxn>
                    <a:cxn ang="0">
                      <a:pos x="connsiteX280-561" y="connsiteY280-562"/>
                    </a:cxn>
                    <a:cxn ang="0">
                      <a:pos x="connsiteX281-563" y="connsiteY281-564"/>
                    </a:cxn>
                    <a:cxn ang="0">
                      <a:pos x="connsiteX282-565" y="connsiteY282-566"/>
                    </a:cxn>
                    <a:cxn ang="0">
                      <a:pos x="connsiteX283-567" y="connsiteY283-568"/>
                    </a:cxn>
                    <a:cxn ang="0">
                      <a:pos x="connsiteX284-569" y="connsiteY284-570"/>
                    </a:cxn>
                    <a:cxn ang="0">
                      <a:pos x="connsiteX285-571" y="connsiteY285-572"/>
                    </a:cxn>
                    <a:cxn ang="0">
                      <a:pos x="connsiteX286-573" y="connsiteY286-574"/>
                    </a:cxn>
                    <a:cxn ang="0">
                      <a:pos x="connsiteX287-575" y="connsiteY287-576"/>
                    </a:cxn>
                    <a:cxn ang="0">
                      <a:pos x="connsiteX288-577" y="connsiteY288-578"/>
                    </a:cxn>
                    <a:cxn ang="0">
                      <a:pos x="connsiteX289-579" y="connsiteY289-580"/>
                    </a:cxn>
                    <a:cxn ang="0">
                      <a:pos x="connsiteX290-581" y="connsiteY290-582"/>
                    </a:cxn>
                    <a:cxn ang="0">
                      <a:pos x="connsiteX291-583" y="connsiteY291-584"/>
                    </a:cxn>
                    <a:cxn ang="0">
                      <a:pos x="connsiteX292-585" y="connsiteY292-586"/>
                    </a:cxn>
                    <a:cxn ang="0">
                      <a:pos x="connsiteX293-587" y="connsiteY293-588"/>
                    </a:cxn>
                    <a:cxn ang="0">
                      <a:pos x="connsiteX294-589" y="connsiteY294-590"/>
                    </a:cxn>
                    <a:cxn ang="0">
                      <a:pos x="connsiteX295-591" y="connsiteY295-592"/>
                    </a:cxn>
                    <a:cxn ang="0">
                      <a:pos x="connsiteX296-593" y="connsiteY296-594"/>
                    </a:cxn>
                    <a:cxn ang="0">
                      <a:pos x="connsiteX297-595" y="connsiteY297-596"/>
                    </a:cxn>
                    <a:cxn ang="0">
                      <a:pos x="connsiteX298-597" y="connsiteY298-598"/>
                    </a:cxn>
                    <a:cxn ang="0">
                      <a:pos x="connsiteX299-599" y="connsiteY299-600"/>
                    </a:cxn>
                    <a:cxn ang="0">
                      <a:pos x="connsiteX300-601" y="connsiteY300-602"/>
                    </a:cxn>
                    <a:cxn ang="0">
                      <a:pos x="connsiteX301-603" y="connsiteY301-604"/>
                    </a:cxn>
                    <a:cxn ang="0">
                      <a:pos x="connsiteX302-605" y="connsiteY302-606"/>
                    </a:cxn>
                    <a:cxn ang="0">
                      <a:pos x="connsiteX303-607" y="connsiteY303-608"/>
                    </a:cxn>
                    <a:cxn ang="0">
                      <a:pos x="connsiteX304-609" y="connsiteY304-610"/>
                    </a:cxn>
                    <a:cxn ang="0">
                      <a:pos x="connsiteX305-611" y="connsiteY305-612"/>
                    </a:cxn>
                    <a:cxn ang="0">
                      <a:pos x="connsiteX306-613" y="connsiteY306-614"/>
                    </a:cxn>
                    <a:cxn ang="0">
                      <a:pos x="connsiteX307-615" y="connsiteY307-616"/>
                    </a:cxn>
                    <a:cxn ang="0">
                      <a:pos x="connsiteX308-617" y="connsiteY308-618"/>
                    </a:cxn>
                    <a:cxn ang="0">
                      <a:pos x="connsiteX309-619" y="connsiteY309-620"/>
                    </a:cxn>
                    <a:cxn ang="0">
                      <a:pos x="connsiteX310-621" y="connsiteY310-622"/>
                    </a:cxn>
                    <a:cxn ang="0">
                      <a:pos x="connsiteX311-623" y="connsiteY311-624"/>
                    </a:cxn>
                    <a:cxn ang="0">
                      <a:pos x="connsiteX312-625" y="connsiteY312-626"/>
                    </a:cxn>
                    <a:cxn ang="0">
                      <a:pos x="connsiteX313-627" y="connsiteY313-628"/>
                    </a:cxn>
                    <a:cxn ang="0">
                      <a:pos x="connsiteX314-629" y="connsiteY314-630"/>
                    </a:cxn>
                    <a:cxn ang="0">
                      <a:pos x="connsiteX315-631" y="connsiteY315-632"/>
                    </a:cxn>
                    <a:cxn ang="0">
                      <a:pos x="connsiteX316-633" y="connsiteY316-634"/>
                    </a:cxn>
                    <a:cxn ang="0">
                      <a:pos x="connsiteX317-635" y="connsiteY317-636"/>
                    </a:cxn>
                    <a:cxn ang="0">
                      <a:pos x="connsiteX318-637" y="connsiteY318-638"/>
                    </a:cxn>
                    <a:cxn ang="0">
                      <a:pos x="connsiteX319-639" y="connsiteY319-640"/>
                    </a:cxn>
                    <a:cxn ang="0">
                      <a:pos x="connsiteX320-641" y="connsiteY320-642"/>
                    </a:cxn>
                    <a:cxn ang="0">
                      <a:pos x="connsiteX321-643" y="connsiteY321-644"/>
                    </a:cxn>
                    <a:cxn ang="0">
                      <a:pos x="connsiteX322-645" y="connsiteY322-646"/>
                    </a:cxn>
                    <a:cxn ang="0">
                      <a:pos x="connsiteX323-647" y="connsiteY323-648"/>
                    </a:cxn>
                    <a:cxn ang="0">
                      <a:pos x="connsiteX324-649" y="connsiteY324-650"/>
                    </a:cxn>
                    <a:cxn ang="0">
                      <a:pos x="connsiteX325-651" y="connsiteY325-652"/>
                    </a:cxn>
                    <a:cxn ang="0">
                      <a:pos x="connsiteX326-653" y="connsiteY326-654"/>
                    </a:cxn>
                    <a:cxn ang="0">
                      <a:pos x="connsiteX327-655" y="connsiteY327-656"/>
                    </a:cxn>
                    <a:cxn ang="0">
                      <a:pos x="connsiteX328-657" y="connsiteY328-658"/>
                    </a:cxn>
                    <a:cxn ang="0">
                      <a:pos x="connsiteX329-659" y="connsiteY329-660"/>
                    </a:cxn>
                    <a:cxn ang="0">
                      <a:pos x="connsiteX330-661" y="connsiteY330-662"/>
                    </a:cxn>
                    <a:cxn ang="0">
                      <a:pos x="connsiteX331-663" y="connsiteY331-664"/>
                    </a:cxn>
                    <a:cxn ang="0">
                      <a:pos x="connsiteX332-665" y="connsiteY332-666"/>
                    </a:cxn>
                    <a:cxn ang="0">
                      <a:pos x="connsiteX333-667" y="connsiteY333-668"/>
                    </a:cxn>
                    <a:cxn ang="0">
                      <a:pos x="connsiteX334-669" y="connsiteY334-670"/>
                    </a:cxn>
                    <a:cxn ang="0">
                      <a:pos x="connsiteX335-671" y="connsiteY335-672"/>
                    </a:cxn>
                    <a:cxn ang="0">
                      <a:pos x="connsiteX336-673" y="connsiteY336-674"/>
                    </a:cxn>
                    <a:cxn ang="0">
                      <a:pos x="connsiteX337-675" y="connsiteY337-676"/>
                    </a:cxn>
                    <a:cxn ang="0">
                      <a:pos x="connsiteX338-677" y="connsiteY338-678"/>
                    </a:cxn>
                    <a:cxn ang="0">
                      <a:pos x="connsiteX339-679" y="connsiteY339-680"/>
                    </a:cxn>
                    <a:cxn ang="0">
                      <a:pos x="connsiteX340-681" y="connsiteY340-682"/>
                    </a:cxn>
                    <a:cxn ang="0">
                      <a:pos x="connsiteX341-683" y="connsiteY341-684"/>
                    </a:cxn>
                    <a:cxn ang="0">
                      <a:pos x="connsiteX342-685" y="connsiteY342-686"/>
                    </a:cxn>
                    <a:cxn ang="0">
                      <a:pos x="connsiteX343-687" y="connsiteY343-688"/>
                    </a:cxn>
                    <a:cxn ang="0">
                      <a:pos x="connsiteX344-689" y="connsiteY344-690"/>
                    </a:cxn>
                    <a:cxn ang="0">
                      <a:pos x="connsiteX345-691" y="connsiteY345-692"/>
                    </a:cxn>
                    <a:cxn ang="0">
                      <a:pos x="connsiteX346-693" y="connsiteY346-694"/>
                    </a:cxn>
                    <a:cxn ang="0">
                      <a:pos x="connsiteX347-695" y="connsiteY347-696"/>
                    </a:cxn>
                    <a:cxn ang="0">
                      <a:pos x="connsiteX348-697" y="connsiteY348-698"/>
                    </a:cxn>
                    <a:cxn ang="0">
                      <a:pos x="connsiteX349-699" y="connsiteY349-700"/>
                    </a:cxn>
                    <a:cxn ang="0">
                      <a:pos x="connsiteX350-701" y="connsiteY350-702"/>
                    </a:cxn>
                    <a:cxn ang="0">
                      <a:pos x="connsiteX351-703" y="connsiteY351-704"/>
                    </a:cxn>
                    <a:cxn ang="0">
                      <a:pos x="connsiteX352-705" y="connsiteY352-706"/>
                    </a:cxn>
                    <a:cxn ang="0">
                      <a:pos x="connsiteX353-707" y="connsiteY353-708"/>
                    </a:cxn>
                    <a:cxn ang="0">
                      <a:pos x="connsiteX354-709" y="connsiteY354-710"/>
                    </a:cxn>
                    <a:cxn ang="0">
                      <a:pos x="connsiteX355-711" y="connsiteY355-712"/>
                    </a:cxn>
                    <a:cxn ang="0">
                      <a:pos x="connsiteX356-713" y="connsiteY356-714"/>
                    </a:cxn>
                    <a:cxn ang="0">
                      <a:pos x="connsiteX357-715" y="connsiteY357-716"/>
                    </a:cxn>
                    <a:cxn ang="0">
                      <a:pos x="connsiteX358-717" y="connsiteY358-718"/>
                    </a:cxn>
                    <a:cxn ang="0">
                      <a:pos x="connsiteX359-719" y="connsiteY359-720"/>
                    </a:cxn>
                    <a:cxn ang="0">
                      <a:pos x="connsiteX360-721" y="connsiteY360-722"/>
                    </a:cxn>
                    <a:cxn ang="0">
                      <a:pos x="connsiteX361-723" y="connsiteY361-724"/>
                    </a:cxn>
                    <a:cxn ang="0">
                      <a:pos x="connsiteX362-725" y="connsiteY362-726"/>
                    </a:cxn>
                    <a:cxn ang="0">
                      <a:pos x="connsiteX363-727" y="connsiteY363-728"/>
                    </a:cxn>
                    <a:cxn ang="0">
                      <a:pos x="connsiteX364-729" y="connsiteY364-730"/>
                    </a:cxn>
                    <a:cxn ang="0">
                      <a:pos x="connsiteX365-731" y="connsiteY365-732"/>
                    </a:cxn>
                    <a:cxn ang="0">
                      <a:pos x="connsiteX366-733" y="connsiteY366-734"/>
                    </a:cxn>
                    <a:cxn ang="0">
                      <a:pos x="connsiteX367-735" y="connsiteY367-736"/>
                    </a:cxn>
                    <a:cxn ang="0">
                      <a:pos x="connsiteX368-737" y="connsiteY368-738"/>
                    </a:cxn>
                    <a:cxn ang="0">
                      <a:pos x="connsiteX369-739" y="connsiteY369-740"/>
                    </a:cxn>
                    <a:cxn ang="0">
                      <a:pos x="connsiteX370-741" y="connsiteY370-742"/>
                    </a:cxn>
                    <a:cxn ang="0">
                      <a:pos x="connsiteX371-743" y="connsiteY371-744"/>
                    </a:cxn>
                    <a:cxn ang="0">
                      <a:pos x="connsiteX372-745" y="connsiteY372-746"/>
                    </a:cxn>
                    <a:cxn ang="0">
                      <a:pos x="connsiteX373-747" y="connsiteY373-748"/>
                    </a:cxn>
                    <a:cxn ang="0">
                      <a:pos x="connsiteX374-749" y="connsiteY374-750"/>
                    </a:cxn>
                    <a:cxn ang="0">
                      <a:pos x="connsiteX375-751" y="connsiteY375-752"/>
                    </a:cxn>
                    <a:cxn ang="0">
                      <a:pos x="connsiteX376-753" y="connsiteY376-754"/>
                    </a:cxn>
                    <a:cxn ang="0">
                      <a:pos x="connsiteX377-755" y="connsiteY377-756"/>
                    </a:cxn>
                    <a:cxn ang="0">
                      <a:pos x="connsiteX378-757" y="connsiteY378-758"/>
                    </a:cxn>
                    <a:cxn ang="0">
                      <a:pos x="connsiteX379-759" y="connsiteY379-760"/>
                    </a:cxn>
                    <a:cxn ang="0">
                      <a:pos x="connsiteX380-761" y="connsiteY380-762"/>
                    </a:cxn>
                    <a:cxn ang="0">
                      <a:pos x="connsiteX381-763" y="connsiteY381-764"/>
                    </a:cxn>
                    <a:cxn ang="0">
                      <a:pos x="connsiteX382-765" y="connsiteY382-766"/>
                    </a:cxn>
                    <a:cxn ang="0">
                      <a:pos x="connsiteX383-767" y="connsiteY383-768"/>
                    </a:cxn>
                    <a:cxn ang="0">
                      <a:pos x="connsiteX384-769" y="connsiteY384-770"/>
                    </a:cxn>
                    <a:cxn ang="0">
                      <a:pos x="connsiteX385-771" y="connsiteY385-772"/>
                    </a:cxn>
                    <a:cxn ang="0">
                      <a:pos x="connsiteX386-773" y="connsiteY386-774"/>
                    </a:cxn>
                    <a:cxn ang="0">
                      <a:pos x="connsiteX387-775" y="connsiteY387-776"/>
                    </a:cxn>
                    <a:cxn ang="0">
                      <a:pos x="connsiteX388-777" y="connsiteY388-778"/>
                    </a:cxn>
                    <a:cxn ang="0">
                      <a:pos x="connsiteX389-779" y="connsiteY389-780"/>
                    </a:cxn>
                    <a:cxn ang="0">
                      <a:pos x="connsiteX390-781" y="connsiteY390-782"/>
                    </a:cxn>
                    <a:cxn ang="0">
                      <a:pos x="connsiteX391-783" y="connsiteY391-784"/>
                    </a:cxn>
                    <a:cxn ang="0">
                      <a:pos x="connsiteX392-785" y="connsiteY392-786"/>
                    </a:cxn>
                    <a:cxn ang="0">
                      <a:pos x="connsiteX393-787" y="connsiteY393-788"/>
                    </a:cxn>
                    <a:cxn ang="0">
                      <a:pos x="connsiteX394-789" y="connsiteY394-790"/>
                    </a:cxn>
                    <a:cxn ang="0">
                      <a:pos x="connsiteX395-791" y="connsiteY395-792"/>
                    </a:cxn>
                    <a:cxn ang="0">
                      <a:pos x="connsiteX396-793" y="connsiteY396-794"/>
                    </a:cxn>
                    <a:cxn ang="0">
                      <a:pos x="connsiteX397-795" y="connsiteY397-796"/>
                    </a:cxn>
                    <a:cxn ang="0">
                      <a:pos x="connsiteX398-797" y="connsiteY398-798"/>
                    </a:cxn>
                    <a:cxn ang="0">
                      <a:pos x="connsiteX399-799" y="connsiteY399-800"/>
                    </a:cxn>
                    <a:cxn ang="0">
                      <a:pos x="connsiteX400-801" y="connsiteY400-802"/>
                    </a:cxn>
                    <a:cxn ang="0">
                      <a:pos x="connsiteX401-803" y="connsiteY401-804"/>
                    </a:cxn>
                    <a:cxn ang="0">
                      <a:pos x="connsiteX402-805" y="connsiteY402-806"/>
                    </a:cxn>
                    <a:cxn ang="0">
                      <a:pos x="connsiteX403-807" y="connsiteY403-808"/>
                    </a:cxn>
                    <a:cxn ang="0">
                      <a:pos x="connsiteX404-809" y="connsiteY404-810"/>
                    </a:cxn>
                    <a:cxn ang="0">
                      <a:pos x="connsiteX405-811" y="connsiteY405-812"/>
                    </a:cxn>
                    <a:cxn ang="0">
                      <a:pos x="connsiteX406-813" y="connsiteY406-814"/>
                    </a:cxn>
                    <a:cxn ang="0">
                      <a:pos x="connsiteX407-815" y="connsiteY407-816"/>
                    </a:cxn>
                    <a:cxn ang="0">
                      <a:pos x="connsiteX408-817" y="connsiteY408-818"/>
                    </a:cxn>
                    <a:cxn ang="0">
                      <a:pos x="connsiteX409-819" y="connsiteY409-820"/>
                    </a:cxn>
                    <a:cxn ang="0">
                      <a:pos x="connsiteX410-821" y="connsiteY410-822"/>
                    </a:cxn>
                    <a:cxn ang="0">
                      <a:pos x="connsiteX411-823" y="connsiteY411-824"/>
                    </a:cxn>
                    <a:cxn ang="0">
                      <a:pos x="connsiteX412-825" y="connsiteY412-826"/>
                    </a:cxn>
                    <a:cxn ang="0">
                      <a:pos x="connsiteX413-827" y="connsiteY413-828"/>
                    </a:cxn>
                    <a:cxn ang="0">
                      <a:pos x="connsiteX414-829" y="connsiteY414-830"/>
                    </a:cxn>
                    <a:cxn ang="0">
                      <a:pos x="connsiteX415-831" y="connsiteY415-832"/>
                    </a:cxn>
                    <a:cxn ang="0">
                      <a:pos x="connsiteX416-833" y="connsiteY416-834"/>
                    </a:cxn>
                    <a:cxn ang="0">
                      <a:pos x="connsiteX417-835" y="connsiteY417-836"/>
                    </a:cxn>
                    <a:cxn ang="0">
                      <a:pos x="connsiteX418-837" y="connsiteY418-838"/>
                    </a:cxn>
                    <a:cxn ang="0">
                      <a:pos x="connsiteX419-839" y="connsiteY419-840"/>
                    </a:cxn>
                    <a:cxn ang="0">
                      <a:pos x="connsiteX420-841" y="connsiteY420-842"/>
                    </a:cxn>
                    <a:cxn ang="0">
                      <a:pos x="connsiteX421-843" y="connsiteY421-844"/>
                    </a:cxn>
                    <a:cxn ang="0">
                      <a:pos x="connsiteX422-845" y="connsiteY422-846"/>
                    </a:cxn>
                    <a:cxn ang="0">
                      <a:pos x="connsiteX423-847" y="connsiteY423-848"/>
                    </a:cxn>
                    <a:cxn ang="0">
                      <a:pos x="connsiteX424-849" y="connsiteY424-850"/>
                    </a:cxn>
                    <a:cxn ang="0">
                      <a:pos x="connsiteX425-851" y="connsiteY425-852"/>
                    </a:cxn>
                    <a:cxn ang="0">
                      <a:pos x="connsiteX426-853" y="connsiteY426-854"/>
                    </a:cxn>
                    <a:cxn ang="0">
                      <a:pos x="connsiteX427-855" y="connsiteY427-856"/>
                    </a:cxn>
                    <a:cxn ang="0">
                      <a:pos x="connsiteX428-857" y="connsiteY428-858"/>
                    </a:cxn>
                    <a:cxn ang="0">
                      <a:pos x="connsiteX429-859" y="connsiteY429-860"/>
                    </a:cxn>
                    <a:cxn ang="0">
                      <a:pos x="connsiteX430-861" y="connsiteY430-862"/>
                    </a:cxn>
                    <a:cxn ang="0">
                      <a:pos x="connsiteX431-863" y="connsiteY431-864"/>
                    </a:cxn>
                    <a:cxn ang="0">
                      <a:pos x="connsiteX432-865" y="connsiteY432-866"/>
                    </a:cxn>
                    <a:cxn ang="0">
                      <a:pos x="connsiteX433-867" y="connsiteY433-868"/>
                    </a:cxn>
                    <a:cxn ang="0">
                      <a:pos x="connsiteX434-869" y="connsiteY434-870"/>
                    </a:cxn>
                    <a:cxn ang="0">
                      <a:pos x="connsiteX435-871" y="connsiteY435-872"/>
                    </a:cxn>
                    <a:cxn ang="0">
                      <a:pos x="connsiteX436-873" y="connsiteY436-874"/>
                    </a:cxn>
                    <a:cxn ang="0">
                      <a:pos x="connsiteX437-875" y="connsiteY437-876"/>
                    </a:cxn>
                    <a:cxn ang="0">
                      <a:pos x="connsiteX438-877" y="connsiteY438-878"/>
                    </a:cxn>
                    <a:cxn ang="0">
                      <a:pos x="connsiteX439-879" y="connsiteY439-880"/>
                    </a:cxn>
                    <a:cxn ang="0">
                      <a:pos x="connsiteX440-881" y="connsiteY440-882"/>
                    </a:cxn>
                    <a:cxn ang="0">
                      <a:pos x="connsiteX441-883" y="connsiteY441-884"/>
                    </a:cxn>
                    <a:cxn ang="0">
                      <a:pos x="connsiteX442-885" y="connsiteY442-886"/>
                    </a:cxn>
                    <a:cxn ang="0">
                      <a:pos x="connsiteX443-887" y="connsiteY443-888"/>
                    </a:cxn>
                    <a:cxn ang="0">
                      <a:pos x="connsiteX444-889" y="connsiteY444-890"/>
                    </a:cxn>
                    <a:cxn ang="0">
                      <a:pos x="connsiteX445-891" y="connsiteY445-892"/>
                    </a:cxn>
                    <a:cxn ang="0">
                      <a:pos x="connsiteX446-893" y="connsiteY446-894"/>
                    </a:cxn>
                    <a:cxn ang="0">
                      <a:pos x="connsiteX447-895" y="connsiteY447-896"/>
                    </a:cxn>
                    <a:cxn ang="0">
                      <a:pos x="connsiteX448-897" y="connsiteY448-898"/>
                    </a:cxn>
                    <a:cxn ang="0">
                      <a:pos x="connsiteX449-899" y="connsiteY449-900"/>
                    </a:cxn>
                    <a:cxn ang="0">
                      <a:pos x="connsiteX450-901" y="connsiteY450-902"/>
                    </a:cxn>
                    <a:cxn ang="0">
                      <a:pos x="connsiteX451-903" y="connsiteY451-904"/>
                    </a:cxn>
                    <a:cxn ang="0">
                      <a:pos x="connsiteX452-905" y="connsiteY452-906"/>
                    </a:cxn>
                    <a:cxn ang="0">
                      <a:pos x="connsiteX453-907" y="connsiteY453-908"/>
                    </a:cxn>
                    <a:cxn ang="0">
                      <a:pos x="connsiteX454-909" y="connsiteY454-910"/>
                    </a:cxn>
                    <a:cxn ang="0">
                      <a:pos x="connsiteX455-911" y="connsiteY455-912"/>
                    </a:cxn>
                    <a:cxn ang="0">
                      <a:pos x="connsiteX456-913" y="connsiteY456-914"/>
                    </a:cxn>
                    <a:cxn ang="0">
                      <a:pos x="connsiteX457-915" y="connsiteY457-916"/>
                    </a:cxn>
                    <a:cxn ang="0">
                      <a:pos x="connsiteX458-917" y="connsiteY458-918"/>
                    </a:cxn>
                    <a:cxn ang="0">
                      <a:pos x="connsiteX459-919" y="connsiteY459-920"/>
                    </a:cxn>
                    <a:cxn ang="0">
                      <a:pos x="connsiteX460-921" y="connsiteY460-922"/>
                    </a:cxn>
                    <a:cxn ang="0">
                      <a:pos x="connsiteX461-923" y="connsiteY461-924"/>
                    </a:cxn>
                    <a:cxn ang="0">
                      <a:pos x="connsiteX462-925" y="connsiteY462-926"/>
                    </a:cxn>
                    <a:cxn ang="0">
                      <a:pos x="connsiteX463-927" y="connsiteY463-928"/>
                    </a:cxn>
                    <a:cxn ang="0">
                      <a:pos x="connsiteX464-929" y="connsiteY464-930"/>
                    </a:cxn>
                    <a:cxn ang="0">
                      <a:pos x="connsiteX465-931" y="connsiteY465-932"/>
                    </a:cxn>
                    <a:cxn ang="0">
                      <a:pos x="connsiteX466-933" y="connsiteY466-934"/>
                    </a:cxn>
                    <a:cxn ang="0">
                      <a:pos x="connsiteX467-935" y="connsiteY467-936"/>
                    </a:cxn>
                    <a:cxn ang="0">
                      <a:pos x="connsiteX468-937" y="connsiteY468-938"/>
                    </a:cxn>
                    <a:cxn ang="0">
                      <a:pos x="connsiteX469-939" y="connsiteY469-940"/>
                    </a:cxn>
                    <a:cxn ang="0">
                      <a:pos x="connsiteX470-941" y="connsiteY470-942"/>
                    </a:cxn>
                    <a:cxn ang="0">
                      <a:pos x="connsiteX471-943" y="connsiteY471-944"/>
                    </a:cxn>
                    <a:cxn ang="0">
                      <a:pos x="connsiteX472-945" y="connsiteY472-946"/>
                    </a:cxn>
                    <a:cxn ang="0">
                      <a:pos x="connsiteX473-947" y="connsiteY473-948"/>
                    </a:cxn>
                    <a:cxn ang="0">
                      <a:pos x="connsiteX474-949" y="connsiteY474-950"/>
                    </a:cxn>
                    <a:cxn ang="0">
                      <a:pos x="connsiteX475-951" y="connsiteY475-952"/>
                    </a:cxn>
                    <a:cxn ang="0">
                      <a:pos x="connsiteX476-953" y="connsiteY476-954"/>
                    </a:cxn>
                    <a:cxn ang="0">
                      <a:pos x="connsiteX477-955" y="connsiteY477-956"/>
                    </a:cxn>
                    <a:cxn ang="0">
                      <a:pos x="connsiteX478-957" y="connsiteY478-958"/>
                    </a:cxn>
                    <a:cxn ang="0">
                      <a:pos x="connsiteX479-959" y="connsiteY479-960"/>
                    </a:cxn>
                    <a:cxn ang="0">
                      <a:pos x="connsiteX480-961" y="connsiteY480-962"/>
                    </a:cxn>
                    <a:cxn ang="0">
                      <a:pos x="connsiteX481-963" y="connsiteY481-964"/>
                    </a:cxn>
                    <a:cxn ang="0">
                      <a:pos x="connsiteX482-965" y="connsiteY482-966"/>
                    </a:cxn>
                    <a:cxn ang="0">
                      <a:pos x="connsiteX483-967" y="connsiteY483-968"/>
                    </a:cxn>
                    <a:cxn ang="0">
                      <a:pos x="connsiteX484-969" y="connsiteY484-970"/>
                    </a:cxn>
                    <a:cxn ang="0">
                      <a:pos x="connsiteX485-971" y="connsiteY485-972"/>
                    </a:cxn>
                    <a:cxn ang="0">
                      <a:pos x="connsiteX486-973" y="connsiteY486-974"/>
                    </a:cxn>
                    <a:cxn ang="0">
                      <a:pos x="connsiteX487-975" y="connsiteY487-976"/>
                    </a:cxn>
                    <a:cxn ang="0">
                      <a:pos x="connsiteX488-977" y="connsiteY488-978"/>
                    </a:cxn>
                    <a:cxn ang="0">
                      <a:pos x="connsiteX489-979" y="connsiteY489-980"/>
                    </a:cxn>
                    <a:cxn ang="0">
                      <a:pos x="connsiteX490-981" y="connsiteY490-982"/>
                    </a:cxn>
                    <a:cxn ang="0">
                      <a:pos x="connsiteX491-983" y="connsiteY491-984"/>
                    </a:cxn>
                    <a:cxn ang="0">
                      <a:pos x="connsiteX492-985" y="connsiteY492-986"/>
                    </a:cxn>
                    <a:cxn ang="0">
                      <a:pos x="connsiteX493-987" y="connsiteY493-988"/>
                    </a:cxn>
                    <a:cxn ang="0">
                      <a:pos x="connsiteX494-989" y="connsiteY494-990"/>
                    </a:cxn>
                    <a:cxn ang="0">
                      <a:pos x="connsiteX495-991" y="connsiteY495-992"/>
                    </a:cxn>
                    <a:cxn ang="0">
                      <a:pos x="connsiteX496-993" y="connsiteY496-994"/>
                    </a:cxn>
                    <a:cxn ang="0">
                      <a:pos x="connsiteX497-995" y="connsiteY497-996"/>
                    </a:cxn>
                    <a:cxn ang="0">
                      <a:pos x="connsiteX498-997" y="connsiteY498-998"/>
                    </a:cxn>
                    <a:cxn ang="0">
                      <a:pos x="connsiteX499-999" y="connsiteY499-1000"/>
                    </a:cxn>
                    <a:cxn ang="0">
                      <a:pos x="connsiteX500-1001" y="connsiteY500-1002"/>
                    </a:cxn>
                    <a:cxn ang="0">
                      <a:pos x="connsiteX501-1003" y="connsiteY501-1004"/>
                    </a:cxn>
                    <a:cxn ang="0">
                      <a:pos x="connsiteX502-1005" y="connsiteY502-1006"/>
                    </a:cxn>
                    <a:cxn ang="0">
                      <a:pos x="connsiteX503-1007" y="connsiteY503-1008"/>
                    </a:cxn>
                    <a:cxn ang="0">
                      <a:pos x="connsiteX504-1009" y="connsiteY504-1010"/>
                    </a:cxn>
                    <a:cxn ang="0">
                      <a:pos x="connsiteX505-1011" y="connsiteY505-1012"/>
                    </a:cxn>
                    <a:cxn ang="0">
                      <a:pos x="connsiteX506-1013" y="connsiteY506-1014"/>
                    </a:cxn>
                    <a:cxn ang="0">
                      <a:pos x="connsiteX507-1015" y="connsiteY507-1016"/>
                    </a:cxn>
                    <a:cxn ang="0">
                      <a:pos x="connsiteX508-1017" y="connsiteY508-1018"/>
                    </a:cxn>
                    <a:cxn ang="0">
                      <a:pos x="connsiteX509-1019" y="connsiteY509-1020"/>
                    </a:cxn>
                    <a:cxn ang="0">
                      <a:pos x="connsiteX510-1021" y="connsiteY510-1022"/>
                    </a:cxn>
                    <a:cxn ang="0">
                      <a:pos x="connsiteX511-1023" y="connsiteY511-1024"/>
                    </a:cxn>
                    <a:cxn ang="0">
                      <a:pos x="connsiteX512-1025" y="connsiteY512-1026"/>
                    </a:cxn>
                    <a:cxn ang="0">
                      <a:pos x="connsiteX513-1027" y="connsiteY513-1028"/>
                    </a:cxn>
                    <a:cxn ang="0">
                      <a:pos x="connsiteX514-1029" y="connsiteY514-1030"/>
                    </a:cxn>
                    <a:cxn ang="0">
                      <a:pos x="connsiteX515-1031" y="connsiteY515-1032"/>
                    </a:cxn>
                    <a:cxn ang="0">
                      <a:pos x="connsiteX516-1033" y="connsiteY516-1034"/>
                    </a:cxn>
                    <a:cxn ang="0">
                      <a:pos x="connsiteX517-1035" y="connsiteY517-1036"/>
                    </a:cxn>
                    <a:cxn ang="0">
                      <a:pos x="connsiteX518-1037" y="connsiteY518-1038"/>
                    </a:cxn>
                    <a:cxn ang="0">
                      <a:pos x="connsiteX519-1039" y="connsiteY519-1040"/>
                    </a:cxn>
                    <a:cxn ang="0">
                      <a:pos x="connsiteX520-1041" y="connsiteY520-1042"/>
                    </a:cxn>
                    <a:cxn ang="0">
                      <a:pos x="connsiteX521-1043" y="connsiteY521-1044"/>
                    </a:cxn>
                    <a:cxn ang="0">
                      <a:pos x="connsiteX522-1045" y="connsiteY522-1046"/>
                    </a:cxn>
                    <a:cxn ang="0">
                      <a:pos x="connsiteX523-1047" y="connsiteY523-1048"/>
                    </a:cxn>
                    <a:cxn ang="0">
                      <a:pos x="connsiteX524-1049" y="connsiteY524-1050"/>
                    </a:cxn>
                    <a:cxn ang="0">
                      <a:pos x="connsiteX525-1051" y="connsiteY525-1052"/>
                    </a:cxn>
                    <a:cxn ang="0">
                      <a:pos x="connsiteX526-1053" y="connsiteY526-1054"/>
                    </a:cxn>
                    <a:cxn ang="0">
                      <a:pos x="connsiteX527-1055" y="connsiteY527-1056"/>
                    </a:cxn>
                    <a:cxn ang="0">
                      <a:pos x="connsiteX528-1057" y="connsiteY528-1058"/>
                    </a:cxn>
                    <a:cxn ang="0">
                      <a:pos x="connsiteX529-1059" y="connsiteY529-1060"/>
                    </a:cxn>
                    <a:cxn ang="0">
                      <a:pos x="connsiteX530-1061" y="connsiteY530-1062"/>
                    </a:cxn>
                    <a:cxn ang="0">
                      <a:pos x="connsiteX531-1063" y="connsiteY531-1064"/>
                    </a:cxn>
                    <a:cxn ang="0">
                      <a:pos x="connsiteX532-1065" y="connsiteY532-1066"/>
                    </a:cxn>
                    <a:cxn ang="0">
                      <a:pos x="connsiteX533-1067" y="connsiteY533-1068"/>
                    </a:cxn>
                    <a:cxn ang="0">
                      <a:pos x="connsiteX534-1069" y="connsiteY534-1070"/>
                    </a:cxn>
                    <a:cxn ang="0">
                      <a:pos x="connsiteX535-1071" y="connsiteY535-1072"/>
                    </a:cxn>
                    <a:cxn ang="0">
                      <a:pos x="connsiteX536-1073" y="connsiteY536-1074"/>
                    </a:cxn>
                    <a:cxn ang="0">
                      <a:pos x="connsiteX537-1075" y="connsiteY537-1076"/>
                    </a:cxn>
                    <a:cxn ang="0">
                      <a:pos x="connsiteX538-1077" y="connsiteY538-1078"/>
                    </a:cxn>
                    <a:cxn ang="0">
                      <a:pos x="connsiteX539-1079" y="connsiteY539-1080"/>
                    </a:cxn>
                    <a:cxn ang="0">
                      <a:pos x="connsiteX540-1081" y="connsiteY540-1082"/>
                    </a:cxn>
                    <a:cxn ang="0">
                      <a:pos x="connsiteX541-1083" y="connsiteY541-1084"/>
                    </a:cxn>
                    <a:cxn ang="0">
                      <a:pos x="connsiteX542-1085" y="connsiteY542-1086"/>
                    </a:cxn>
                    <a:cxn ang="0">
                      <a:pos x="connsiteX543-1087" y="connsiteY543-1088"/>
                    </a:cxn>
                    <a:cxn ang="0">
                      <a:pos x="connsiteX544-1089" y="connsiteY544-1090"/>
                    </a:cxn>
                    <a:cxn ang="0">
                      <a:pos x="connsiteX545-1091" y="connsiteY545-1092"/>
                    </a:cxn>
                    <a:cxn ang="0">
                      <a:pos x="connsiteX546-1093" y="connsiteY546-1094"/>
                    </a:cxn>
                    <a:cxn ang="0">
                      <a:pos x="connsiteX547-1095" y="connsiteY547-1096"/>
                    </a:cxn>
                    <a:cxn ang="0">
                      <a:pos x="connsiteX548-1097" y="connsiteY548-1098"/>
                    </a:cxn>
                    <a:cxn ang="0">
                      <a:pos x="connsiteX549-1099" y="connsiteY549-1100"/>
                    </a:cxn>
                    <a:cxn ang="0">
                      <a:pos x="connsiteX550-1101" y="connsiteY550-1102"/>
                    </a:cxn>
                    <a:cxn ang="0">
                      <a:pos x="connsiteX551-1103" y="connsiteY551-1104"/>
                    </a:cxn>
                    <a:cxn ang="0">
                      <a:pos x="connsiteX552-1105" y="connsiteY552-1106"/>
                    </a:cxn>
                    <a:cxn ang="0">
                      <a:pos x="connsiteX553-1107" y="connsiteY553-1108"/>
                    </a:cxn>
                    <a:cxn ang="0">
                      <a:pos x="connsiteX554-1109" y="connsiteY554-1110"/>
                    </a:cxn>
                    <a:cxn ang="0">
                      <a:pos x="connsiteX555-1111" y="connsiteY555-1112"/>
                    </a:cxn>
                    <a:cxn ang="0">
                      <a:pos x="connsiteX556-1113" y="connsiteY556-1114"/>
                    </a:cxn>
                    <a:cxn ang="0">
                      <a:pos x="connsiteX557-1115" y="connsiteY557-1116"/>
                    </a:cxn>
                    <a:cxn ang="0">
                      <a:pos x="connsiteX558-1117" y="connsiteY558-1118"/>
                    </a:cxn>
                    <a:cxn ang="0">
                      <a:pos x="connsiteX559-1119" y="connsiteY559-1120"/>
                    </a:cxn>
                    <a:cxn ang="0">
                      <a:pos x="connsiteX560-1121" y="connsiteY560-1122"/>
                    </a:cxn>
                    <a:cxn ang="0">
                      <a:pos x="connsiteX561-1123" y="connsiteY561-1124"/>
                    </a:cxn>
                    <a:cxn ang="0">
                      <a:pos x="connsiteX562-1125" y="connsiteY562-1126"/>
                    </a:cxn>
                    <a:cxn ang="0">
                      <a:pos x="connsiteX563-1127" y="connsiteY563-1128"/>
                    </a:cxn>
                    <a:cxn ang="0">
                      <a:pos x="connsiteX564-1129" y="connsiteY564-1130"/>
                    </a:cxn>
                    <a:cxn ang="0">
                      <a:pos x="connsiteX565-1131" y="connsiteY565-1132"/>
                    </a:cxn>
                    <a:cxn ang="0">
                      <a:pos x="connsiteX566-1133" y="connsiteY566-1134"/>
                    </a:cxn>
                    <a:cxn ang="0">
                      <a:pos x="connsiteX567-1135" y="connsiteY567-1136"/>
                    </a:cxn>
                    <a:cxn ang="0">
                      <a:pos x="connsiteX568-1137" y="connsiteY568-1138"/>
                    </a:cxn>
                    <a:cxn ang="0">
                      <a:pos x="connsiteX569-1139" y="connsiteY569-1140"/>
                    </a:cxn>
                    <a:cxn ang="0">
                      <a:pos x="connsiteX570-1141" y="connsiteY570-1142"/>
                    </a:cxn>
                    <a:cxn ang="0">
                      <a:pos x="connsiteX571-1143" y="connsiteY571-1144"/>
                    </a:cxn>
                    <a:cxn ang="0">
                      <a:pos x="connsiteX572-1145" y="connsiteY572-1146"/>
                    </a:cxn>
                    <a:cxn ang="0">
                      <a:pos x="connsiteX573-1147" y="connsiteY573-1148"/>
                    </a:cxn>
                    <a:cxn ang="0">
                      <a:pos x="connsiteX574-1149" y="connsiteY574-1150"/>
                    </a:cxn>
                    <a:cxn ang="0">
                      <a:pos x="connsiteX575-1151" y="connsiteY575-1152"/>
                    </a:cxn>
                    <a:cxn ang="0">
                      <a:pos x="connsiteX576-1153" y="connsiteY576-1154"/>
                    </a:cxn>
                    <a:cxn ang="0">
                      <a:pos x="connsiteX577-1155" y="connsiteY577-1156"/>
                    </a:cxn>
                    <a:cxn ang="0">
                      <a:pos x="connsiteX578-1157" y="connsiteY578-1158"/>
                    </a:cxn>
                    <a:cxn ang="0">
                      <a:pos x="connsiteX579-1159" y="connsiteY579-1160"/>
                    </a:cxn>
                    <a:cxn ang="0">
                      <a:pos x="connsiteX580-1161" y="connsiteY580-1162"/>
                    </a:cxn>
                    <a:cxn ang="0">
                      <a:pos x="connsiteX581-1163" y="connsiteY581-1164"/>
                    </a:cxn>
                    <a:cxn ang="0">
                      <a:pos x="connsiteX582-1165" y="connsiteY582-1166"/>
                    </a:cxn>
                    <a:cxn ang="0">
                      <a:pos x="connsiteX583-1167" y="connsiteY583-1168"/>
                    </a:cxn>
                    <a:cxn ang="0">
                      <a:pos x="connsiteX584-1169" y="connsiteY584-1170"/>
                    </a:cxn>
                    <a:cxn ang="0">
                      <a:pos x="connsiteX585-1171" y="connsiteY585-1172"/>
                    </a:cxn>
                    <a:cxn ang="0">
                      <a:pos x="connsiteX586-1173" y="connsiteY586-1174"/>
                    </a:cxn>
                    <a:cxn ang="0">
                      <a:pos x="connsiteX587-1175" y="connsiteY587-1176"/>
                    </a:cxn>
                    <a:cxn ang="0">
                      <a:pos x="connsiteX588-1177" y="connsiteY588-1178"/>
                    </a:cxn>
                    <a:cxn ang="0">
                      <a:pos x="connsiteX589-1179" y="connsiteY589-1180"/>
                    </a:cxn>
                    <a:cxn ang="0">
                      <a:pos x="connsiteX590-1181" y="connsiteY590-1182"/>
                    </a:cxn>
                    <a:cxn ang="0">
                      <a:pos x="connsiteX591-1183" y="connsiteY591-1184"/>
                    </a:cxn>
                    <a:cxn ang="0">
                      <a:pos x="connsiteX592-1185" y="connsiteY592-1186"/>
                    </a:cxn>
                    <a:cxn ang="0">
                      <a:pos x="connsiteX593-1187" y="connsiteY593-1188"/>
                    </a:cxn>
                    <a:cxn ang="0">
                      <a:pos x="connsiteX594-1189" y="connsiteY594-1190"/>
                    </a:cxn>
                    <a:cxn ang="0">
                      <a:pos x="connsiteX595-1191" y="connsiteY595-1192"/>
                    </a:cxn>
                    <a:cxn ang="0">
                      <a:pos x="connsiteX596-1193" y="connsiteY596-1194"/>
                    </a:cxn>
                    <a:cxn ang="0">
                      <a:pos x="connsiteX597-1195" y="connsiteY597-1196"/>
                    </a:cxn>
                    <a:cxn ang="0">
                      <a:pos x="connsiteX598-1197" y="connsiteY598-1198"/>
                    </a:cxn>
                    <a:cxn ang="0">
                      <a:pos x="connsiteX599-1199" y="connsiteY599-1200"/>
                    </a:cxn>
                    <a:cxn ang="0">
                      <a:pos x="connsiteX600-1201" y="connsiteY600-1202"/>
                    </a:cxn>
                    <a:cxn ang="0">
                      <a:pos x="connsiteX601-1203" y="connsiteY601-1204"/>
                    </a:cxn>
                    <a:cxn ang="0">
                      <a:pos x="connsiteX602-1205" y="connsiteY602-1206"/>
                    </a:cxn>
                    <a:cxn ang="0">
                      <a:pos x="connsiteX603-1207" y="connsiteY603-1208"/>
                    </a:cxn>
                    <a:cxn ang="0">
                      <a:pos x="connsiteX604-1209" y="connsiteY604-1210"/>
                    </a:cxn>
                    <a:cxn ang="0">
                      <a:pos x="connsiteX605-1211" y="connsiteY605-1212"/>
                    </a:cxn>
                    <a:cxn ang="0">
                      <a:pos x="connsiteX606-1213" y="connsiteY606-1214"/>
                    </a:cxn>
                    <a:cxn ang="0">
                      <a:pos x="connsiteX607-1215" y="connsiteY607-1216"/>
                    </a:cxn>
                    <a:cxn ang="0">
                      <a:pos x="connsiteX608-1217" y="connsiteY608-1218"/>
                    </a:cxn>
                    <a:cxn ang="0">
                      <a:pos x="connsiteX609-1219" y="connsiteY609-1220"/>
                    </a:cxn>
                    <a:cxn ang="0">
                      <a:pos x="connsiteX610-1221" y="connsiteY610-1222"/>
                    </a:cxn>
                    <a:cxn ang="0">
                      <a:pos x="connsiteX611-1223" y="connsiteY611-1224"/>
                    </a:cxn>
                    <a:cxn ang="0">
                      <a:pos x="connsiteX612-1225" y="connsiteY612-1226"/>
                    </a:cxn>
                    <a:cxn ang="0">
                      <a:pos x="connsiteX613-1227" y="connsiteY613-1228"/>
                    </a:cxn>
                    <a:cxn ang="0">
                      <a:pos x="connsiteX614-1229" y="connsiteY614-1230"/>
                    </a:cxn>
                    <a:cxn ang="0">
                      <a:pos x="connsiteX615-1231" y="connsiteY615-1232"/>
                    </a:cxn>
                    <a:cxn ang="0">
                      <a:pos x="connsiteX616-1233" y="connsiteY616-1234"/>
                    </a:cxn>
                    <a:cxn ang="0">
                      <a:pos x="connsiteX617-1235" y="connsiteY617-1236"/>
                    </a:cxn>
                    <a:cxn ang="0">
                      <a:pos x="connsiteX618-1237" y="connsiteY618-1238"/>
                    </a:cxn>
                    <a:cxn ang="0">
                      <a:pos x="connsiteX619-1239" y="connsiteY619-1240"/>
                    </a:cxn>
                    <a:cxn ang="0">
                      <a:pos x="connsiteX620-1241" y="connsiteY620-1242"/>
                    </a:cxn>
                    <a:cxn ang="0">
                      <a:pos x="connsiteX621-1243" y="connsiteY621-1244"/>
                    </a:cxn>
                    <a:cxn ang="0">
                      <a:pos x="connsiteX622-1245" y="connsiteY622-1246"/>
                    </a:cxn>
                    <a:cxn ang="0">
                      <a:pos x="connsiteX623-1247" y="connsiteY623-1248"/>
                    </a:cxn>
                    <a:cxn ang="0">
                      <a:pos x="connsiteX624-1249" y="connsiteY624-1250"/>
                    </a:cxn>
                    <a:cxn ang="0">
                      <a:pos x="connsiteX625-1251" y="connsiteY625-1252"/>
                    </a:cxn>
                    <a:cxn ang="0">
                      <a:pos x="connsiteX626-1253" y="connsiteY626-1254"/>
                    </a:cxn>
                    <a:cxn ang="0">
                      <a:pos x="connsiteX627-1255" y="connsiteY627-1256"/>
                    </a:cxn>
                    <a:cxn ang="0">
                      <a:pos x="connsiteX628-1257" y="connsiteY628-1258"/>
                    </a:cxn>
                    <a:cxn ang="0">
                      <a:pos x="connsiteX629-1259" y="connsiteY629-1260"/>
                    </a:cxn>
                    <a:cxn ang="0">
                      <a:pos x="connsiteX630-1261" y="connsiteY630-1262"/>
                    </a:cxn>
                    <a:cxn ang="0">
                      <a:pos x="connsiteX631-1263" y="connsiteY631-1264"/>
                    </a:cxn>
                    <a:cxn ang="0">
                      <a:pos x="connsiteX632-1265" y="connsiteY632-1266"/>
                    </a:cxn>
                    <a:cxn ang="0">
                      <a:pos x="connsiteX633-1267" y="connsiteY633-1268"/>
                    </a:cxn>
                    <a:cxn ang="0">
                      <a:pos x="connsiteX634-1269" y="connsiteY634-1270"/>
                    </a:cxn>
                    <a:cxn ang="0">
                      <a:pos x="connsiteX635-1271" y="connsiteY635-1272"/>
                    </a:cxn>
                    <a:cxn ang="0">
                      <a:pos x="connsiteX636-1273" y="connsiteY636-1274"/>
                    </a:cxn>
                    <a:cxn ang="0">
                      <a:pos x="connsiteX637-1275" y="connsiteY637-1276"/>
                    </a:cxn>
                    <a:cxn ang="0">
                      <a:pos x="connsiteX638-1277" y="connsiteY638-1278"/>
                    </a:cxn>
                    <a:cxn ang="0">
                      <a:pos x="connsiteX639-1279" y="connsiteY639-1280"/>
                    </a:cxn>
                    <a:cxn ang="0">
                      <a:pos x="connsiteX640-1281" y="connsiteY640-1282"/>
                    </a:cxn>
                    <a:cxn ang="0">
                      <a:pos x="connsiteX641-1283" y="connsiteY641-1284"/>
                    </a:cxn>
                    <a:cxn ang="0">
                      <a:pos x="connsiteX642-1285" y="connsiteY642-1286"/>
                    </a:cxn>
                    <a:cxn ang="0">
                      <a:pos x="connsiteX643-1287" y="connsiteY643-1288"/>
                    </a:cxn>
                    <a:cxn ang="0">
                      <a:pos x="connsiteX644-1289" y="connsiteY644-1290"/>
                    </a:cxn>
                    <a:cxn ang="0">
                      <a:pos x="connsiteX645-1291" y="connsiteY645-1292"/>
                    </a:cxn>
                    <a:cxn ang="0">
                      <a:pos x="connsiteX646-1293" y="connsiteY646-1294"/>
                    </a:cxn>
                    <a:cxn ang="0">
                      <a:pos x="connsiteX647-1295" y="connsiteY647-1296"/>
                    </a:cxn>
                    <a:cxn ang="0">
                      <a:pos x="connsiteX648-1297" y="connsiteY648-1298"/>
                    </a:cxn>
                    <a:cxn ang="0">
                      <a:pos x="connsiteX649-1299" y="connsiteY649-1300"/>
                    </a:cxn>
                    <a:cxn ang="0">
                      <a:pos x="connsiteX650-1301" y="connsiteY650-1302"/>
                    </a:cxn>
                    <a:cxn ang="0">
                      <a:pos x="connsiteX651-1303" y="connsiteY651-1304"/>
                    </a:cxn>
                    <a:cxn ang="0">
                      <a:pos x="connsiteX652-1305" y="connsiteY652-1306"/>
                    </a:cxn>
                    <a:cxn ang="0">
                      <a:pos x="connsiteX653-1307" y="connsiteY653-1308"/>
                    </a:cxn>
                    <a:cxn ang="0">
                      <a:pos x="connsiteX654-1309" y="connsiteY654-1310"/>
                    </a:cxn>
                    <a:cxn ang="0">
                      <a:pos x="connsiteX655-1311" y="connsiteY655-1312"/>
                    </a:cxn>
                    <a:cxn ang="0">
                      <a:pos x="connsiteX656-1313" y="connsiteY656-1314"/>
                    </a:cxn>
                    <a:cxn ang="0">
                      <a:pos x="connsiteX657-1315" y="connsiteY657-1316"/>
                    </a:cxn>
                    <a:cxn ang="0">
                      <a:pos x="connsiteX658-1317" y="connsiteY658-1318"/>
                    </a:cxn>
                    <a:cxn ang="0">
                      <a:pos x="connsiteX659-1319" y="connsiteY659-1320"/>
                    </a:cxn>
                    <a:cxn ang="0">
                      <a:pos x="connsiteX660-1321" y="connsiteY660-1322"/>
                    </a:cxn>
                    <a:cxn ang="0">
                      <a:pos x="connsiteX661-1323" y="connsiteY661-1324"/>
                    </a:cxn>
                    <a:cxn ang="0">
                      <a:pos x="connsiteX662-1325" y="connsiteY662-1326"/>
                    </a:cxn>
                    <a:cxn ang="0">
                      <a:pos x="connsiteX663-1327" y="connsiteY663-1328"/>
                    </a:cxn>
                    <a:cxn ang="0">
                      <a:pos x="connsiteX664-1329" y="connsiteY664-1330"/>
                    </a:cxn>
                    <a:cxn ang="0">
                      <a:pos x="connsiteX665-1331" y="connsiteY665-1332"/>
                    </a:cxn>
                    <a:cxn ang="0">
                      <a:pos x="connsiteX666-1333" y="connsiteY666-1334"/>
                    </a:cxn>
                    <a:cxn ang="0">
                      <a:pos x="connsiteX667-1335" y="connsiteY667-1336"/>
                    </a:cxn>
                    <a:cxn ang="0">
                      <a:pos x="connsiteX668-1337" y="connsiteY668-1338"/>
                    </a:cxn>
                    <a:cxn ang="0">
                      <a:pos x="connsiteX669-1339" y="connsiteY669-1340"/>
                    </a:cxn>
                    <a:cxn ang="0">
                      <a:pos x="connsiteX670-1341" y="connsiteY670-1342"/>
                    </a:cxn>
                    <a:cxn ang="0">
                      <a:pos x="connsiteX671-1343" y="connsiteY671-1344"/>
                    </a:cxn>
                    <a:cxn ang="0">
                      <a:pos x="connsiteX672-1345" y="connsiteY672-1346"/>
                    </a:cxn>
                    <a:cxn ang="0">
                      <a:pos x="connsiteX673-1347" y="connsiteY673-1348"/>
                    </a:cxn>
                    <a:cxn ang="0">
                      <a:pos x="connsiteX674-1349" y="connsiteY674-1350"/>
                    </a:cxn>
                    <a:cxn ang="0">
                      <a:pos x="connsiteX675-1351" y="connsiteY675-1352"/>
                    </a:cxn>
                    <a:cxn ang="0">
                      <a:pos x="connsiteX676-1353" y="connsiteY676-1354"/>
                    </a:cxn>
                    <a:cxn ang="0">
                      <a:pos x="connsiteX677-1355" y="connsiteY677-1356"/>
                    </a:cxn>
                    <a:cxn ang="0">
                      <a:pos x="connsiteX678-1357" y="connsiteY678-1358"/>
                    </a:cxn>
                    <a:cxn ang="0">
                      <a:pos x="connsiteX679-1359" y="connsiteY679-1360"/>
                    </a:cxn>
                    <a:cxn ang="0">
                      <a:pos x="connsiteX680-1361" y="connsiteY680-1362"/>
                    </a:cxn>
                    <a:cxn ang="0">
                      <a:pos x="connsiteX681-1363" y="connsiteY681-1364"/>
                    </a:cxn>
                    <a:cxn ang="0">
                      <a:pos x="connsiteX682-1365" y="connsiteY682-1366"/>
                    </a:cxn>
                    <a:cxn ang="0">
                      <a:pos x="connsiteX683-1367" y="connsiteY683-1368"/>
                    </a:cxn>
                    <a:cxn ang="0">
                      <a:pos x="connsiteX684-1369" y="connsiteY684-1370"/>
                    </a:cxn>
                    <a:cxn ang="0">
                      <a:pos x="connsiteX685-1371" y="connsiteY685-1372"/>
                    </a:cxn>
                    <a:cxn ang="0">
                      <a:pos x="connsiteX686-1373" y="connsiteY686-1374"/>
                    </a:cxn>
                    <a:cxn ang="0">
                      <a:pos x="connsiteX687-1375" y="connsiteY687-1376"/>
                    </a:cxn>
                    <a:cxn ang="0">
                      <a:pos x="connsiteX688-1377" y="connsiteY688-1378"/>
                    </a:cxn>
                    <a:cxn ang="0">
                      <a:pos x="connsiteX689-1379" y="connsiteY689-1380"/>
                    </a:cxn>
                    <a:cxn ang="0">
                      <a:pos x="connsiteX690-1381" y="connsiteY690-1382"/>
                    </a:cxn>
                    <a:cxn ang="0">
                      <a:pos x="connsiteX691-1383" y="connsiteY691-1384"/>
                    </a:cxn>
                    <a:cxn ang="0">
                      <a:pos x="connsiteX692-1385" y="connsiteY692-1386"/>
                    </a:cxn>
                    <a:cxn ang="0">
                      <a:pos x="connsiteX693-1387" y="connsiteY693-1388"/>
                    </a:cxn>
                    <a:cxn ang="0">
                      <a:pos x="connsiteX694-1389" y="connsiteY694-1390"/>
                    </a:cxn>
                    <a:cxn ang="0">
                      <a:pos x="connsiteX695-1391" y="connsiteY695-1392"/>
                    </a:cxn>
                    <a:cxn ang="0">
                      <a:pos x="connsiteX696-1393" y="connsiteY696-1394"/>
                    </a:cxn>
                    <a:cxn ang="0">
                      <a:pos x="connsiteX697-1395" y="connsiteY697-1396"/>
                    </a:cxn>
                    <a:cxn ang="0">
                      <a:pos x="connsiteX698-1397" y="connsiteY698-1398"/>
                    </a:cxn>
                    <a:cxn ang="0">
                      <a:pos x="connsiteX699-1399" y="connsiteY699-1400"/>
                    </a:cxn>
                    <a:cxn ang="0">
                      <a:pos x="connsiteX700-1401" y="connsiteY700-1402"/>
                    </a:cxn>
                    <a:cxn ang="0">
                      <a:pos x="connsiteX701-1403" y="connsiteY701-1404"/>
                    </a:cxn>
                    <a:cxn ang="0">
                      <a:pos x="connsiteX702-1405" y="connsiteY702-1406"/>
                    </a:cxn>
                    <a:cxn ang="0">
                      <a:pos x="connsiteX703-1407" y="connsiteY703-1408"/>
                    </a:cxn>
                    <a:cxn ang="0">
                      <a:pos x="connsiteX704-1409" y="connsiteY704-1410"/>
                    </a:cxn>
                    <a:cxn ang="0">
                      <a:pos x="connsiteX705-1411" y="connsiteY705-1412"/>
                    </a:cxn>
                    <a:cxn ang="0">
                      <a:pos x="connsiteX706-1413" y="connsiteY706-1414"/>
                    </a:cxn>
                    <a:cxn ang="0">
                      <a:pos x="connsiteX707-1415" y="connsiteY707-1416"/>
                    </a:cxn>
                    <a:cxn ang="0">
                      <a:pos x="connsiteX708-1417" y="connsiteY708-1418"/>
                    </a:cxn>
                    <a:cxn ang="0">
                      <a:pos x="connsiteX709-1419" y="connsiteY709-1420"/>
                    </a:cxn>
                    <a:cxn ang="0">
                      <a:pos x="connsiteX710-1421" y="connsiteY710-1422"/>
                    </a:cxn>
                    <a:cxn ang="0">
                      <a:pos x="connsiteX711-1423" y="connsiteY711-1424"/>
                    </a:cxn>
                    <a:cxn ang="0">
                      <a:pos x="connsiteX712-1425" y="connsiteY712-1426"/>
                    </a:cxn>
                    <a:cxn ang="0">
                      <a:pos x="connsiteX713-1427" y="connsiteY713-1428"/>
                    </a:cxn>
                    <a:cxn ang="0">
                      <a:pos x="connsiteX714-1429" y="connsiteY714-1430"/>
                    </a:cxn>
                    <a:cxn ang="0">
                      <a:pos x="connsiteX715-1431" y="connsiteY715-1432"/>
                    </a:cxn>
                    <a:cxn ang="0">
                      <a:pos x="connsiteX716-1433" y="connsiteY716-1434"/>
                    </a:cxn>
                    <a:cxn ang="0">
                      <a:pos x="connsiteX717-1435" y="connsiteY717-1436"/>
                    </a:cxn>
                    <a:cxn ang="0">
                      <a:pos x="connsiteX718-1437" y="connsiteY718-1438"/>
                    </a:cxn>
                    <a:cxn ang="0">
                      <a:pos x="connsiteX719-1439" y="connsiteY719-1440"/>
                    </a:cxn>
                    <a:cxn ang="0">
                      <a:pos x="connsiteX720-1441" y="connsiteY720-1442"/>
                    </a:cxn>
                    <a:cxn ang="0">
                      <a:pos x="connsiteX721-1443" y="connsiteY721-1444"/>
                    </a:cxn>
                    <a:cxn ang="0">
                      <a:pos x="connsiteX722-1445" y="connsiteY722-1446"/>
                    </a:cxn>
                    <a:cxn ang="0">
                      <a:pos x="connsiteX723-1447" y="connsiteY723-1448"/>
                    </a:cxn>
                    <a:cxn ang="0">
                      <a:pos x="connsiteX724-1449" y="connsiteY724-1450"/>
                    </a:cxn>
                    <a:cxn ang="0">
                      <a:pos x="connsiteX725-1451" y="connsiteY725-1452"/>
                    </a:cxn>
                    <a:cxn ang="0">
                      <a:pos x="connsiteX726-1453" y="connsiteY726-1454"/>
                    </a:cxn>
                    <a:cxn ang="0">
                      <a:pos x="connsiteX727-1455" y="connsiteY727-1456"/>
                    </a:cxn>
                    <a:cxn ang="0">
                      <a:pos x="connsiteX728-1457" y="connsiteY728-1458"/>
                    </a:cxn>
                    <a:cxn ang="0">
                      <a:pos x="connsiteX729-1459" y="connsiteY729-1460"/>
                    </a:cxn>
                    <a:cxn ang="0">
                      <a:pos x="connsiteX730-1461" y="connsiteY730-1462"/>
                    </a:cxn>
                    <a:cxn ang="0">
                      <a:pos x="connsiteX731-1463" y="connsiteY731-1464"/>
                    </a:cxn>
                    <a:cxn ang="0">
                      <a:pos x="connsiteX732-1465" y="connsiteY732-1466"/>
                    </a:cxn>
                    <a:cxn ang="0">
                      <a:pos x="connsiteX733-1467" y="connsiteY733-1468"/>
                    </a:cxn>
                    <a:cxn ang="0">
                      <a:pos x="connsiteX734-1469" y="connsiteY734-1470"/>
                    </a:cxn>
                    <a:cxn ang="0">
                      <a:pos x="connsiteX735-1471" y="connsiteY735-1472"/>
                    </a:cxn>
                    <a:cxn ang="0">
                      <a:pos x="connsiteX736-1473" y="connsiteY736-1474"/>
                    </a:cxn>
                    <a:cxn ang="0">
                      <a:pos x="connsiteX737-1475" y="connsiteY737-1476"/>
                    </a:cxn>
                    <a:cxn ang="0">
                      <a:pos x="connsiteX738-1477" y="connsiteY738-1478"/>
                    </a:cxn>
                    <a:cxn ang="0">
                      <a:pos x="connsiteX739-1479" y="connsiteY739-1480"/>
                    </a:cxn>
                    <a:cxn ang="0">
                      <a:pos x="connsiteX740-1481" y="connsiteY740-1482"/>
                    </a:cxn>
                    <a:cxn ang="0">
                      <a:pos x="connsiteX741-1483" y="connsiteY741-1484"/>
                    </a:cxn>
                    <a:cxn ang="0">
                      <a:pos x="connsiteX742-1485" y="connsiteY742-1486"/>
                    </a:cxn>
                    <a:cxn ang="0">
                      <a:pos x="connsiteX743-1487" y="connsiteY743-1488"/>
                    </a:cxn>
                    <a:cxn ang="0">
                      <a:pos x="connsiteX744-1489" y="connsiteY744-1490"/>
                    </a:cxn>
                    <a:cxn ang="0">
                      <a:pos x="connsiteX745-1491" y="connsiteY745-1492"/>
                    </a:cxn>
                    <a:cxn ang="0">
                      <a:pos x="connsiteX746-1493" y="connsiteY746-1494"/>
                    </a:cxn>
                    <a:cxn ang="0">
                      <a:pos x="connsiteX747-1495" y="connsiteY747-1496"/>
                    </a:cxn>
                    <a:cxn ang="0">
                      <a:pos x="connsiteX748-1497" y="connsiteY748-1498"/>
                    </a:cxn>
                    <a:cxn ang="0">
                      <a:pos x="connsiteX749-1499" y="connsiteY749-1500"/>
                    </a:cxn>
                    <a:cxn ang="0">
                      <a:pos x="connsiteX750-1501" y="connsiteY750-1502"/>
                    </a:cxn>
                    <a:cxn ang="0">
                      <a:pos x="connsiteX751-1503" y="connsiteY751-1504"/>
                    </a:cxn>
                    <a:cxn ang="0">
                      <a:pos x="connsiteX752-1505" y="connsiteY752-1506"/>
                    </a:cxn>
                    <a:cxn ang="0">
                      <a:pos x="connsiteX753-1507" y="connsiteY753-1508"/>
                    </a:cxn>
                    <a:cxn ang="0">
                      <a:pos x="connsiteX754-1509" y="connsiteY754-1510"/>
                    </a:cxn>
                    <a:cxn ang="0">
                      <a:pos x="connsiteX755-1511" y="connsiteY755-1512"/>
                    </a:cxn>
                    <a:cxn ang="0">
                      <a:pos x="connsiteX756-1513" y="connsiteY756-1514"/>
                    </a:cxn>
                    <a:cxn ang="0">
                      <a:pos x="connsiteX757-1515" y="connsiteY757-1516"/>
                    </a:cxn>
                    <a:cxn ang="0">
                      <a:pos x="connsiteX758-1517" y="connsiteY758-1518"/>
                    </a:cxn>
                    <a:cxn ang="0">
                      <a:pos x="connsiteX759-1519" y="connsiteY759-1520"/>
                    </a:cxn>
                    <a:cxn ang="0">
                      <a:pos x="connsiteX760-1521" y="connsiteY760-1522"/>
                    </a:cxn>
                    <a:cxn ang="0">
                      <a:pos x="connsiteX761-1523" y="connsiteY761-1524"/>
                    </a:cxn>
                    <a:cxn ang="0">
                      <a:pos x="connsiteX762-1525" y="connsiteY762-1526"/>
                    </a:cxn>
                    <a:cxn ang="0">
                      <a:pos x="connsiteX763-1527" y="connsiteY763-1528"/>
                    </a:cxn>
                    <a:cxn ang="0">
                      <a:pos x="connsiteX764-1529" y="connsiteY764-1530"/>
                    </a:cxn>
                    <a:cxn ang="0">
                      <a:pos x="connsiteX765-1531" y="connsiteY765-1532"/>
                    </a:cxn>
                    <a:cxn ang="0">
                      <a:pos x="connsiteX766-1533" y="connsiteY766-1534"/>
                    </a:cxn>
                    <a:cxn ang="0">
                      <a:pos x="connsiteX767-1535" y="connsiteY767-1536"/>
                    </a:cxn>
                    <a:cxn ang="0">
                      <a:pos x="connsiteX768-1537" y="connsiteY768-1538"/>
                    </a:cxn>
                    <a:cxn ang="0">
                      <a:pos x="connsiteX769-1539" y="connsiteY769-1540"/>
                    </a:cxn>
                    <a:cxn ang="0">
                      <a:pos x="connsiteX770-1541" y="connsiteY770-1542"/>
                    </a:cxn>
                    <a:cxn ang="0">
                      <a:pos x="connsiteX771-1543" y="connsiteY771-1544"/>
                    </a:cxn>
                    <a:cxn ang="0">
                      <a:pos x="connsiteX772-1545" y="connsiteY772-1546"/>
                    </a:cxn>
                    <a:cxn ang="0">
                      <a:pos x="connsiteX773-1547" y="connsiteY773-1548"/>
                    </a:cxn>
                    <a:cxn ang="0">
                      <a:pos x="connsiteX774-1549" y="connsiteY774-1550"/>
                    </a:cxn>
                    <a:cxn ang="0">
                      <a:pos x="connsiteX775-1551" y="connsiteY775-1552"/>
                    </a:cxn>
                    <a:cxn ang="0">
                      <a:pos x="connsiteX776-1553" y="connsiteY776-1554"/>
                    </a:cxn>
                    <a:cxn ang="0">
                      <a:pos x="connsiteX777-1555" y="connsiteY777-1556"/>
                    </a:cxn>
                    <a:cxn ang="0">
                      <a:pos x="connsiteX778-1557" y="connsiteY778-1558"/>
                    </a:cxn>
                    <a:cxn ang="0">
                      <a:pos x="connsiteX779-1559" y="connsiteY779-1560"/>
                    </a:cxn>
                    <a:cxn ang="0">
                      <a:pos x="connsiteX780-1561" y="connsiteY780-1562"/>
                    </a:cxn>
                    <a:cxn ang="0">
                      <a:pos x="connsiteX781-1563" y="connsiteY781-1564"/>
                    </a:cxn>
                    <a:cxn ang="0">
                      <a:pos x="connsiteX782-1565" y="connsiteY782-1566"/>
                    </a:cxn>
                    <a:cxn ang="0">
                      <a:pos x="connsiteX783-1567" y="connsiteY783-1568"/>
                    </a:cxn>
                    <a:cxn ang="0">
                      <a:pos x="connsiteX784-1569" y="connsiteY784-1570"/>
                    </a:cxn>
                    <a:cxn ang="0">
                      <a:pos x="connsiteX785-1571" y="connsiteY785-1572"/>
                    </a:cxn>
                    <a:cxn ang="0">
                      <a:pos x="connsiteX786-1573" y="connsiteY786-1574"/>
                    </a:cxn>
                    <a:cxn ang="0">
                      <a:pos x="connsiteX787-1575" y="connsiteY787-1576"/>
                    </a:cxn>
                    <a:cxn ang="0">
                      <a:pos x="connsiteX788-1577" y="connsiteY788-1578"/>
                    </a:cxn>
                    <a:cxn ang="0">
                      <a:pos x="connsiteX789-1579" y="connsiteY789-1580"/>
                    </a:cxn>
                    <a:cxn ang="0">
                      <a:pos x="connsiteX790-1581" y="connsiteY790-1582"/>
                    </a:cxn>
                    <a:cxn ang="0">
                      <a:pos x="connsiteX791-1583" y="connsiteY791-1584"/>
                    </a:cxn>
                    <a:cxn ang="0">
                      <a:pos x="connsiteX792-1585" y="connsiteY792-1586"/>
                    </a:cxn>
                    <a:cxn ang="0">
                      <a:pos x="connsiteX793-1587" y="connsiteY793-1588"/>
                    </a:cxn>
                    <a:cxn ang="0">
                      <a:pos x="connsiteX794-1589" y="connsiteY794-1590"/>
                    </a:cxn>
                    <a:cxn ang="0">
                      <a:pos x="connsiteX795-1591" y="connsiteY795-1592"/>
                    </a:cxn>
                    <a:cxn ang="0">
                      <a:pos x="connsiteX796-1593" y="connsiteY796-1594"/>
                    </a:cxn>
                    <a:cxn ang="0">
                      <a:pos x="connsiteX797-1595" y="connsiteY797-1596"/>
                    </a:cxn>
                    <a:cxn ang="0">
                      <a:pos x="connsiteX798-1597" y="connsiteY798-1598"/>
                    </a:cxn>
                  </a:cxnLst>
                  <a:rect l="l" t="t" r="r" b="b"/>
                  <a:pathLst>
                    <a:path w="10000" h="10000">
                      <a:moveTo>
                        <a:pt x="2161" y="80"/>
                      </a:moveTo>
                      <a:lnTo>
                        <a:pt x="2161" y="80"/>
                      </a:lnTo>
                      <a:lnTo>
                        <a:pt x="2207" y="80"/>
                      </a:lnTo>
                      <a:lnTo>
                        <a:pt x="2253" y="86"/>
                      </a:lnTo>
                      <a:cubicBezTo>
                        <a:pt x="2267" y="87"/>
                        <a:pt x="2282" y="89"/>
                        <a:pt x="2296" y="90"/>
                      </a:cubicBezTo>
                      <a:cubicBezTo>
                        <a:pt x="2310" y="93"/>
                        <a:pt x="2324" y="97"/>
                        <a:pt x="2338" y="100"/>
                      </a:cubicBezTo>
                      <a:lnTo>
                        <a:pt x="2383" y="109"/>
                      </a:lnTo>
                      <a:lnTo>
                        <a:pt x="2426" y="121"/>
                      </a:lnTo>
                      <a:cubicBezTo>
                        <a:pt x="2440" y="126"/>
                        <a:pt x="2453" y="130"/>
                        <a:pt x="2467" y="135"/>
                      </a:cubicBezTo>
                      <a:cubicBezTo>
                        <a:pt x="2480" y="141"/>
                        <a:pt x="2493" y="146"/>
                        <a:pt x="2506" y="152"/>
                      </a:cubicBezTo>
                      <a:lnTo>
                        <a:pt x="2545" y="170"/>
                      </a:lnTo>
                      <a:cubicBezTo>
                        <a:pt x="2558" y="178"/>
                        <a:pt x="2571" y="185"/>
                        <a:pt x="2584" y="193"/>
                      </a:cubicBezTo>
                      <a:cubicBezTo>
                        <a:pt x="2596" y="200"/>
                        <a:pt x="2609" y="206"/>
                        <a:pt x="2621" y="213"/>
                      </a:cubicBezTo>
                      <a:cubicBezTo>
                        <a:pt x="2634" y="222"/>
                        <a:pt x="2646" y="231"/>
                        <a:pt x="2659" y="240"/>
                      </a:cubicBezTo>
                      <a:cubicBezTo>
                        <a:pt x="2671" y="248"/>
                        <a:pt x="2684" y="256"/>
                        <a:pt x="2696" y="264"/>
                      </a:cubicBezTo>
                      <a:cubicBezTo>
                        <a:pt x="2707" y="274"/>
                        <a:pt x="2719" y="283"/>
                        <a:pt x="2730" y="293"/>
                      </a:cubicBezTo>
                      <a:cubicBezTo>
                        <a:pt x="2741" y="303"/>
                        <a:pt x="2753" y="312"/>
                        <a:pt x="2764" y="322"/>
                      </a:cubicBezTo>
                      <a:lnTo>
                        <a:pt x="2796" y="354"/>
                      </a:lnTo>
                      <a:cubicBezTo>
                        <a:pt x="2806" y="364"/>
                        <a:pt x="2816" y="375"/>
                        <a:pt x="2826" y="385"/>
                      </a:cubicBezTo>
                      <a:lnTo>
                        <a:pt x="2858" y="420"/>
                      </a:lnTo>
                      <a:cubicBezTo>
                        <a:pt x="2868" y="432"/>
                        <a:pt x="2877" y="445"/>
                        <a:pt x="2887" y="457"/>
                      </a:cubicBezTo>
                      <a:cubicBezTo>
                        <a:pt x="2896" y="469"/>
                        <a:pt x="2904" y="480"/>
                        <a:pt x="2913" y="492"/>
                      </a:cubicBezTo>
                      <a:cubicBezTo>
                        <a:pt x="2921" y="505"/>
                        <a:pt x="2930" y="517"/>
                        <a:pt x="2938" y="530"/>
                      </a:cubicBezTo>
                      <a:cubicBezTo>
                        <a:pt x="2946" y="544"/>
                        <a:pt x="2955" y="557"/>
                        <a:pt x="2963" y="571"/>
                      </a:cubicBezTo>
                      <a:cubicBezTo>
                        <a:pt x="2971" y="584"/>
                        <a:pt x="2978" y="597"/>
                        <a:pt x="2986" y="610"/>
                      </a:cubicBezTo>
                      <a:cubicBezTo>
                        <a:pt x="2993" y="624"/>
                        <a:pt x="3001" y="639"/>
                        <a:pt x="3008" y="653"/>
                      </a:cubicBezTo>
                      <a:cubicBezTo>
                        <a:pt x="3014" y="667"/>
                        <a:pt x="3021" y="682"/>
                        <a:pt x="3027" y="696"/>
                      </a:cubicBezTo>
                      <a:lnTo>
                        <a:pt x="3045" y="741"/>
                      </a:lnTo>
                      <a:lnTo>
                        <a:pt x="3063" y="786"/>
                      </a:lnTo>
                      <a:cubicBezTo>
                        <a:pt x="3068" y="801"/>
                        <a:pt x="3072" y="816"/>
                        <a:pt x="3077" y="831"/>
                      </a:cubicBezTo>
                      <a:cubicBezTo>
                        <a:pt x="3081" y="847"/>
                        <a:pt x="3086" y="863"/>
                        <a:pt x="3090" y="879"/>
                      </a:cubicBezTo>
                      <a:cubicBezTo>
                        <a:pt x="3094" y="895"/>
                        <a:pt x="3098" y="912"/>
                        <a:pt x="3102" y="928"/>
                      </a:cubicBezTo>
                      <a:cubicBezTo>
                        <a:pt x="3104" y="944"/>
                        <a:pt x="3107" y="961"/>
                        <a:pt x="3109" y="977"/>
                      </a:cubicBezTo>
                      <a:cubicBezTo>
                        <a:pt x="3112" y="993"/>
                        <a:pt x="3115" y="1010"/>
                        <a:pt x="3118" y="1026"/>
                      </a:cubicBezTo>
                      <a:lnTo>
                        <a:pt x="1207" y="1026"/>
                      </a:lnTo>
                      <a:cubicBezTo>
                        <a:pt x="1209" y="1010"/>
                        <a:pt x="1212" y="993"/>
                        <a:pt x="1214" y="977"/>
                      </a:cubicBezTo>
                      <a:cubicBezTo>
                        <a:pt x="1217" y="961"/>
                        <a:pt x="1220" y="944"/>
                        <a:pt x="1223" y="928"/>
                      </a:cubicBezTo>
                      <a:cubicBezTo>
                        <a:pt x="1226" y="912"/>
                        <a:pt x="1230" y="895"/>
                        <a:pt x="1233" y="879"/>
                      </a:cubicBezTo>
                      <a:lnTo>
                        <a:pt x="1248" y="831"/>
                      </a:lnTo>
                      <a:cubicBezTo>
                        <a:pt x="1253" y="816"/>
                        <a:pt x="1257" y="801"/>
                        <a:pt x="1262" y="786"/>
                      </a:cubicBezTo>
                      <a:lnTo>
                        <a:pt x="1280" y="741"/>
                      </a:lnTo>
                      <a:cubicBezTo>
                        <a:pt x="1285" y="726"/>
                        <a:pt x="1291" y="711"/>
                        <a:pt x="1296" y="696"/>
                      </a:cubicBezTo>
                      <a:cubicBezTo>
                        <a:pt x="1303" y="682"/>
                        <a:pt x="1310" y="667"/>
                        <a:pt x="1317" y="653"/>
                      </a:cubicBezTo>
                      <a:cubicBezTo>
                        <a:pt x="1324" y="639"/>
                        <a:pt x="1330" y="624"/>
                        <a:pt x="1337" y="610"/>
                      </a:cubicBezTo>
                      <a:cubicBezTo>
                        <a:pt x="1345" y="597"/>
                        <a:pt x="1352" y="584"/>
                        <a:pt x="1360" y="571"/>
                      </a:cubicBezTo>
                      <a:cubicBezTo>
                        <a:pt x="1368" y="557"/>
                        <a:pt x="1377" y="544"/>
                        <a:pt x="1385" y="530"/>
                      </a:cubicBezTo>
                      <a:cubicBezTo>
                        <a:pt x="1394" y="517"/>
                        <a:pt x="1402" y="505"/>
                        <a:pt x="1411" y="492"/>
                      </a:cubicBezTo>
                      <a:cubicBezTo>
                        <a:pt x="1420" y="480"/>
                        <a:pt x="1429" y="469"/>
                        <a:pt x="1438" y="457"/>
                      </a:cubicBezTo>
                      <a:cubicBezTo>
                        <a:pt x="1447" y="445"/>
                        <a:pt x="1457" y="432"/>
                        <a:pt x="1466" y="420"/>
                      </a:cubicBezTo>
                      <a:cubicBezTo>
                        <a:pt x="1476" y="408"/>
                        <a:pt x="1487" y="397"/>
                        <a:pt x="1497" y="385"/>
                      </a:cubicBezTo>
                      <a:cubicBezTo>
                        <a:pt x="1507" y="375"/>
                        <a:pt x="1517" y="364"/>
                        <a:pt x="1527" y="354"/>
                      </a:cubicBezTo>
                      <a:cubicBezTo>
                        <a:pt x="1538" y="343"/>
                        <a:pt x="1550" y="333"/>
                        <a:pt x="1561" y="322"/>
                      </a:cubicBezTo>
                      <a:lnTo>
                        <a:pt x="1593" y="293"/>
                      </a:lnTo>
                      <a:lnTo>
                        <a:pt x="1628" y="264"/>
                      </a:lnTo>
                      <a:lnTo>
                        <a:pt x="1664" y="240"/>
                      </a:lnTo>
                      <a:cubicBezTo>
                        <a:pt x="1676" y="231"/>
                        <a:pt x="1689" y="222"/>
                        <a:pt x="1701" y="213"/>
                      </a:cubicBezTo>
                      <a:cubicBezTo>
                        <a:pt x="1713" y="206"/>
                        <a:pt x="1725" y="200"/>
                        <a:pt x="1737" y="193"/>
                      </a:cubicBezTo>
                      <a:cubicBezTo>
                        <a:pt x="1751" y="185"/>
                        <a:pt x="1764" y="178"/>
                        <a:pt x="1778" y="170"/>
                      </a:cubicBezTo>
                      <a:lnTo>
                        <a:pt x="1817" y="152"/>
                      </a:lnTo>
                      <a:cubicBezTo>
                        <a:pt x="1831" y="146"/>
                        <a:pt x="1844" y="141"/>
                        <a:pt x="1858" y="135"/>
                      </a:cubicBezTo>
                      <a:cubicBezTo>
                        <a:pt x="1872" y="130"/>
                        <a:pt x="1885" y="126"/>
                        <a:pt x="1899" y="121"/>
                      </a:cubicBezTo>
                      <a:lnTo>
                        <a:pt x="1940" y="109"/>
                      </a:lnTo>
                      <a:lnTo>
                        <a:pt x="1984" y="100"/>
                      </a:lnTo>
                      <a:cubicBezTo>
                        <a:pt x="1998" y="97"/>
                        <a:pt x="2013" y="93"/>
                        <a:pt x="2027" y="90"/>
                      </a:cubicBezTo>
                      <a:cubicBezTo>
                        <a:pt x="2042" y="89"/>
                        <a:pt x="2058" y="87"/>
                        <a:pt x="2073" y="86"/>
                      </a:cubicBezTo>
                      <a:lnTo>
                        <a:pt x="2116" y="80"/>
                      </a:lnTo>
                      <a:lnTo>
                        <a:pt x="2161" y="80"/>
                      </a:lnTo>
                      <a:close/>
                      <a:moveTo>
                        <a:pt x="5830" y="2038"/>
                      </a:moveTo>
                      <a:lnTo>
                        <a:pt x="5830" y="2038"/>
                      </a:lnTo>
                      <a:cubicBezTo>
                        <a:pt x="5857" y="2039"/>
                        <a:pt x="5885" y="2039"/>
                        <a:pt x="5912" y="2040"/>
                      </a:cubicBezTo>
                      <a:cubicBezTo>
                        <a:pt x="5939" y="2041"/>
                        <a:pt x="5965" y="2041"/>
                        <a:pt x="5992" y="2042"/>
                      </a:cubicBezTo>
                      <a:cubicBezTo>
                        <a:pt x="6018" y="2045"/>
                        <a:pt x="6044" y="2047"/>
                        <a:pt x="6070" y="2050"/>
                      </a:cubicBezTo>
                      <a:lnTo>
                        <a:pt x="6149" y="2056"/>
                      </a:lnTo>
                      <a:cubicBezTo>
                        <a:pt x="6175" y="2059"/>
                        <a:pt x="6201" y="2063"/>
                        <a:pt x="6227" y="2066"/>
                      </a:cubicBezTo>
                      <a:lnTo>
                        <a:pt x="6305" y="2081"/>
                      </a:lnTo>
                      <a:cubicBezTo>
                        <a:pt x="6331" y="2086"/>
                        <a:pt x="6356" y="2090"/>
                        <a:pt x="6382" y="2095"/>
                      </a:cubicBezTo>
                      <a:cubicBezTo>
                        <a:pt x="6408" y="2100"/>
                        <a:pt x="6434" y="2106"/>
                        <a:pt x="6460" y="2111"/>
                      </a:cubicBezTo>
                      <a:cubicBezTo>
                        <a:pt x="6485" y="2117"/>
                        <a:pt x="6510" y="2124"/>
                        <a:pt x="6535" y="2130"/>
                      </a:cubicBezTo>
                      <a:lnTo>
                        <a:pt x="6611" y="2152"/>
                      </a:lnTo>
                      <a:cubicBezTo>
                        <a:pt x="6636" y="2160"/>
                        <a:pt x="6661" y="2167"/>
                        <a:pt x="6686" y="2175"/>
                      </a:cubicBezTo>
                      <a:lnTo>
                        <a:pt x="6761" y="2199"/>
                      </a:lnTo>
                      <a:lnTo>
                        <a:pt x="6832" y="2228"/>
                      </a:lnTo>
                      <a:cubicBezTo>
                        <a:pt x="6856" y="2238"/>
                        <a:pt x="6881" y="2247"/>
                        <a:pt x="6905" y="2257"/>
                      </a:cubicBezTo>
                      <a:lnTo>
                        <a:pt x="6975" y="2288"/>
                      </a:lnTo>
                      <a:cubicBezTo>
                        <a:pt x="6999" y="2299"/>
                        <a:pt x="7024" y="2309"/>
                        <a:pt x="7048" y="2320"/>
                      </a:cubicBezTo>
                      <a:cubicBezTo>
                        <a:pt x="7070" y="2332"/>
                        <a:pt x="7093" y="2343"/>
                        <a:pt x="7115" y="2355"/>
                      </a:cubicBezTo>
                      <a:lnTo>
                        <a:pt x="7186" y="2394"/>
                      </a:lnTo>
                      <a:lnTo>
                        <a:pt x="7252" y="2433"/>
                      </a:lnTo>
                      <a:lnTo>
                        <a:pt x="7320" y="2472"/>
                      </a:lnTo>
                      <a:lnTo>
                        <a:pt x="7387" y="2515"/>
                      </a:lnTo>
                      <a:cubicBezTo>
                        <a:pt x="7409" y="2529"/>
                        <a:pt x="7430" y="2544"/>
                        <a:pt x="7452" y="2558"/>
                      </a:cubicBezTo>
                      <a:lnTo>
                        <a:pt x="7514" y="2605"/>
                      </a:lnTo>
                      <a:lnTo>
                        <a:pt x="7578" y="2654"/>
                      </a:lnTo>
                      <a:cubicBezTo>
                        <a:pt x="7598" y="2670"/>
                        <a:pt x="7618" y="2685"/>
                        <a:pt x="7638" y="2701"/>
                      </a:cubicBezTo>
                      <a:lnTo>
                        <a:pt x="7701" y="2752"/>
                      </a:lnTo>
                      <a:lnTo>
                        <a:pt x="7761" y="2806"/>
                      </a:lnTo>
                      <a:cubicBezTo>
                        <a:pt x="7780" y="2824"/>
                        <a:pt x="7799" y="2843"/>
                        <a:pt x="7818" y="2861"/>
                      </a:cubicBezTo>
                      <a:lnTo>
                        <a:pt x="7877" y="2914"/>
                      </a:lnTo>
                      <a:lnTo>
                        <a:pt x="7932" y="2972"/>
                      </a:lnTo>
                      <a:lnTo>
                        <a:pt x="7985" y="3031"/>
                      </a:lnTo>
                      <a:cubicBezTo>
                        <a:pt x="8003" y="3051"/>
                        <a:pt x="8021" y="3070"/>
                        <a:pt x="8039" y="3090"/>
                      </a:cubicBezTo>
                      <a:cubicBezTo>
                        <a:pt x="8057" y="3111"/>
                        <a:pt x="8076" y="3131"/>
                        <a:pt x="8094" y="3152"/>
                      </a:cubicBezTo>
                      <a:cubicBezTo>
                        <a:pt x="8110" y="3174"/>
                        <a:pt x="8126" y="3195"/>
                        <a:pt x="8142" y="3217"/>
                      </a:cubicBezTo>
                      <a:lnTo>
                        <a:pt x="8194" y="3281"/>
                      </a:lnTo>
                      <a:cubicBezTo>
                        <a:pt x="8210" y="3303"/>
                        <a:pt x="8226" y="3326"/>
                        <a:pt x="8242" y="3348"/>
                      </a:cubicBezTo>
                      <a:lnTo>
                        <a:pt x="8290" y="3414"/>
                      </a:lnTo>
                      <a:cubicBezTo>
                        <a:pt x="8305" y="3437"/>
                        <a:pt x="8319" y="3461"/>
                        <a:pt x="8334" y="3484"/>
                      </a:cubicBezTo>
                      <a:lnTo>
                        <a:pt x="8379" y="3553"/>
                      </a:lnTo>
                      <a:cubicBezTo>
                        <a:pt x="8393" y="3576"/>
                        <a:pt x="8407" y="3600"/>
                        <a:pt x="8421" y="3623"/>
                      </a:cubicBezTo>
                      <a:cubicBezTo>
                        <a:pt x="8435" y="3647"/>
                        <a:pt x="8448" y="3672"/>
                        <a:pt x="8462" y="3696"/>
                      </a:cubicBezTo>
                      <a:cubicBezTo>
                        <a:pt x="8476" y="3721"/>
                        <a:pt x="8491" y="3745"/>
                        <a:pt x="8505" y="3770"/>
                      </a:cubicBezTo>
                      <a:cubicBezTo>
                        <a:pt x="8517" y="3795"/>
                        <a:pt x="8529" y="3819"/>
                        <a:pt x="8541" y="3844"/>
                      </a:cubicBezTo>
                      <a:cubicBezTo>
                        <a:pt x="8553" y="3869"/>
                        <a:pt x="8566" y="3895"/>
                        <a:pt x="8578" y="3920"/>
                      </a:cubicBezTo>
                      <a:cubicBezTo>
                        <a:pt x="8590" y="3947"/>
                        <a:pt x="8602" y="3973"/>
                        <a:pt x="8614" y="4000"/>
                      </a:cubicBezTo>
                      <a:lnTo>
                        <a:pt x="8647" y="4075"/>
                      </a:lnTo>
                      <a:cubicBezTo>
                        <a:pt x="8658" y="4102"/>
                        <a:pt x="8668" y="4128"/>
                        <a:pt x="8679" y="4155"/>
                      </a:cubicBezTo>
                      <a:cubicBezTo>
                        <a:pt x="8690" y="4182"/>
                        <a:pt x="8701" y="4208"/>
                        <a:pt x="8712" y="4235"/>
                      </a:cubicBezTo>
                      <a:cubicBezTo>
                        <a:pt x="8721" y="4262"/>
                        <a:pt x="8731" y="4290"/>
                        <a:pt x="8740" y="4317"/>
                      </a:cubicBezTo>
                      <a:cubicBezTo>
                        <a:pt x="8749" y="4344"/>
                        <a:pt x="8758" y="4372"/>
                        <a:pt x="8767" y="4399"/>
                      </a:cubicBezTo>
                      <a:cubicBezTo>
                        <a:pt x="8775" y="4426"/>
                        <a:pt x="8784" y="4454"/>
                        <a:pt x="8792" y="4481"/>
                      </a:cubicBezTo>
                      <a:cubicBezTo>
                        <a:pt x="8800" y="4509"/>
                        <a:pt x="8809" y="4537"/>
                        <a:pt x="8817" y="4565"/>
                      </a:cubicBezTo>
                      <a:cubicBezTo>
                        <a:pt x="8823" y="4594"/>
                        <a:pt x="8830" y="4622"/>
                        <a:pt x="8836" y="4651"/>
                      </a:cubicBezTo>
                      <a:cubicBezTo>
                        <a:pt x="8843" y="4680"/>
                        <a:pt x="8850" y="4708"/>
                        <a:pt x="8857" y="4737"/>
                      </a:cubicBezTo>
                      <a:cubicBezTo>
                        <a:pt x="8864" y="4766"/>
                        <a:pt x="8870" y="4796"/>
                        <a:pt x="8877" y="4825"/>
                      </a:cubicBezTo>
                      <a:cubicBezTo>
                        <a:pt x="8882" y="4853"/>
                        <a:pt x="8888" y="4881"/>
                        <a:pt x="8893" y="4909"/>
                      </a:cubicBezTo>
                      <a:cubicBezTo>
                        <a:pt x="8898" y="4938"/>
                        <a:pt x="8902" y="4968"/>
                        <a:pt x="8907" y="4997"/>
                      </a:cubicBezTo>
                      <a:cubicBezTo>
                        <a:pt x="8911" y="5028"/>
                        <a:pt x="8916" y="5058"/>
                        <a:pt x="8920" y="5089"/>
                      </a:cubicBezTo>
                      <a:cubicBezTo>
                        <a:pt x="8923" y="5119"/>
                        <a:pt x="8927" y="5149"/>
                        <a:pt x="8930" y="5179"/>
                      </a:cubicBezTo>
                      <a:cubicBezTo>
                        <a:pt x="8934" y="5209"/>
                        <a:pt x="8937" y="5239"/>
                        <a:pt x="8941" y="5269"/>
                      </a:cubicBezTo>
                      <a:cubicBezTo>
                        <a:pt x="8943" y="5299"/>
                        <a:pt x="8944" y="5329"/>
                        <a:pt x="8946" y="5359"/>
                      </a:cubicBezTo>
                      <a:cubicBezTo>
                        <a:pt x="8949" y="5389"/>
                        <a:pt x="8951" y="5420"/>
                        <a:pt x="8954" y="5450"/>
                      </a:cubicBezTo>
                      <a:cubicBezTo>
                        <a:pt x="8954" y="5481"/>
                        <a:pt x="8955" y="5511"/>
                        <a:pt x="8955" y="5542"/>
                      </a:cubicBezTo>
                      <a:cubicBezTo>
                        <a:pt x="8956" y="5573"/>
                        <a:pt x="8956" y="5605"/>
                        <a:pt x="8957" y="5636"/>
                      </a:cubicBezTo>
                      <a:cubicBezTo>
                        <a:pt x="8956" y="5667"/>
                        <a:pt x="8956" y="5697"/>
                        <a:pt x="8955" y="5728"/>
                      </a:cubicBezTo>
                      <a:cubicBezTo>
                        <a:pt x="8955" y="5759"/>
                        <a:pt x="8954" y="5789"/>
                        <a:pt x="8954" y="5820"/>
                      </a:cubicBezTo>
                      <a:cubicBezTo>
                        <a:pt x="8951" y="5851"/>
                        <a:pt x="8949" y="5881"/>
                        <a:pt x="8946" y="5912"/>
                      </a:cubicBezTo>
                      <a:cubicBezTo>
                        <a:pt x="8944" y="5943"/>
                        <a:pt x="8943" y="5974"/>
                        <a:pt x="8941" y="6005"/>
                      </a:cubicBezTo>
                      <a:cubicBezTo>
                        <a:pt x="8937" y="6035"/>
                        <a:pt x="8934" y="6065"/>
                        <a:pt x="8930" y="6095"/>
                      </a:cubicBezTo>
                      <a:cubicBezTo>
                        <a:pt x="8927" y="6125"/>
                        <a:pt x="8923" y="6155"/>
                        <a:pt x="8920" y="6185"/>
                      </a:cubicBezTo>
                      <a:cubicBezTo>
                        <a:pt x="8916" y="6214"/>
                        <a:pt x="8911" y="6244"/>
                        <a:pt x="8907" y="6273"/>
                      </a:cubicBezTo>
                      <a:cubicBezTo>
                        <a:pt x="8902" y="6302"/>
                        <a:pt x="8898" y="6332"/>
                        <a:pt x="8893" y="6361"/>
                      </a:cubicBezTo>
                      <a:cubicBezTo>
                        <a:pt x="8888" y="6390"/>
                        <a:pt x="8882" y="6420"/>
                        <a:pt x="8877" y="6449"/>
                      </a:cubicBezTo>
                      <a:cubicBezTo>
                        <a:pt x="8870" y="6478"/>
                        <a:pt x="8864" y="6506"/>
                        <a:pt x="8857" y="6535"/>
                      </a:cubicBezTo>
                      <a:lnTo>
                        <a:pt x="8836" y="6619"/>
                      </a:lnTo>
                      <a:cubicBezTo>
                        <a:pt x="8830" y="6648"/>
                        <a:pt x="8823" y="6676"/>
                        <a:pt x="8817" y="6705"/>
                      </a:cubicBezTo>
                      <a:cubicBezTo>
                        <a:pt x="8809" y="6734"/>
                        <a:pt x="8800" y="6762"/>
                        <a:pt x="8792" y="6791"/>
                      </a:cubicBezTo>
                      <a:cubicBezTo>
                        <a:pt x="8784" y="6818"/>
                        <a:pt x="8775" y="6844"/>
                        <a:pt x="8767" y="6871"/>
                      </a:cubicBezTo>
                      <a:lnTo>
                        <a:pt x="8740" y="6955"/>
                      </a:lnTo>
                      <a:cubicBezTo>
                        <a:pt x="8731" y="6982"/>
                        <a:pt x="8721" y="7008"/>
                        <a:pt x="8712" y="7035"/>
                      </a:cubicBezTo>
                      <a:cubicBezTo>
                        <a:pt x="8701" y="7062"/>
                        <a:pt x="8690" y="7090"/>
                        <a:pt x="8679" y="7117"/>
                      </a:cubicBezTo>
                      <a:cubicBezTo>
                        <a:pt x="8668" y="7143"/>
                        <a:pt x="8658" y="7168"/>
                        <a:pt x="8647" y="7194"/>
                      </a:cubicBezTo>
                      <a:cubicBezTo>
                        <a:pt x="8636" y="7221"/>
                        <a:pt x="8625" y="7247"/>
                        <a:pt x="8614" y="7274"/>
                      </a:cubicBezTo>
                      <a:cubicBezTo>
                        <a:pt x="8602" y="7299"/>
                        <a:pt x="8590" y="7325"/>
                        <a:pt x="8578" y="7350"/>
                      </a:cubicBezTo>
                      <a:cubicBezTo>
                        <a:pt x="8566" y="7375"/>
                        <a:pt x="8553" y="7401"/>
                        <a:pt x="8541" y="7426"/>
                      </a:cubicBezTo>
                      <a:cubicBezTo>
                        <a:pt x="8529" y="7451"/>
                        <a:pt x="8517" y="7477"/>
                        <a:pt x="8505" y="7502"/>
                      </a:cubicBezTo>
                      <a:cubicBezTo>
                        <a:pt x="8491" y="7526"/>
                        <a:pt x="8476" y="7551"/>
                        <a:pt x="8462" y="7575"/>
                      </a:cubicBezTo>
                      <a:cubicBezTo>
                        <a:pt x="8448" y="7599"/>
                        <a:pt x="8435" y="7623"/>
                        <a:pt x="8421" y="7647"/>
                      </a:cubicBezTo>
                      <a:lnTo>
                        <a:pt x="8379" y="7719"/>
                      </a:lnTo>
                      <a:cubicBezTo>
                        <a:pt x="8364" y="7743"/>
                        <a:pt x="8349" y="7766"/>
                        <a:pt x="8334" y="7790"/>
                      </a:cubicBezTo>
                      <a:cubicBezTo>
                        <a:pt x="8319" y="7812"/>
                        <a:pt x="8305" y="7834"/>
                        <a:pt x="8290" y="7856"/>
                      </a:cubicBezTo>
                      <a:lnTo>
                        <a:pt x="8242" y="7925"/>
                      </a:lnTo>
                      <a:cubicBezTo>
                        <a:pt x="8226" y="7946"/>
                        <a:pt x="8210" y="7968"/>
                        <a:pt x="8194" y="7989"/>
                      </a:cubicBezTo>
                      <a:cubicBezTo>
                        <a:pt x="8177" y="8012"/>
                        <a:pt x="8159" y="8034"/>
                        <a:pt x="8142" y="8057"/>
                      </a:cubicBezTo>
                      <a:cubicBezTo>
                        <a:pt x="8126" y="8077"/>
                        <a:pt x="8110" y="8098"/>
                        <a:pt x="8094" y="8118"/>
                      </a:cubicBezTo>
                      <a:lnTo>
                        <a:pt x="8039" y="8179"/>
                      </a:lnTo>
                      <a:lnTo>
                        <a:pt x="7985" y="8239"/>
                      </a:lnTo>
                      <a:lnTo>
                        <a:pt x="7932" y="8298"/>
                      </a:lnTo>
                      <a:lnTo>
                        <a:pt x="7877" y="8356"/>
                      </a:lnTo>
                      <a:cubicBezTo>
                        <a:pt x="7857" y="8375"/>
                        <a:pt x="7838" y="8394"/>
                        <a:pt x="7818" y="8413"/>
                      </a:cubicBezTo>
                      <a:cubicBezTo>
                        <a:pt x="7799" y="8431"/>
                        <a:pt x="7780" y="8448"/>
                        <a:pt x="7761" y="8466"/>
                      </a:cubicBezTo>
                      <a:cubicBezTo>
                        <a:pt x="7741" y="8484"/>
                        <a:pt x="7721" y="8501"/>
                        <a:pt x="7701" y="8519"/>
                      </a:cubicBezTo>
                      <a:cubicBezTo>
                        <a:pt x="7680" y="8536"/>
                        <a:pt x="7659" y="8552"/>
                        <a:pt x="7638" y="8569"/>
                      </a:cubicBezTo>
                      <a:lnTo>
                        <a:pt x="7578" y="8620"/>
                      </a:lnTo>
                      <a:cubicBezTo>
                        <a:pt x="7557" y="8636"/>
                        <a:pt x="7535" y="8651"/>
                        <a:pt x="7514" y="8667"/>
                      </a:cubicBezTo>
                      <a:cubicBezTo>
                        <a:pt x="7493" y="8682"/>
                        <a:pt x="7473" y="8697"/>
                        <a:pt x="7452" y="8712"/>
                      </a:cubicBezTo>
                      <a:cubicBezTo>
                        <a:pt x="7430" y="8727"/>
                        <a:pt x="7409" y="8742"/>
                        <a:pt x="7387" y="8757"/>
                      </a:cubicBezTo>
                      <a:lnTo>
                        <a:pt x="7320" y="8800"/>
                      </a:lnTo>
                      <a:lnTo>
                        <a:pt x="7252" y="8841"/>
                      </a:lnTo>
                      <a:cubicBezTo>
                        <a:pt x="7230" y="8853"/>
                        <a:pt x="7208" y="8866"/>
                        <a:pt x="7186" y="8878"/>
                      </a:cubicBezTo>
                      <a:lnTo>
                        <a:pt x="7115" y="8917"/>
                      </a:lnTo>
                      <a:cubicBezTo>
                        <a:pt x="7093" y="8928"/>
                        <a:pt x="7070" y="8938"/>
                        <a:pt x="7048" y="8949"/>
                      </a:cubicBezTo>
                      <a:lnTo>
                        <a:pt x="6975" y="8982"/>
                      </a:lnTo>
                      <a:lnTo>
                        <a:pt x="6905" y="9015"/>
                      </a:lnTo>
                      <a:lnTo>
                        <a:pt x="6832" y="9046"/>
                      </a:lnTo>
                      <a:lnTo>
                        <a:pt x="6761" y="9070"/>
                      </a:lnTo>
                      <a:lnTo>
                        <a:pt x="6686" y="9097"/>
                      </a:lnTo>
                      <a:lnTo>
                        <a:pt x="6611" y="9121"/>
                      </a:lnTo>
                      <a:lnTo>
                        <a:pt x="6535" y="9142"/>
                      </a:lnTo>
                      <a:cubicBezTo>
                        <a:pt x="6510" y="9149"/>
                        <a:pt x="6485" y="9155"/>
                        <a:pt x="6460" y="9162"/>
                      </a:cubicBezTo>
                      <a:cubicBezTo>
                        <a:pt x="6434" y="9168"/>
                        <a:pt x="6408" y="9173"/>
                        <a:pt x="6382" y="9179"/>
                      </a:cubicBezTo>
                      <a:cubicBezTo>
                        <a:pt x="6356" y="9184"/>
                        <a:pt x="6331" y="9188"/>
                        <a:pt x="6305" y="9193"/>
                      </a:cubicBezTo>
                      <a:cubicBezTo>
                        <a:pt x="6279" y="9196"/>
                        <a:pt x="6253" y="9200"/>
                        <a:pt x="6227" y="9203"/>
                      </a:cubicBezTo>
                      <a:cubicBezTo>
                        <a:pt x="6201" y="9207"/>
                        <a:pt x="6175" y="9210"/>
                        <a:pt x="6149" y="9214"/>
                      </a:cubicBezTo>
                      <a:cubicBezTo>
                        <a:pt x="6123" y="9217"/>
                        <a:pt x="6096" y="9221"/>
                        <a:pt x="6070" y="9224"/>
                      </a:cubicBezTo>
                      <a:cubicBezTo>
                        <a:pt x="6044" y="9225"/>
                        <a:pt x="6018" y="9227"/>
                        <a:pt x="5992" y="9228"/>
                      </a:cubicBezTo>
                      <a:cubicBezTo>
                        <a:pt x="5965" y="9229"/>
                        <a:pt x="5939" y="9231"/>
                        <a:pt x="5912" y="9232"/>
                      </a:cubicBezTo>
                      <a:lnTo>
                        <a:pt x="5830" y="9232"/>
                      </a:lnTo>
                      <a:lnTo>
                        <a:pt x="5750" y="9232"/>
                      </a:lnTo>
                      <a:cubicBezTo>
                        <a:pt x="5723" y="9231"/>
                        <a:pt x="5697" y="9229"/>
                        <a:pt x="5670" y="9228"/>
                      </a:cubicBezTo>
                      <a:cubicBezTo>
                        <a:pt x="5643" y="9227"/>
                        <a:pt x="5615" y="9225"/>
                        <a:pt x="5588" y="9224"/>
                      </a:cubicBezTo>
                      <a:cubicBezTo>
                        <a:pt x="5562" y="9221"/>
                        <a:pt x="5536" y="9217"/>
                        <a:pt x="5510" y="9214"/>
                      </a:cubicBezTo>
                      <a:cubicBezTo>
                        <a:pt x="5484" y="9210"/>
                        <a:pt x="5458" y="9207"/>
                        <a:pt x="5432" y="9203"/>
                      </a:cubicBezTo>
                      <a:cubicBezTo>
                        <a:pt x="5406" y="9200"/>
                        <a:pt x="5379" y="9196"/>
                        <a:pt x="5353" y="9193"/>
                      </a:cubicBezTo>
                      <a:cubicBezTo>
                        <a:pt x="5328" y="9188"/>
                        <a:pt x="5302" y="9184"/>
                        <a:pt x="5277" y="9179"/>
                      </a:cubicBezTo>
                      <a:lnTo>
                        <a:pt x="5200" y="9162"/>
                      </a:lnTo>
                      <a:cubicBezTo>
                        <a:pt x="5175" y="9155"/>
                        <a:pt x="5149" y="9149"/>
                        <a:pt x="5124" y="9142"/>
                      </a:cubicBezTo>
                      <a:lnTo>
                        <a:pt x="5049" y="9121"/>
                      </a:lnTo>
                      <a:lnTo>
                        <a:pt x="4974" y="9097"/>
                      </a:lnTo>
                      <a:lnTo>
                        <a:pt x="4901" y="9070"/>
                      </a:lnTo>
                      <a:lnTo>
                        <a:pt x="4826" y="9046"/>
                      </a:lnTo>
                      <a:cubicBezTo>
                        <a:pt x="4802" y="9036"/>
                        <a:pt x="4778" y="9025"/>
                        <a:pt x="4754" y="9015"/>
                      </a:cubicBezTo>
                      <a:lnTo>
                        <a:pt x="4684" y="8982"/>
                      </a:lnTo>
                      <a:lnTo>
                        <a:pt x="4615" y="8949"/>
                      </a:lnTo>
                      <a:lnTo>
                        <a:pt x="4544" y="8917"/>
                      </a:lnTo>
                      <a:lnTo>
                        <a:pt x="4476" y="8878"/>
                      </a:lnTo>
                      <a:lnTo>
                        <a:pt x="4406" y="8841"/>
                      </a:lnTo>
                      <a:cubicBezTo>
                        <a:pt x="4384" y="8827"/>
                        <a:pt x="4361" y="8814"/>
                        <a:pt x="4339" y="8800"/>
                      </a:cubicBezTo>
                      <a:lnTo>
                        <a:pt x="4275" y="8757"/>
                      </a:lnTo>
                      <a:lnTo>
                        <a:pt x="4209" y="8712"/>
                      </a:lnTo>
                      <a:cubicBezTo>
                        <a:pt x="4188" y="8697"/>
                        <a:pt x="4166" y="8682"/>
                        <a:pt x="4145" y="8667"/>
                      </a:cubicBezTo>
                      <a:lnTo>
                        <a:pt x="4083" y="8620"/>
                      </a:lnTo>
                      <a:lnTo>
                        <a:pt x="4020" y="8569"/>
                      </a:lnTo>
                      <a:cubicBezTo>
                        <a:pt x="4000" y="8552"/>
                        <a:pt x="3980" y="8536"/>
                        <a:pt x="3960" y="8519"/>
                      </a:cubicBezTo>
                      <a:lnTo>
                        <a:pt x="3901" y="8466"/>
                      </a:lnTo>
                      <a:cubicBezTo>
                        <a:pt x="3881" y="8448"/>
                        <a:pt x="3861" y="8431"/>
                        <a:pt x="3841" y="8413"/>
                      </a:cubicBezTo>
                      <a:lnTo>
                        <a:pt x="3784" y="8356"/>
                      </a:lnTo>
                      <a:cubicBezTo>
                        <a:pt x="3765" y="8337"/>
                        <a:pt x="3746" y="8317"/>
                        <a:pt x="3727" y="8298"/>
                      </a:cubicBezTo>
                      <a:cubicBezTo>
                        <a:pt x="3709" y="8278"/>
                        <a:pt x="3691" y="8259"/>
                        <a:pt x="3673" y="8239"/>
                      </a:cubicBezTo>
                      <a:cubicBezTo>
                        <a:pt x="3655" y="8219"/>
                        <a:pt x="3638" y="8199"/>
                        <a:pt x="3620" y="8179"/>
                      </a:cubicBezTo>
                      <a:cubicBezTo>
                        <a:pt x="3602" y="8159"/>
                        <a:pt x="3584" y="8138"/>
                        <a:pt x="3566" y="8118"/>
                      </a:cubicBezTo>
                      <a:lnTo>
                        <a:pt x="3517" y="8057"/>
                      </a:lnTo>
                      <a:lnTo>
                        <a:pt x="3467" y="7989"/>
                      </a:lnTo>
                      <a:cubicBezTo>
                        <a:pt x="3450" y="7968"/>
                        <a:pt x="3434" y="7946"/>
                        <a:pt x="3417" y="7925"/>
                      </a:cubicBezTo>
                      <a:cubicBezTo>
                        <a:pt x="3402" y="7902"/>
                        <a:pt x="3386" y="7879"/>
                        <a:pt x="3371" y="7856"/>
                      </a:cubicBezTo>
                      <a:cubicBezTo>
                        <a:pt x="3355" y="7834"/>
                        <a:pt x="3340" y="7812"/>
                        <a:pt x="3324" y="7790"/>
                      </a:cubicBezTo>
                      <a:cubicBezTo>
                        <a:pt x="3310" y="7766"/>
                        <a:pt x="3296" y="7743"/>
                        <a:pt x="3282" y="7719"/>
                      </a:cubicBezTo>
                      <a:lnTo>
                        <a:pt x="3237" y="7647"/>
                      </a:lnTo>
                      <a:cubicBezTo>
                        <a:pt x="3223" y="7623"/>
                        <a:pt x="3210" y="7599"/>
                        <a:pt x="3196" y="7575"/>
                      </a:cubicBezTo>
                      <a:cubicBezTo>
                        <a:pt x="3183" y="7551"/>
                        <a:pt x="3170" y="7526"/>
                        <a:pt x="3157" y="7502"/>
                      </a:cubicBezTo>
                      <a:cubicBezTo>
                        <a:pt x="3144" y="7477"/>
                        <a:pt x="3131" y="7451"/>
                        <a:pt x="3118" y="7426"/>
                      </a:cubicBezTo>
                      <a:cubicBezTo>
                        <a:pt x="3106" y="7401"/>
                        <a:pt x="3093" y="7375"/>
                        <a:pt x="3081" y="7350"/>
                      </a:cubicBezTo>
                      <a:cubicBezTo>
                        <a:pt x="3069" y="7325"/>
                        <a:pt x="3057" y="7299"/>
                        <a:pt x="3045" y="7274"/>
                      </a:cubicBezTo>
                      <a:cubicBezTo>
                        <a:pt x="3034" y="7247"/>
                        <a:pt x="3024" y="7221"/>
                        <a:pt x="3013" y="7194"/>
                      </a:cubicBezTo>
                      <a:cubicBezTo>
                        <a:pt x="3002" y="7168"/>
                        <a:pt x="2990" y="7143"/>
                        <a:pt x="2979" y="7117"/>
                      </a:cubicBezTo>
                      <a:cubicBezTo>
                        <a:pt x="2970" y="7090"/>
                        <a:pt x="2960" y="7062"/>
                        <a:pt x="2951" y="7035"/>
                      </a:cubicBezTo>
                      <a:cubicBezTo>
                        <a:pt x="2941" y="7008"/>
                        <a:pt x="2932" y="6982"/>
                        <a:pt x="2922" y="6955"/>
                      </a:cubicBezTo>
                      <a:lnTo>
                        <a:pt x="2892" y="6871"/>
                      </a:lnTo>
                      <a:cubicBezTo>
                        <a:pt x="2884" y="6844"/>
                        <a:pt x="2877" y="6818"/>
                        <a:pt x="2869" y="6791"/>
                      </a:cubicBezTo>
                      <a:cubicBezTo>
                        <a:pt x="2861" y="6762"/>
                        <a:pt x="2854" y="6734"/>
                        <a:pt x="2846" y="6705"/>
                      </a:cubicBezTo>
                      <a:cubicBezTo>
                        <a:pt x="2838" y="6676"/>
                        <a:pt x="2831" y="6648"/>
                        <a:pt x="2823" y="6619"/>
                      </a:cubicBezTo>
                      <a:cubicBezTo>
                        <a:pt x="2816" y="6591"/>
                        <a:pt x="2808" y="6563"/>
                        <a:pt x="2801" y="6535"/>
                      </a:cubicBezTo>
                      <a:cubicBezTo>
                        <a:pt x="2795" y="6506"/>
                        <a:pt x="2789" y="6478"/>
                        <a:pt x="2783" y="6449"/>
                      </a:cubicBezTo>
                      <a:cubicBezTo>
                        <a:pt x="2778" y="6420"/>
                        <a:pt x="2772" y="6390"/>
                        <a:pt x="2767" y="6361"/>
                      </a:cubicBezTo>
                      <a:cubicBezTo>
                        <a:pt x="2762" y="6332"/>
                        <a:pt x="2758" y="6302"/>
                        <a:pt x="2753" y="6273"/>
                      </a:cubicBezTo>
                      <a:cubicBezTo>
                        <a:pt x="2749" y="6244"/>
                        <a:pt x="2745" y="6214"/>
                        <a:pt x="2741" y="6185"/>
                      </a:cubicBezTo>
                      <a:cubicBezTo>
                        <a:pt x="2737" y="6155"/>
                        <a:pt x="2734" y="6125"/>
                        <a:pt x="2730" y="6095"/>
                      </a:cubicBezTo>
                      <a:cubicBezTo>
                        <a:pt x="2726" y="6065"/>
                        <a:pt x="2723" y="6035"/>
                        <a:pt x="2719" y="6005"/>
                      </a:cubicBezTo>
                      <a:cubicBezTo>
                        <a:pt x="2717" y="5974"/>
                        <a:pt x="2714" y="5943"/>
                        <a:pt x="2712" y="5912"/>
                      </a:cubicBezTo>
                      <a:cubicBezTo>
                        <a:pt x="2711" y="5881"/>
                        <a:pt x="2710" y="5851"/>
                        <a:pt x="2709" y="5820"/>
                      </a:cubicBezTo>
                      <a:cubicBezTo>
                        <a:pt x="2708" y="5789"/>
                        <a:pt x="2706" y="5759"/>
                        <a:pt x="2705" y="5728"/>
                      </a:cubicBezTo>
                      <a:lnTo>
                        <a:pt x="2705" y="5636"/>
                      </a:lnTo>
                      <a:lnTo>
                        <a:pt x="2705" y="5542"/>
                      </a:lnTo>
                      <a:cubicBezTo>
                        <a:pt x="2706" y="5511"/>
                        <a:pt x="2708" y="5481"/>
                        <a:pt x="2709" y="5450"/>
                      </a:cubicBezTo>
                      <a:cubicBezTo>
                        <a:pt x="2710" y="5420"/>
                        <a:pt x="2711" y="5389"/>
                        <a:pt x="2712" y="5359"/>
                      </a:cubicBezTo>
                      <a:cubicBezTo>
                        <a:pt x="2714" y="5329"/>
                        <a:pt x="2717" y="5299"/>
                        <a:pt x="2719" y="5269"/>
                      </a:cubicBezTo>
                      <a:cubicBezTo>
                        <a:pt x="2723" y="5239"/>
                        <a:pt x="2726" y="5209"/>
                        <a:pt x="2730" y="5179"/>
                      </a:cubicBezTo>
                      <a:cubicBezTo>
                        <a:pt x="2734" y="5149"/>
                        <a:pt x="2737" y="5119"/>
                        <a:pt x="2741" y="5089"/>
                      </a:cubicBezTo>
                      <a:cubicBezTo>
                        <a:pt x="2745" y="5058"/>
                        <a:pt x="2749" y="5028"/>
                        <a:pt x="2753" y="4997"/>
                      </a:cubicBezTo>
                      <a:cubicBezTo>
                        <a:pt x="2758" y="4968"/>
                        <a:pt x="2762" y="4938"/>
                        <a:pt x="2767" y="4909"/>
                      </a:cubicBezTo>
                      <a:cubicBezTo>
                        <a:pt x="2772" y="4881"/>
                        <a:pt x="2778" y="4853"/>
                        <a:pt x="2783" y="4825"/>
                      </a:cubicBezTo>
                      <a:cubicBezTo>
                        <a:pt x="2789" y="4796"/>
                        <a:pt x="2795" y="4766"/>
                        <a:pt x="2801" y="4737"/>
                      </a:cubicBezTo>
                      <a:cubicBezTo>
                        <a:pt x="2808" y="4708"/>
                        <a:pt x="2816" y="4680"/>
                        <a:pt x="2823" y="4651"/>
                      </a:cubicBezTo>
                      <a:cubicBezTo>
                        <a:pt x="2831" y="4622"/>
                        <a:pt x="2838" y="4594"/>
                        <a:pt x="2846" y="4565"/>
                      </a:cubicBezTo>
                      <a:cubicBezTo>
                        <a:pt x="2854" y="4537"/>
                        <a:pt x="2861" y="4509"/>
                        <a:pt x="2869" y="4481"/>
                      </a:cubicBezTo>
                      <a:cubicBezTo>
                        <a:pt x="2877" y="4454"/>
                        <a:pt x="2884" y="4426"/>
                        <a:pt x="2892" y="4399"/>
                      </a:cubicBezTo>
                      <a:cubicBezTo>
                        <a:pt x="2902" y="4372"/>
                        <a:pt x="2912" y="4344"/>
                        <a:pt x="2922" y="4317"/>
                      </a:cubicBezTo>
                      <a:cubicBezTo>
                        <a:pt x="2932" y="4290"/>
                        <a:pt x="2941" y="4262"/>
                        <a:pt x="2951" y="4235"/>
                      </a:cubicBezTo>
                      <a:cubicBezTo>
                        <a:pt x="2960" y="4208"/>
                        <a:pt x="2970" y="4182"/>
                        <a:pt x="2979" y="4155"/>
                      </a:cubicBezTo>
                      <a:cubicBezTo>
                        <a:pt x="2990" y="4128"/>
                        <a:pt x="3002" y="4102"/>
                        <a:pt x="3013" y="4075"/>
                      </a:cubicBezTo>
                      <a:cubicBezTo>
                        <a:pt x="3024" y="4050"/>
                        <a:pt x="3034" y="4025"/>
                        <a:pt x="3045" y="4000"/>
                      </a:cubicBezTo>
                      <a:cubicBezTo>
                        <a:pt x="3057" y="3973"/>
                        <a:pt x="3069" y="3947"/>
                        <a:pt x="3081" y="3920"/>
                      </a:cubicBezTo>
                      <a:cubicBezTo>
                        <a:pt x="3093" y="3895"/>
                        <a:pt x="3106" y="3869"/>
                        <a:pt x="3118" y="3844"/>
                      </a:cubicBezTo>
                      <a:cubicBezTo>
                        <a:pt x="3131" y="3819"/>
                        <a:pt x="3144" y="3795"/>
                        <a:pt x="3157" y="3770"/>
                      </a:cubicBezTo>
                      <a:cubicBezTo>
                        <a:pt x="3170" y="3745"/>
                        <a:pt x="3183" y="3721"/>
                        <a:pt x="3196" y="3696"/>
                      </a:cubicBezTo>
                      <a:cubicBezTo>
                        <a:pt x="3210" y="3672"/>
                        <a:pt x="3223" y="3647"/>
                        <a:pt x="3237" y="3623"/>
                      </a:cubicBezTo>
                      <a:cubicBezTo>
                        <a:pt x="3252" y="3600"/>
                        <a:pt x="3267" y="3576"/>
                        <a:pt x="3282" y="3553"/>
                      </a:cubicBezTo>
                      <a:lnTo>
                        <a:pt x="3324" y="3484"/>
                      </a:lnTo>
                      <a:cubicBezTo>
                        <a:pt x="3340" y="3461"/>
                        <a:pt x="3355" y="3437"/>
                        <a:pt x="3371" y="3414"/>
                      </a:cubicBezTo>
                      <a:cubicBezTo>
                        <a:pt x="3386" y="3392"/>
                        <a:pt x="3402" y="3370"/>
                        <a:pt x="3417" y="3348"/>
                      </a:cubicBezTo>
                      <a:cubicBezTo>
                        <a:pt x="3434" y="3326"/>
                        <a:pt x="3450" y="3303"/>
                        <a:pt x="3467" y="3281"/>
                      </a:cubicBezTo>
                      <a:cubicBezTo>
                        <a:pt x="3484" y="3260"/>
                        <a:pt x="3500" y="3238"/>
                        <a:pt x="3517" y="3217"/>
                      </a:cubicBezTo>
                      <a:cubicBezTo>
                        <a:pt x="3533" y="3195"/>
                        <a:pt x="3550" y="3174"/>
                        <a:pt x="3566" y="3152"/>
                      </a:cubicBezTo>
                      <a:cubicBezTo>
                        <a:pt x="3584" y="3131"/>
                        <a:pt x="3602" y="3111"/>
                        <a:pt x="3620" y="3090"/>
                      </a:cubicBezTo>
                      <a:lnTo>
                        <a:pt x="3673" y="3031"/>
                      </a:lnTo>
                      <a:cubicBezTo>
                        <a:pt x="3691" y="3011"/>
                        <a:pt x="3709" y="2992"/>
                        <a:pt x="3727" y="2972"/>
                      </a:cubicBezTo>
                      <a:cubicBezTo>
                        <a:pt x="3746" y="2953"/>
                        <a:pt x="3765" y="2933"/>
                        <a:pt x="3784" y="2914"/>
                      </a:cubicBezTo>
                      <a:cubicBezTo>
                        <a:pt x="3803" y="2896"/>
                        <a:pt x="3822" y="2879"/>
                        <a:pt x="3841" y="2861"/>
                      </a:cubicBezTo>
                      <a:cubicBezTo>
                        <a:pt x="3861" y="2843"/>
                        <a:pt x="3881" y="2824"/>
                        <a:pt x="3901" y="2806"/>
                      </a:cubicBezTo>
                      <a:cubicBezTo>
                        <a:pt x="3921" y="2788"/>
                        <a:pt x="3940" y="2770"/>
                        <a:pt x="3960" y="2752"/>
                      </a:cubicBezTo>
                      <a:lnTo>
                        <a:pt x="4020" y="2701"/>
                      </a:lnTo>
                      <a:cubicBezTo>
                        <a:pt x="4041" y="2685"/>
                        <a:pt x="4062" y="2670"/>
                        <a:pt x="4083" y="2654"/>
                      </a:cubicBezTo>
                      <a:cubicBezTo>
                        <a:pt x="4104" y="2638"/>
                        <a:pt x="4124" y="2621"/>
                        <a:pt x="4145" y="2605"/>
                      </a:cubicBezTo>
                      <a:cubicBezTo>
                        <a:pt x="4166" y="2589"/>
                        <a:pt x="4188" y="2574"/>
                        <a:pt x="4209" y="2558"/>
                      </a:cubicBezTo>
                      <a:cubicBezTo>
                        <a:pt x="4231" y="2544"/>
                        <a:pt x="4253" y="2529"/>
                        <a:pt x="4275" y="2515"/>
                      </a:cubicBezTo>
                      <a:lnTo>
                        <a:pt x="4339" y="2472"/>
                      </a:lnTo>
                      <a:lnTo>
                        <a:pt x="4406" y="2433"/>
                      </a:lnTo>
                      <a:lnTo>
                        <a:pt x="4476" y="2394"/>
                      </a:lnTo>
                      <a:lnTo>
                        <a:pt x="4544" y="2355"/>
                      </a:lnTo>
                      <a:lnTo>
                        <a:pt x="4615" y="2320"/>
                      </a:lnTo>
                      <a:cubicBezTo>
                        <a:pt x="4638" y="2309"/>
                        <a:pt x="4661" y="2299"/>
                        <a:pt x="4684" y="2288"/>
                      </a:cubicBezTo>
                      <a:lnTo>
                        <a:pt x="4754" y="2257"/>
                      </a:lnTo>
                      <a:cubicBezTo>
                        <a:pt x="4778" y="2247"/>
                        <a:pt x="4802" y="2238"/>
                        <a:pt x="4826" y="2228"/>
                      </a:cubicBezTo>
                      <a:cubicBezTo>
                        <a:pt x="4851" y="2218"/>
                        <a:pt x="4876" y="2209"/>
                        <a:pt x="4901" y="2199"/>
                      </a:cubicBezTo>
                      <a:lnTo>
                        <a:pt x="4974" y="2175"/>
                      </a:lnTo>
                      <a:cubicBezTo>
                        <a:pt x="4999" y="2167"/>
                        <a:pt x="5024" y="2160"/>
                        <a:pt x="5049" y="2152"/>
                      </a:cubicBezTo>
                      <a:cubicBezTo>
                        <a:pt x="5074" y="2145"/>
                        <a:pt x="5099" y="2137"/>
                        <a:pt x="5124" y="2130"/>
                      </a:cubicBezTo>
                      <a:cubicBezTo>
                        <a:pt x="5149" y="2124"/>
                        <a:pt x="5175" y="2117"/>
                        <a:pt x="5200" y="2111"/>
                      </a:cubicBezTo>
                      <a:cubicBezTo>
                        <a:pt x="5226" y="2106"/>
                        <a:pt x="5251" y="2100"/>
                        <a:pt x="5277" y="2095"/>
                      </a:cubicBezTo>
                      <a:cubicBezTo>
                        <a:pt x="5302" y="2090"/>
                        <a:pt x="5328" y="2086"/>
                        <a:pt x="5353" y="2081"/>
                      </a:cubicBezTo>
                      <a:lnTo>
                        <a:pt x="5432" y="2066"/>
                      </a:lnTo>
                      <a:cubicBezTo>
                        <a:pt x="5458" y="2063"/>
                        <a:pt x="5484" y="2059"/>
                        <a:pt x="5510" y="2056"/>
                      </a:cubicBezTo>
                      <a:lnTo>
                        <a:pt x="5588" y="2050"/>
                      </a:lnTo>
                      <a:cubicBezTo>
                        <a:pt x="5615" y="2047"/>
                        <a:pt x="5643" y="2045"/>
                        <a:pt x="5670" y="2042"/>
                      </a:cubicBezTo>
                      <a:cubicBezTo>
                        <a:pt x="5697" y="2041"/>
                        <a:pt x="5723" y="2041"/>
                        <a:pt x="5750" y="2040"/>
                      </a:cubicBezTo>
                      <a:cubicBezTo>
                        <a:pt x="5777" y="2039"/>
                        <a:pt x="5803" y="2039"/>
                        <a:pt x="5830" y="2038"/>
                      </a:cubicBezTo>
                      <a:close/>
                      <a:moveTo>
                        <a:pt x="5432" y="3879"/>
                      </a:moveTo>
                      <a:lnTo>
                        <a:pt x="5432" y="3879"/>
                      </a:lnTo>
                      <a:cubicBezTo>
                        <a:pt x="5419" y="3871"/>
                        <a:pt x="5407" y="3862"/>
                        <a:pt x="5394" y="3854"/>
                      </a:cubicBezTo>
                      <a:lnTo>
                        <a:pt x="5355" y="3836"/>
                      </a:lnTo>
                      <a:cubicBezTo>
                        <a:pt x="5342" y="3830"/>
                        <a:pt x="5329" y="3825"/>
                        <a:pt x="5316" y="3819"/>
                      </a:cubicBezTo>
                      <a:cubicBezTo>
                        <a:pt x="5303" y="3814"/>
                        <a:pt x="5290" y="3810"/>
                        <a:pt x="5277" y="3805"/>
                      </a:cubicBezTo>
                      <a:lnTo>
                        <a:pt x="5236" y="3793"/>
                      </a:lnTo>
                      <a:cubicBezTo>
                        <a:pt x="5222" y="3790"/>
                        <a:pt x="5209" y="3788"/>
                        <a:pt x="5195" y="3785"/>
                      </a:cubicBezTo>
                      <a:cubicBezTo>
                        <a:pt x="5181" y="3783"/>
                        <a:pt x="5168" y="3782"/>
                        <a:pt x="5154" y="3780"/>
                      </a:cubicBezTo>
                      <a:cubicBezTo>
                        <a:pt x="5139" y="3779"/>
                        <a:pt x="5124" y="3779"/>
                        <a:pt x="5109" y="3778"/>
                      </a:cubicBezTo>
                      <a:lnTo>
                        <a:pt x="5069" y="3778"/>
                      </a:lnTo>
                      <a:cubicBezTo>
                        <a:pt x="5055" y="3779"/>
                        <a:pt x="5040" y="3779"/>
                        <a:pt x="5026" y="3780"/>
                      </a:cubicBezTo>
                      <a:cubicBezTo>
                        <a:pt x="5011" y="3782"/>
                        <a:pt x="4996" y="3785"/>
                        <a:pt x="4981" y="3787"/>
                      </a:cubicBezTo>
                      <a:cubicBezTo>
                        <a:pt x="4967" y="3790"/>
                        <a:pt x="4953" y="3794"/>
                        <a:pt x="4939" y="3797"/>
                      </a:cubicBezTo>
                      <a:cubicBezTo>
                        <a:pt x="4924" y="3800"/>
                        <a:pt x="4909" y="3804"/>
                        <a:pt x="4894" y="3807"/>
                      </a:cubicBezTo>
                      <a:cubicBezTo>
                        <a:pt x="4880" y="3812"/>
                        <a:pt x="4865" y="3816"/>
                        <a:pt x="4851" y="3821"/>
                      </a:cubicBezTo>
                      <a:cubicBezTo>
                        <a:pt x="4837" y="3827"/>
                        <a:pt x="4824" y="3832"/>
                        <a:pt x="4810" y="3838"/>
                      </a:cubicBezTo>
                      <a:lnTo>
                        <a:pt x="4766" y="3856"/>
                      </a:lnTo>
                      <a:lnTo>
                        <a:pt x="4723" y="3881"/>
                      </a:lnTo>
                      <a:cubicBezTo>
                        <a:pt x="4709" y="3888"/>
                        <a:pt x="4696" y="3896"/>
                        <a:pt x="4682" y="3903"/>
                      </a:cubicBezTo>
                      <a:cubicBezTo>
                        <a:pt x="4668" y="3912"/>
                        <a:pt x="4655" y="3921"/>
                        <a:pt x="4641" y="3930"/>
                      </a:cubicBezTo>
                      <a:cubicBezTo>
                        <a:pt x="4627" y="3940"/>
                        <a:pt x="4613" y="3949"/>
                        <a:pt x="4599" y="3959"/>
                      </a:cubicBezTo>
                      <a:cubicBezTo>
                        <a:pt x="4585" y="3969"/>
                        <a:pt x="4572" y="3979"/>
                        <a:pt x="4558" y="3989"/>
                      </a:cubicBezTo>
                      <a:cubicBezTo>
                        <a:pt x="4545" y="4001"/>
                        <a:pt x="4532" y="4014"/>
                        <a:pt x="4519" y="4026"/>
                      </a:cubicBezTo>
                      <a:cubicBezTo>
                        <a:pt x="4506" y="4038"/>
                        <a:pt x="4492" y="4049"/>
                        <a:pt x="4479" y="4061"/>
                      </a:cubicBezTo>
                      <a:lnTo>
                        <a:pt x="4440" y="4100"/>
                      </a:lnTo>
                      <a:cubicBezTo>
                        <a:pt x="4428" y="4113"/>
                        <a:pt x="4415" y="4126"/>
                        <a:pt x="4403" y="4139"/>
                      </a:cubicBezTo>
                      <a:cubicBezTo>
                        <a:pt x="4391" y="4153"/>
                        <a:pt x="4379" y="4168"/>
                        <a:pt x="4367" y="4182"/>
                      </a:cubicBezTo>
                      <a:cubicBezTo>
                        <a:pt x="4355" y="4197"/>
                        <a:pt x="4342" y="4212"/>
                        <a:pt x="4330" y="4227"/>
                      </a:cubicBezTo>
                      <a:cubicBezTo>
                        <a:pt x="4319" y="4242"/>
                        <a:pt x="4309" y="4257"/>
                        <a:pt x="4298" y="4272"/>
                      </a:cubicBezTo>
                      <a:cubicBezTo>
                        <a:pt x="4287" y="4289"/>
                        <a:pt x="4275" y="4306"/>
                        <a:pt x="4264" y="4323"/>
                      </a:cubicBezTo>
                      <a:cubicBezTo>
                        <a:pt x="4254" y="4339"/>
                        <a:pt x="4244" y="4356"/>
                        <a:pt x="4234" y="4372"/>
                      </a:cubicBezTo>
                      <a:cubicBezTo>
                        <a:pt x="4224" y="4391"/>
                        <a:pt x="4214" y="4409"/>
                        <a:pt x="4204" y="4428"/>
                      </a:cubicBezTo>
                      <a:cubicBezTo>
                        <a:pt x="4194" y="4446"/>
                        <a:pt x="4183" y="4463"/>
                        <a:pt x="4173" y="4481"/>
                      </a:cubicBezTo>
                      <a:cubicBezTo>
                        <a:pt x="4164" y="4499"/>
                        <a:pt x="4156" y="4518"/>
                        <a:pt x="4147" y="4536"/>
                      </a:cubicBezTo>
                      <a:cubicBezTo>
                        <a:pt x="4139" y="4555"/>
                        <a:pt x="4130" y="4574"/>
                        <a:pt x="4122" y="4593"/>
                      </a:cubicBezTo>
                      <a:cubicBezTo>
                        <a:pt x="4114" y="4612"/>
                        <a:pt x="4107" y="4632"/>
                        <a:pt x="4099" y="4651"/>
                      </a:cubicBezTo>
                      <a:cubicBezTo>
                        <a:pt x="4092" y="4670"/>
                        <a:pt x="4086" y="4689"/>
                        <a:pt x="4079" y="4708"/>
                      </a:cubicBezTo>
                      <a:cubicBezTo>
                        <a:pt x="4072" y="4727"/>
                        <a:pt x="4066" y="4747"/>
                        <a:pt x="4059" y="4766"/>
                      </a:cubicBezTo>
                      <a:cubicBezTo>
                        <a:pt x="4054" y="4786"/>
                        <a:pt x="4050" y="4805"/>
                        <a:pt x="4045" y="4825"/>
                      </a:cubicBezTo>
                      <a:cubicBezTo>
                        <a:pt x="4040" y="4844"/>
                        <a:pt x="4036" y="4863"/>
                        <a:pt x="4031" y="4882"/>
                      </a:cubicBezTo>
                      <a:cubicBezTo>
                        <a:pt x="4027" y="4901"/>
                        <a:pt x="4023" y="4919"/>
                        <a:pt x="4019" y="4938"/>
                      </a:cubicBezTo>
                      <a:cubicBezTo>
                        <a:pt x="4016" y="4957"/>
                        <a:pt x="4014" y="4976"/>
                        <a:pt x="4011" y="4995"/>
                      </a:cubicBezTo>
                      <a:lnTo>
                        <a:pt x="4002" y="5052"/>
                      </a:lnTo>
                      <a:cubicBezTo>
                        <a:pt x="4000" y="5071"/>
                        <a:pt x="3997" y="5091"/>
                        <a:pt x="3995" y="5110"/>
                      </a:cubicBezTo>
                      <a:cubicBezTo>
                        <a:pt x="3995" y="5129"/>
                        <a:pt x="3994" y="5148"/>
                        <a:pt x="3994" y="5167"/>
                      </a:cubicBezTo>
                      <a:cubicBezTo>
                        <a:pt x="3993" y="5185"/>
                        <a:pt x="3993" y="5204"/>
                        <a:pt x="3992" y="5222"/>
                      </a:cubicBezTo>
                      <a:cubicBezTo>
                        <a:pt x="3993" y="5240"/>
                        <a:pt x="3993" y="5257"/>
                        <a:pt x="3994" y="5275"/>
                      </a:cubicBezTo>
                      <a:cubicBezTo>
                        <a:pt x="3994" y="5294"/>
                        <a:pt x="3995" y="5312"/>
                        <a:pt x="3995" y="5331"/>
                      </a:cubicBezTo>
                      <a:cubicBezTo>
                        <a:pt x="3997" y="5349"/>
                        <a:pt x="3999" y="5366"/>
                        <a:pt x="4001" y="5384"/>
                      </a:cubicBezTo>
                      <a:cubicBezTo>
                        <a:pt x="4003" y="5401"/>
                        <a:pt x="4006" y="5418"/>
                        <a:pt x="4008" y="5435"/>
                      </a:cubicBezTo>
                      <a:cubicBezTo>
                        <a:pt x="4011" y="5453"/>
                        <a:pt x="4014" y="5470"/>
                        <a:pt x="4017" y="5488"/>
                      </a:cubicBezTo>
                      <a:cubicBezTo>
                        <a:pt x="4020" y="5505"/>
                        <a:pt x="4024" y="5521"/>
                        <a:pt x="4027" y="5538"/>
                      </a:cubicBezTo>
                      <a:cubicBezTo>
                        <a:pt x="4032" y="5554"/>
                        <a:pt x="4037" y="5569"/>
                        <a:pt x="4042" y="5585"/>
                      </a:cubicBezTo>
                      <a:cubicBezTo>
                        <a:pt x="4047" y="5601"/>
                        <a:pt x="4051" y="5616"/>
                        <a:pt x="4056" y="5632"/>
                      </a:cubicBezTo>
                      <a:cubicBezTo>
                        <a:pt x="4061" y="5648"/>
                        <a:pt x="4067" y="5665"/>
                        <a:pt x="4072" y="5681"/>
                      </a:cubicBezTo>
                      <a:cubicBezTo>
                        <a:pt x="4078" y="5695"/>
                        <a:pt x="4085" y="5710"/>
                        <a:pt x="4091" y="5724"/>
                      </a:cubicBezTo>
                      <a:cubicBezTo>
                        <a:pt x="4098" y="5738"/>
                        <a:pt x="4104" y="5751"/>
                        <a:pt x="4111" y="5765"/>
                      </a:cubicBezTo>
                      <a:cubicBezTo>
                        <a:pt x="4119" y="5779"/>
                        <a:pt x="4126" y="5794"/>
                        <a:pt x="4134" y="5808"/>
                      </a:cubicBezTo>
                      <a:cubicBezTo>
                        <a:pt x="4142" y="5821"/>
                        <a:pt x="4151" y="5834"/>
                        <a:pt x="4159" y="5847"/>
                      </a:cubicBezTo>
                      <a:lnTo>
                        <a:pt x="4186" y="5886"/>
                      </a:lnTo>
                      <a:cubicBezTo>
                        <a:pt x="4195" y="5897"/>
                        <a:pt x="4205" y="5907"/>
                        <a:pt x="4214" y="5918"/>
                      </a:cubicBezTo>
                      <a:cubicBezTo>
                        <a:pt x="4225" y="5929"/>
                        <a:pt x="4235" y="5940"/>
                        <a:pt x="4246" y="5951"/>
                      </a:cubicBezTo>
                      <a:cubicBezTo>
                        <a:pt x="4257" y="5961"/>
                        <a:pt x="4267" y="5972"/>
                        <a:pt x="4278" y="5982"/>
                      </a:cubicBezTo>
                      <a:cubicBezTo>
                        <a:pt x="4289" y="5992"/>
                        <a:pt x="4301" y="6001"/>
                        <a:pt x="4312" y="6011"/>
                      </a:cubicBezTo>
                      <a:lnTo>
                        <a:pt x="4350" y="6037"/>
                      </a:lnTo>
                      <a:cubicBezTo>
                        <a:pt x="4362" y="6044"/>
                        <a:pt x="4375" y="6051"/>
                        <a:pt x="4387" y="6058"/>
                      </a:cubicBezTo>
                      <a:cubicBezTo>
                        <a:pt x="4399" y="6065"/>
                        <a:pt x="4410" y="6071"/>
                        <a:pt x="4422" y="6078"/>
                      </a:cubicBezTo>
                      <a:lnTo>
                        <a:pt x="4455" y="6093"/>
                      </a:lnTo>
                      <a:cubicBezTo>
                        <a:pt x="4467" y="6096"/>
                        <a:pt x="4478" y="6098"/>
                        <a:pt x="4490" y="6101"/>
                      </a:cubicBezTo>
                      <a:lnTo>
                        <a:pt x="4520" y="6107"/>
                      </a:lnTo>
                      <a:lnTo>
                        <a:pt x="4554" y="6107"/>
                      </a:lnTo>
                      <a:cubicBezTo>
                        <a:pt x="4564" y="6106"/>
                        <a:pt x="4573" y="6104"/>
                        <a:pt x="4583" y="6103"/>
                      </a:cubicBezTo>
                      <a:cubicBezTo>
                        <a:pt x="4594" y="6102"/>
                        <a:pt x="4604" y="6100"/>
                        <a:pt x="4615" y="6099"/>
                      </a:cubicBezTo>
                      <a:cubicBezTo>
                        <a:pt x="4624" y="6095"/>
                        <a:pt x="4634" y="6092"/>
                        <a:pt x="4643" y="6088"/>
                      </a:cubicBezTo>
                      <a:cubicBezTo>
                        <a:pt x="4653" y="6083"/>
                        <a:pt x="4662" y="6079"/>
                        <a:pt x="4672" y="6074"/>
                      </a:cubicBezTo>
                      <a:cubicBezTo>
                        <a:pt x="4681" y="6069"/>
                        <a:pt x="4689" y="6063"/>
                        <a:pt x="4698" y="6058"/>
                      </a:cubicBezTo>
                      <a:cubicBezTo>
                        <a:pt x="4708" y="6052"/>
                        <a:pt x="4717" y="6045"/>
                        <a:pt x="4727" y="6039"/>
                      </a:cubicBezTo>
                      <a:lnTo>
                        <a:pt x="4754" y="6015"/>
                      </a:lnTo>
                      <a:cubicBezTo>
                        <a:pt x="4763" y="6007"/>
                        <a:pt x="4773" y="6000"/>
                        <a:pt x="4782" y="5992"/>
                      </a:cubicBezTo>
                      <a:cubicBezTo>
                        <a:pt x="4790" y="5983"/>
                        <a:pt x="4797" y="5973"/>
                        <a:pt x="4805" y="5964"/>
                      </a:cubicBezTo>
                      <a:cubicBezTo>
                        <a:pt x="4815" y="5954"/>
                        <a:pt x="4824" y="5943"/>
                        <a:pt x="4834" y="5933"/>
                      </a:cubicBezTo>
                      <a:cubicBezTo>
                        <a:pt x="4842" y="5921"/>
                        <a:pt x="4851" y="5908"/>
                        <a:pt x="4859" y="5896"/>
                      </a:cubicBezTo>
                      <a:cubicBezTo>
                        <a:pt x="4867" y="5884"/>
                        <a:pt x="4874" y="5873"/>
                        <a:pt x="4882" y="5861"/>
                      </a:cubicBezTo>
                      <a:cubicBezTo>
                        <a:pt x="4898" y="5835"/>
                        <a:pt x="4915" y="5809"/>
                        <a:pt x="4931" y="5783"/>
                      </a:cubicBezTo>
                      <a:cubicBezTo>
                        <a:pt x="4948" y="5754"/>
                        <a:pt x="4964" y="5726"/>
                        <a:pt x="4981" y="5697"/>
                      </a:cubicBezTo>
                      <a:cubicBezTo>
                        <a:pt x="4998" y="5666"/>
                        <a:pt x="5016" y="5636"/>
                        <a:pt x="5033" y="5605"/>
                      </a:cubicBezTo>
                      <a:cubicBezTo>
                        <a:pt x="5050" y="5572"/>
                        <a:pt x="5066" y="5538"/>
                        <a:pt x="5083" y="5505"/>
                      </a:cubicBezTo>
                      <a:lnTo>
                        <a:pt x="5134" y="5400"/>
                      </a:lnTo>
                      <a:cubicBezTo>
                        <a:pt x="5170" y="5327"/>
                        <a:pt x="5205" y="5254"/>
                        <a:pt x="5241" y="5181"/>
                      </a:cubicBezTo>
                      <a:lnTo>
                        <a:pt x="5353" y="4964"/>
                      </a:lnTo>
                      <a:cubicBezTo>
                        <a:pt x="5370" y="4930"/>
                        <a:pt x="5388" y="4896"/>
                        <a:pt x="5405" y="4862"/>
                      </a:cubicBezTo>
                      <a:cubicBezTo>
                        <a:pt x="5429" y="4813"/>
                        <a:pt x="5475" y="4714"/>
                        <a:pt x="5497" y="4667"/>
                      </a:cubicBezTo>
                      <a:cubicBezTo>
                        <a:pt x="5510" y="4637"/>
                        <a:pt x="5524" y="4607"/>
                        <a:pt x="5537" y="4577"/>
                      </a:cubicBezTo>
                      <a:cubicBezTo>
                        <a:pt x="5549" y="4548"/>
                        <a:pt x="5560" y="4518"/>
                        <a:pt x="5572" y="4489"/>
                      </a:cubicBezTo>
                      <a:cubicBezTo>
                        <a:pt x="5576" y="4475"/>
                        <a:pt x="5581" y="4460"/>
                        <a:pt x="5585" y="4446"/>
                      </a:cubicBezTo>
                      <a:cubicBezTo>
                        <a:pt x="5589" y="4432"/>
                        <a:pt x="5593" y="4419"/>
                        <a:pt x="5597" y="4405"/>
                      </a:cubicBezTo>
                      <a:cubicBezTo>
                        <a:pt x="5601" y="4392"/>
                        <a:pt x="5604" y="4379"/>
                        <a:pt x="5608" y="4366"/>
                      </a:cubicBezTo>
                      <a:cubicBezTo>
                        <a:pt x="5611" y="4352"/>
                        <a:pt x="5614" y="4339"/>
                        <a:pt x="5617" y="4325"/>
                      </a:cubicBezTo>
                      <a:cubicBezTo>
                        <a:pt x="5619" y="4312"/>
                        <a:pt x="5620" y="4299"/>
                        <a:pt x="5622" y="4286"/>
                      </a:cubicBezTo>
                      <a:cubicBezTo>
                        <a:pt x="5623" y="4274"/>
                        <a:pt x="5623" y="4261"/>
                        <a:pt x="5624" y="4249"/>
                      </a:cubicBezTo>
                      <a:cubicBezTo>
                        <a:pt x="5625" y="4237"/>
                        <a:pt x="5625" y="4225"/>
                        <a:pt x="5626" y="4213"/>
                      </a:cubicBezTo>
                      <a:cubicBezTo>
                        <a:pt x="5625" y="4201"/>
                        <a:pt x="5625" y="4190"/>
                        <a:pt x="5624" y="4178"/>
                      </a:cubicBezTo>
                      <a:cubicBezTo>
                        <a:pt x="5622" y="4166"/>
                        <a:pt x="5620" y="4153"/>
                        <a:pt x="5618" y="4141"/>
                      </a:cubicBezTo>
                      <a:cubicBezTo>
                        <a:pt x="5616" y="4130"/>
                        <a:pt x="5613" y="4119"/>
                        <a:pt x="5611" y="4108"/>
                      </a:cubicBezTo>
                      <a:cubicBezTo>
                        <a:pt x="5608" y="4097"/>
                        <a:pt x="5604" y="4086"/>
                        <a:pt x="5601" y="4075"/>
                      </a:cubicBezTo>
                      <a:lnTo>
                        <a:pt x="5586" y="4045"/>
                      </a:lnTo>
                      <a:cubicBezTo>
                        <a:pt x="5581" y="4035"/>
                        <a:pt x="5575" y="4024"/>
                        <a:pt x="5570" y="4014"/>
                      </a:cubicBezTo>
                      <a:cubicBezTo>
                        <a:pt x="5563" y="4004"/>
                        <a:pt x="5556" y="3995"/>
                        <a:pt x="5549" y="3985"/>
                      </a:cubicBezTo>
                      <a:cubicBezTo>
                        <a:pt x="5541" y="3976"/>
                        <a:pt x="5534" y="3966"/>
                        <a:pt x="5526" y="3957"/>
                      </a:cubicBezTo>
                      <a:cubicBezTo>
                        <a:pt x="5516" y="3948"/>
                        <a:pt x="5507" y="3939"/>
                        <a:pt x="5497" y="3930"/>
                      </a:cubicBezTo>
                      <a:lnTo>
                        <a:pt x="5467" y="3903"/>
                      </a:lnTo>
                      <a:cubicBezTo>
                        <a:pt x="5455" y="3895"/>
                        <a:pt x="5444" y="3887"/>
                        <a:pt x="5432" y="3879"/>
                      </a:cubicBezTo>
                      <a:close/>
                      <a:moveTo>
                        <a:pt x="7341" y="3897"/>
                      </a:moveTo>
                      <a:lnTo>
                        <a:pt x="7341" y="3897"/>
                      </a:lnTo>
                      <a:cubicBezTo>
                        <a:pt x="7316" y="3870"/>
                        <a:pt x="7291" y="3842"/>
                        <a:pt x="7266" y="3815"/>
                      </a:cubicBezTo>
                      <a:lnTo>
                        <a:pt x="7188" y="3740"/>
                      </a:lnTo>
                      <a:lnTo>
                        <a:pt x="7108" y="3666"/>
                      </a:lnTo>
                      <a:cubicBezTo>
                        <a:pt x="7080" y="3643"/>
                        <a:pt x="7052" y="3621"/>
                        <a:pt x="7024" y="3598"/>
                      </a:cubicBezTo>
                      <a:cubicBezTo>
                        <a:pt x="7010" y="3586"/>
                        <a:pt x="6996" y="3575"/>
                        <a:pt x="6982" y="3563"/>
                      </a:cubicBezTo>
                      <a:cubicBezTo>
                        <a:pt x="6968" y="3553"/>
                        <a:pt x="6953" y="3543"/>
                        <a:pt x="6939" y="3533"/>
                      </a:cubicBezTo>
                      <a:cubicBezTo>
                        <a:pt x="6924" y="3523"/>
                        <a:pt x="6908" y="3514"/>
                        <a:pt x="6893" y="3504"/>
                      </a:cubicBezTo>
                      <a:cubicBezTo>
                        <a:pt x="6878" y="3494"/>
                        <a:pt x="6863" y="3483"/>
                        <a:pt x="6848" y="3473"/>
                      </a:cubicBezTo>
                      <a:cubicBezTo>
                        <a:pt x="6833" y="3464"/>
                        <a:pt x="6817" y="3456"/>
                        <a:pt x="6802" y="3447"/>
                      </a:cubicBezTo>
                      <a:cubicBezTo>
                        <a:pt x="6787" y="3439"/>
                        <a:pt x="6771" y="3430"/>
                        <a:pt x="6756" y="3422"/>
                      </a:cubicBezTo>
                      <a:cubicBezTo>
                        <a:pt x="6740" y="3413"/>
                        <a:pt x="6725" y="3404"/>
                        <a:pt x="6709" y="3395"/>
                      </a:cubicBezTo>
                      <a:lnTo>
                        <a:pt x="6661" y="3371"/>
                      </a:lnTo>
                      <a:cubicBezTo>
                        <a:pt x="6645" y="3363"/>
                        <a:pt x="6629" y="3356"/>
                        <a:pt x="6613" y="3348"/>
                      </a:cubicBezTo>
                      <a:cubicBezTo>
                        <a:pt x="6596" y="3341"/>
                        <a:pt x="6580" y="3333"/>
                        <a:pt x="6563" y="3326"/>
                      </a:cubicBezTo>
                      <a:cubicBezTo>
                        <a:pt x="6547" y="3320"/>
                        <a:pt x="6531" y="3313"/>
                        <a:pt x="6515" y="3307"/>
                      </a:cubicBezTo>
                      <a:lnTo>
                        <a:pt x="6466" y="3289"/>
                      </a:lnTo>
                      <a:cubicBezTo>
                        <a:pt x="6449" y="3284"/>
                        <a:pt x="6433" y="3278"/>
                        <a:pt x="6416" y="3273"/>
                      </a:cubicBezTo>
                      <a:cubicBezTo>
                        <a:pt x="6399" y="3267"/>
                        <a:pt x="6381" y="3260"/>
                        <a:pt x="6364" y="3254"/>
                      </a:cubicBezTo>
                      <a:cubicBezTo>
                        <a:pt x="6347" y="3249"/>
                        <a:pt x="6330" y="3245"/>
                        <a:pt x="6313" y="3240"/>
                      </a:cubicBezTo>
                      <a:cubicBezTo>
                        <a:pt x="6296" y="3237"/>
                        <a:pt x="6278" y="3233"/>
                        <a:pt x="6261" y="3230"/>
                      </a:cubicBezTo>
                      <a:cubicBezTo>
                        <a:pt x="6244" y="3226"/>
                        <a:pt x="6226" y="3221"/>
                        <a:pt x="6209" y="3217"/>
                      </a:cubicBezTo>
                      <a:cubicBezTo>
                        <a:pt x="6191" y="3214"/>
                        <a:pt x="6174" y="3210"/>
                        <a:pt x="6156" y="3207"/>
                      </a:cubicBezTo>
                      <a:cubicBezTo>
                        <a:pt x="6138" y="3204"/>
                        <a:pt x="6119" y="3202"/>
                        <a:pt x="6101" y="3199"/>
                      </a:cubicBezTo>
                      <a:cubicBezTo>
                        <a:pt x="6083" y="3196"/>
                        <a:pt x="6065" y="3194"/>
                        <a:pt x="6047" y="3191"/>
                      </a:cubicBezTo>
                      <a:cubicBezTo>
                        <a:pt x="6029" y="3190"/>
                        <a:pt x="6012" y="3188"/>
                        <a:pt x="5994" y="3187"/>
                      </a:cubicBezTo>
                      <a:cubicBezTo>
                        <a:pt x="5976" y="3185"/>
                        <a:pt x="5959" y="3182"/>
                        <a:pt x="5941" y="3180"/>
                      </a:cubicBezTo>
                      <a:cubicBezTo>
                        <a:pt x="5922" y="3179"/>
                        <a:pt x="5904" y="3179"/>
                        <a:pt x="5885" y="3178"/>
                      </a:cubicBezTo>
                      <a:lnTo>
                        <a:pt x="5830" y="3178"/>
                      </a:lnTo>
                      <a:lnTo>
                        <a:pt x="5775" y="3178"/>
                      </a:lnTo>
                      <a:cubicBezTo>
                        <a:pt x="5757" y="3179"/>
                        <a:pt x="5738" y="3179"/>
                        <a:pt x="5720" y="3180"/>
                      </a:cubicBezTo>
                      <a:cubicBezTo>
                        <a:pt x="5702" y="3182"/>
                        <a:pt x="5683" y="3185"/>
                        <a:pt x="5665" y="3187"/>
                      </a:cubicBezTo>
                      <a:cubicBezTo>
                        <a:pt x="5647" y="3188"/>
                        <a:pt x="5629" y="3190"/>
                        <a:pt x="5611" y="3191"/>
                      </a:cubicBezTo>
                      <a:cubicBezTo>
                        <a:pt x="5593" y="3194"/>
                        <a:pt x="5576" y="3196"/>
                        <a:pt x="5558" y="3199"/>
                      </a:cubicBezTo>
                      <a:cubicBezTo>
                        <a:pt x="5540" y="3202"/>
                        <a:pt x="5523" y="3204"/>
                        <a:pt x="5505" y="3207"/>
                      </a:cubicBezTo>
                      <a:cubicBezTo>
                        <a:pt x="5488" y="3210"/>
                        <a:pt x="5470" y="3214"/>
                        <a:pt x="5453" y="3217"/>
                      </a:cubicBezTo>
                      <a:cubicBezTo>
                        <a:pt x="5435" y="3221"/>
                        <a:pt x="5418" y="3226"/>
                        <a:pt x="5400" y="3230"/>
                      </a:cubicBezTo>
                      <a:cubicBezTo>
                        <a:pt x="5383" y="3233"/>
                        <a:pt x="5365" y="3237"/>
                        <a:pt x="5348" y="3240"/>
                      </a:cubicBezTo>
                      <a:cubicBezTo>
                        <a:pt x="5331" y="3245"/>
                        <a:pt x="5313" y="3249"/>
                        <a:pt x="5296" y="3254"/>
                      </a:cubicBezTo>
                      <a:cubicBezTo>
                        <a:pt x="5279" y="3260"/>
                        <a:pt x="5263" y="3267"/>
                        <a:pt x="5246" y="3273"/>
                      </a:cubicBezTo>
                      <a:cubicBezTo>
                        <a:pt x="5229" y="3278"/>
                        <a:pt x="5212" y="3284"/>
                        <a:pt x="5195" y="3289"/>
                      </a:cubicBezTo>
                      <a:lnTo>
                        <a:pt x="5145" y="3307"/>
                      </a:lnTo>
                      <a:cubicBezTo>
                        <a:pt x="5128" y="3313"/>
                        <a:pt x="5112" y="3320"/>
                        <a:pt x="5095" y="3326"/>
                      </a:cubicBezTo>
                      <a:cubicBezTo>
                        <a:pt x="5079" y="3333"/>
                        <a:pt x="5063" y="3341"/>
                        <a:pt x="5047" y="3348"/>
                      </a:cubicBezTo>
                      <a:cubicBezTo>
                        <a:pt x="5030" y="3356"/>
                        <a:pt x="5014" y="3363"/>
                        <a:pt x="4997" y="3371"/>
                      </a:cubicBezTo>
                      <a:cubicBezTo>
                        <a:pt x="4982" y="3379"/>
                        <a:pt x="4966" y="3387"/>
                        <a:pt x="4951" y="3395"/>
                      </a:cubicBezTo>
                      <a:lnTo>
                        <a:pt x="4903" y="3422"/>
                      </a:lnTo>
                      <a:cubicBezTo>
                        <a:pt x="4888" y="3430"/>
                        <a:pt x="4874" y="3439"/>
                        <a:pt x="4859" y="3447"/>
                      </a:cubicBezTo>
                      <a:lnTo>
                        <a:pt x="4812" y="3473"/>
                      </a:lnTo>
                      <a:lnTo>
                        <a:pt x="4766" y="3504"/>
                      </a:lnTo>
                      <a:cubicBezTo>
                        <a:pt x="4752" y="3514"/>
                        <a:pt x="4737" y="3523"/>
                        <a:pt x="4723" y="3533"/>
                      </a:cubicBezTo>
                      <a:cubicBezTo>
                        <a:pt x="4708" y="3543"/>
                        <a:pt x="4694" y="3553"/>
                        <a:pt x="4679" y="3563"/>
                      </a:cubicBezTo>
                      <a:cubicBezTo>
                        <a:pt x="4665" y="3575"/>
                        <a:pt x="4650" y="3586"/>
                        <a:pt x="4636" y="3598"/>
                      </a:cubicBezTo>
                      <a:cubicBezTo>
                        <a:pt x="4608" y="3621"/>
                        <a:pt x="4580" y="3643"/>
                        <a:pt x="4552" y="3666"/>
                      </a:cubicBezTo>
                      <a:cubicBezTo>
                        <a:pt x="4525" y="3691"/>
                        <a:pt x="4498" y="3715"/>
                        <a:pt x="4471" y="3740"/>
                      </a:cubicBezTo>
                      <a:cubicBezTo>
                        <a:pt x="4445" y="3765"/>
                        <a:pt x="4420" y="3790"/>
                        <a:pt x="4394" y="3815"/>
                      </a:cubicBezTo>
                      <a:lnTo>
                        <a:pt x="4321" y="3897"/>
                      </a:lnTo>
                      <a:cubicBezTo>
                        <a:pt x="4297" y="3926"/>
                        <a:pt x="4272" y="3954"/>
                        <a:pt x="4248" y="3983"/>
                      </a:cubicBezTo>
                      <a:lnTo>
                        <a:pt x="4182" y="4073"/>
                      </a:lnTo>
                      <a:cubicBezTo>
                        <a:pt x="4161" y="4104"/>
                        <a:pt x="4139" y="4134"/>
                        <a:pt x="4118" y="4165"/>
                      </a:cubicBezTo>
                      <a:cubicBezTo>
                        <a:pt x="4098" y="4197"/>
                        <a:pt x="4078" y="4230"/>
                        <a:pt x="4058" y="4262"/>
                      </a:cubicBezTo>
                      <a:cubicBezTo>
                        <a:pt x="4049" y="4278"/>
                        <a:pt x="4040" y="4295"/>
                        <a:pt x="4031" y="4311"/>
                      </a:cubicBezTo>
                      <a:cubicBezTo>
                        <a:pt x="4022" y="4327"/>
                        <a:pt x="4013" y="4344"/>
                        <a:pt x="4004" y="4360"/>
                      </a:cubicBezTo>
                      <a:cubicBezTo>
                        <a:pt x="3995" y="4378"/>
                        <a:pt x="3987" y="4395"/>
                        <a:pt x="3978" y="4413"/>
                      </a:cubicBezTo>
                      <a:cubicBezTo>
                        <a:pt x="3970" y="4430"/>
                        <a:pt x="3961" y="4447"/>
                        <a:pt x="3953" y="4464"/>
                      </a:cubicBezTo>
                      <a:cubicBezTo>
                        <a:pt x="3945" y="4482"/>
                        <a:pt x="3936" y="4500"/>
                        <a:pt x="3928" y="4518"/>
                      </a:cubicBezTo>
                      <a:cubicBezTo>
                        <a:pt x="3920" y="4535"/>
                        <a:pt x="3913" y="4552"/>
                        <a:pt x="3905" y="4569"/>
                      </a:cubicBezTo>
                      <a:cubicBezTo>
                        <a:pt x="3898" y="4587"/>
                        <a:pt x="3890" y="4606"/>
                        <a:pt x="3883" y="4624"/>
                      </a:cubicBezTo>
                      <a:cubicBezTo>
                        <a:pt x="3876" y="4643"/>
                        <a:pt x="3869" y="4661"/>
                        <a:pt x="3862" y="4680"/>
                      </a:cubicBezTo>
                      <a:cubicBezTo>
                        <a:pt x="3855" y="4698"/>
                        <a:pt x="3849" y="4717"/>
                        <a:pt x="3842" y="4735"/>
                      </a:cubicBezTo>
                      <a:cubicBezTo>
                        <a:pt x="3836" y="4753"/>
                        <a:pt x="3831" y="4772"/>
                        <a:pt x="3825" y="4790"/>
                      </a:cubicBezTo>
                      <a:lnTo>
                        <a:pt x="3807" y="4847"/>
                      </a:lnTo>
                      <a:cubicBezTo>
                        <a:pt x="3801" y="4866"/>
                        <a:pt x="3795" y="4886"/>
                        <a:pt x="3789" y="4905"/>
                      </a:cubicBezTo>
                      <a:cubicBezTo>
                        <a:pt x="3784" y="4924"/>
                        <a:pt x="3780" y="4943"/>
                        <a:pt x="3775" y="4962"/>
                      </a:cubicBezTo>
                      <a:lnTo>
                        <a:pt x="3760" y="5022"/>
                      </a:lnTo>
                      <a:cubicBezTo>
                        <a:pt x="3756" y="5042"/>
                        <a:pt x="3752" y="5061"/>
                        <a:pt x="3748" y="5081"/>
                      </a:cubicBezTo>
                      <a:cubicBezTo>
                        <a:pt x="3744" y="5101"/>
                        <a:pt x="3741" y="5120"/>
                        <a:pt x="3737" y="5140"/>
                      </a:cubicBezTo>
                      <a:cubicBezTo>
                        <a:pt x="3734" y="5160"/>
                        <a:pt x="3730" y="5180"/>
                        <a:pt x="3727" y="5200"/>
                      </a:cubicBezTo>
                      <a:cubicBezTo>
                        <a:pt x="3725" y="5220"/>
                        <a:pt x="3722" y="5241"/>
                        <a:pt x="3720" y="5261"/>
                      </a:cubicBezTo>
                      <a:cubicBezTo>
                        <a:pt x="3717" y="5282"/>
                        <a:pt x="3714" y="5304"/>
                        <a:pt x="3711" y="5325"/>
                      </a:cubicBezTo>
                      <a:cubicBezTo>
                        <a:pt x="3709" y="5345"/>
                        <a:pt x="3707" y="5366"/>
                        <a:pt x="3705" y="5386"/>
                      </a:cubicBezTo>
                      <a:cubicBezTo>
                        <a:pt x="3703" y="5406"/>
                        <a:pt x="3702" y="5427"/>
                        <a:pt x="3700" y="5447"/>
                      </a:cubicBezTo>
                      <a:cubicBezTo>
                        <a:pt x="3699" y="5468"/>
                        <a:pt x="3697" y="5488"/>
                        <a:pt x="3696" y="5509"/>
                      </a:cubicBezTo>
                      <a:cubicBezTo>
                        <a:pt x="3696" y="5530"/>
                        <a:pt x="3695" y="5551"/>
                        <a:pt x="3695" y="5572"/>
                      </a:cubicBezTo>
                      <a:lnTo>
                        <a:pt x="3695" y="5636"/>
                      </a:lnTo>
                      <a:lnTo>
                        <a:pt x="3695" y="5699"/>
                      </a:lnTo>
                      <a:cubicBezTo>
                        <a:pt x="3695" y="5720"/>
                        <a:pt x="3696" y="5740"/>
                        <a:pt x="3696" y="5761"/>
                      </a:cubicBezTo>
                      <a:cubicBezTo>
                        <a:pt x="3697" y="5783"/>
                        <a:pt x="3699" y="5804"/>
                        <a:pt x="3700" y="5826"/>
                      </a:cubicBezTo>
                      <a:cubicBezTo>
                        <a:pt x="3702" y="5847"/>
                        <a:pt x="3703" y="5867"/>
                        <a:pt x="3705" y="5888"/>
                      </a:cubicBezTo>
                      <a:cubicBezTo>
                        <a:pt x="3707" y="5908"/>
                        <a:pt x="3709" y="5929"/>
                        <a:pt x="3711" y="5949"/>
                      </a:cubicBezTo>
                      <a:cubicBezTo>
                        <a:pt x="3714" y="5970"/>
                        <a:pt x="3717" y="5990"/>
                        <a:pt x="3720" y="6011"/>
                      </a:cubicBezTo>
                      <a:cubicBezTo>
                        <a:pt x="3722" y="6031"/>
                        <a:pt x="3725" y="6050"/>
                        <a:pt x="3727" y="6070"/>
                      </a:cubicBezTo>
                      <a:cubicBezTo>
                        <a:pt x="3730" y="6090"/>
                        <a:pt x="3734" y="6111"/>
                        <a:pt x="3737" y="6131"/>
                      </a:cubicBezTo>
                      <a:cubicBezTo>
                        <a:pt x="3741" y="6151"/>
                        <a:pt x="3744" y="6171"/>
                        <a:pt x="3748" y="6191"/>
                      </a:cubicBezTo>
                      <a:cubicBezTo>
                        <a:pt x="3752" y="6211"/>
                        <a:pt x="3756" y="6230"/>
                        <a:pt x="3760" y="6250"/>
                      </a:cubicBezTo>
                      <a:cubicBezTo>
                        <a:pt x="3765" y="6269"/>
                        <a:pt x="3770" y="6289"/>
                        <a:pt x="3775" y="6308"/>
                      </a:cubicBezTo>
                      <a:cubicBezTo>
                        <a:pt x="3780" y="6328"/>
                        <a:pt x="3784" y="6347"/>
                        <a:pt x="3789" y="6367"/>
                      </a:cubicBezTo>
                      <a:lnTo>
                        <a:pt x="3807" y="6424"/>
                      </a:lnTo>
                      <a:cubicBezTo>
                        <a:pt x="3813" y="6443"/>
                        <a:pt x="3819" y="6463"/>
                        <a:pt x="3825" y="6482"/>
                      </a:cubicBezTo>
                      <a:cubicBezTo>
                        <a:pt x="3831" y="6500"/>
                        <a:pt x="3836" y="6519"/>
                        <a:pt x="3842" y="6537"/>
                      </a:cubicBezTo>
                      <a:cubicBezTo>
                        <a:pt x="3849" y="6556"/>
                        <a:pt x="3855" y="6575"/>
                        <a:pt x="3862" y="6594"/>
                      </a:cubicBezTo>
                      <a:lnTo>
                        <a:pt x="3883" y="6648"/>
                      </a:lnTo>
                      <a:cubicBezTo>
                        <a:pt x="3890" y="6666"/>
                        <a:pt x="3898" y="6683"/>
                        <a:pt x="3905" y="6701"/>
                      </a:cubicBezTo>
                      <a:cubicBezTo>
                        <a:pt x="3913" y="6719"/>
                        <a:pt x="3920" y="6736"/>
                        <a:pt x="3928" y="6754"/>
                      </a:cubicBezTo>
                      <a:cubicBezTo>
                        <a:pt x="3936" y="6772"/>
                        <a:pt x="3945" y="6789"/>
                        <a:pt x="3953" y="6807"/>
                      </a:cubicBezTo>
                      <a:cubicBezTo>
                        <a:pt x="3961" y="6825"/>
                        <a:pt x="3970" y="6843"/>
                        <a:pt x="3978" y="6861"/>
                      </a:cubicBezTo>
                      <a:cubicBezTo>
                        <a:pt x="3987" y="6877"/>
                        <a:pt x="3995" y="6894"/>
                        <a:pt x="4004" y="6910"/>
                      </a:cubicBezTo>
                      <a:cubicBezTo>
                        <a:pt x="4013" y="6926"/>
                        <a:pt x="4022" y="6943"/>
                        <a:pt x="4031" y="6959"/>
                      </a:cubicBezTo>
                      <a:lnTo>
                        <a:pt x="4058" y="7010"/>
                      </a:lnTo>
                      <a:lnTo>
                        <a:pt x="4118" y="7106"/>
                      </a:lnTo>
                      <a:lnTo>
                        <a:pt x="4182" y="7200"/>
                      </a:lnTo>
                      <a:cubicBezTo>
                        <a:pt x="4204" y="7230"/>
                        <a:pt x="4226" y="7259"/>
                        <a:pt x="4248" y="7289"/>
                      </a:cubicBezTo>
                      <a:cubicBezTo>
                        <a:pt x="4272" y="7317"/>
                        <a:pt x="4297" y="7345"/>
                        <a:pt x="4321" y="7373"/>
                      </a:cubicBezTo>
                      <a:cubicBezTo>
                        <a:pt x="4345" y="7400"/>
                        <a:pt x="4370" y="7427"/>
                        <a:pt x="4394" y="7454"/>
                      </a:cubicBezTo>
                      <a:cubicBezTo>
                        <a:pt x="4420" y="7480"/>
                        <a:pt x="4445" y="7506"/>
                        <a:pt x="4471" y="7532"/>
                      </a:cubicBezTo>
                      <a:cubicBezTo>
                        <a:pt x="4498" y="7557"/>
                        <a:pt x="4525" y="7581"/>
                        <a:pt x="4552" y="7606"/>
                      </a:cubicBezTo>
                      <a:cubicBezTo>
                        <a:pt x="4580" y="7629"/>
                        <a:pt x="4608" y="7651"/>
                        <a:pt x="4636" y="7674"/>
                      </a:cubicBezTo>
                      <a:cubicBezTo>
                        <a:pt x="4650" y="7685"/>
                        <a:pt x="4665" y="7695"/>
                        <a:pt x="4679" y="7706"/>
                      </a:cubicBezTo>
                      <a:cubicBezTo>
                        <a:pt x="4694" y="7716"/>
                        <a:pt x="4708" y="7727"/>
                        <a:pt x="4723" y="7737"/>
                      </a:cubicBezTo>
                      <a:lnTo>
                        <a:pt x="4766" y="7768"/>
                      </a:lnTo>
                      <a:lnTo>
                        <a:pt x="4812" y="7796"/>
                      </a:lnTo>
                      <a:lnTo>
                        <a:pt x="4859" y="7825"/>
                      </a:lnTo>
                      <a:cubicBezTo>
                        <a:pt x="4874" y="7834"/>
                        <a:pt x="4888" y="7843"/>
                        <a:pt x="4903" y="7852"/>
                      </a:cubicBezTo>
                      <a:cubicBezTo>
                        <a:pt x="4919" y="7861"/>
                        <a:pt x="4935" y="7869"/>
                        <a:pt x="4951" y="7878"/>
                      </a:cubicBezTo>
                      <a:cubicBezTo>
                        <a:pt x="4966" y="7886"/>
                        <a:pt x="4982" y="7893"/>
                        <a:pt x="4997" y="7901"/>
                      </a:cubicBezTo>
                      <a:cubicBezTo>
                        <a:pt x="5014" y="7908"/>
                        <a:pt x="5030" y="7916"/>
                        <a:pt x="5047" y="7923"/>
                      </a:cubicBezTo>
                      <a:lnTo>
                        <a:pt x="5095" y="7944"/>
                      </a:lnTo>
                      <a:cubicBezTo>
                        <a:pt x="5112" y="7951"/>
                        <a:pt x="5128" y="7957"/>
                        <a:pt x="5145" y="7964"/>
                      </a:cubicBezTo>
                      <a:lnTo>
                        <a:pt x="5195" y="7985"/>
                      </a:lnTo>
                      <a:cubicBezTo>
                        <a:pt x="5212" y="7990"/>
                        <a:pt x="5229" y="7996"/>
                        <a:pt x="5246" y="8001"/>
                      </a:cubicBezTo>
                      <a:lnTo>
                        <a:pt x="5296" y="8016"/>
                      </a:lnTo>
                      <a:cubicBezTo>
                        <a:pt x="5313" y="8021"/>
                        <a:pt x="5331" y="8027"/>
                        <a:pt x="5348" y="8032"/>
                      </a:cubicBezTo>
                      <a:lnTo>
                        <a:pt x="5400" y="8044"/>
                      </a:lnTo>
                      <a:cubicBezTo>
                        <a:pt x="5418" y="8048"/>
                        <a:pt x="5435" y="8053"/>
                        <a:pt x="5453" y="8057"/>
                      </a:cubicBezTo>
                      <a:cubicBezTo>
                        <a:pt x="5470" y="8060"/>
                        <a:pt x="5488" y="8062"/>
                        <a:pt x="5505" y="8065"/>
                      </a:cubicBezTo>
                      <a:cubicBezTo>
                        <a:pt x="5523" y="8068"/>
                        <a:pt x="5540" y="8072"/>
                        <a:pt x="5558" y="8075"/>
                      </a:cubicBezTo>
                      <a:lnTo>
                        <a:pt x="5611" y="8081"/>
                      </a:lnTo>
                      <a:lnTo>
                        <a:pt x="5665" y="8087"/>
                      </a:lnTo>
                      <a:cubicBezTo>
                        <a:pt x="5683" y="8088"/>
                        <a:pt x="5702" y="8090"/>
                        <a:pt x="5720" y="8091"/>
                      </a:cubicBezTo>
                      <a:cubicBezTo>
                        <a:pt x="5738" y="8092"/>
                        <a:pt x="5757" y="8092"/>
                        <a:pt x="5775" y="8093"/>
                      </a:cubicBezTo>
                      <a:lnTo>
                        <a:pt x="5830" y="8093"/>
                      </a:lnTo>
                      <a:lnTo>
                        <a:pt x="5885" y="8093"/>
                      </a:lnTo>
                      <a:cubicBezTo>
                        <a:pt x="5904" y="8092"/>
                        <a:pt x="5922" y="8092"/>
                        <a:pt x="5941" y="8091"/>
                      </a:cubicBezTo>
                      <a:cubicBezTo>
                        <a:pt x="5959" y="8090"/>
                        <a:pt x="5976" y="8088"/>
                        <a:pt x="5994" y="8087"/>
                      </a:cubicBezTo>
                      <a:lnTo>
                        <a:pt x="6047" y="8081"/>
                      </a:lnTo>
                      <a:lnTo>
                        <a:pt x="6101" y="8075"/>
                      </a:lnTo>
                      <a:cubicBezTo>
                        <a:pt x="6119" y="8072"/>
                        <a:pt x="6138" y="8068"/>
                        <a:pt x="6156" y="8065"/>
                      </a:cubicBezTo>
                      <a:cubicBezTo>
                        <a:pt x="6174" y="8062"/>
                        <a:pt x="6191" y="8060"/>
                        <a:pt x="6209" y="8057"/>
                      </a:cubicBezTo>
                      <a:cubicBezTo>
                        <a:pt x="6226" y="8053"/>
                        <a:pt x="6244" y="8048"/>
                        <a:pt x="6261" y="8044"/>
                      </a:cubicBezTo>
                      <a:lnTo>
                        <a:pt x="6313" y="8032"/>
                      </a:lnTo>
                      <a:cubicBezTo>
                        <a:pt x="6330" y="8027"/>
                        <a:pt x="6347" y="8021"/>
                        <a:pt x="6364" y="8016"/>
                      </a:cubicBezTo>
                      <a:lnTo>
                        <a:pt x="6416" y="8001"/>
                      </a:lnTo>
                      <a:cubicBezTo>
                        <a:pt x="6433" y="7996"/>
                        <a:pt x="6449" y="7990"/>
                        <a:pt x="6466" y="7985"/>
                      </a:cubicBezTo>
                      <a:lnTo>
                        <a:pt x="6515" y="7964"/>
                      </a:lnTo>
                      <a:cubicBezTo>
                        <a:pt x="6531" y="7957"/>
                        <a:pt x="6547" y="7951"/>
                        <a:pt x="6563" y="7944"/>
                      </a:cubicBezTo>
                      <a:lnTo>
                        <a:pt x="6613" y="7923"/>
                      </a:lnTo>
                      <a:cubicBezTo>
                        <a:pt x="6629" y="7916"/>
                        <a:pt x="6645" y="7908"/>
                        <a:pt x="6661" y="7901"/>
                      </a:cubicBezTo>
                      <a:cubicBezTo>
                        <a:pt x="6677" y="7893"/>
                        <a:pt x="6693" y="7886"/>
                        <a:pt x="6709" y="7878"/>
                      </a:cubicBezTo>
                      <a:lnTo>
                        <a:pt x="6756" y="7852"/>
                      </a:lnTo>
                      <a:cubicBezTo>
                        <a:pt x="6771" y="7843"/>
                        <a:pt x="6787" y="7834"/>
                        <a:pt x="6802" y="7825"/>
                      </a:cubicBezTo>
                      <a:cubicBezTo>
                        <a:pt x="6817" y="7815"/>
                        <a:pt x="6833" y="7806"/>
                        <a:pt x="6848" y="7796"/>
                      </a:cubicBezTo>
                      <a:cubicBezTo>
                        <a:pt x="6863" y="7787"/>
                        <a:pt x="6878" y="7777"/>
                        <a:pt x="6893" y="7768"/>
                      </a:cubicBezTo>
                      <a:lnTo>
                        <a:pt x="6939" y="7737"/>
                      </a:lnTo>
                      <a:lnTo>
                        <a:pt x="6982" y="7706"/>
                      </a:lnTo>
                      <a:cubicBezTo>
                        <a:pt x="6996" y="7695"/>
                        <a:pt x="7010" y="7685"/>
                        <a:pt x="7024" y="7674"/>
                      </a:cubicBezTo>
                      <a:cubicBezTo>
                        <a:pt x="7052" y="7651"/>
                        <a:pt x="7080" y="7629"/>
                        <a:pt x="7108" y="7606"/>
                      </a:cubicBezTo>
                      <a:lnTo>
                        <a:pt x="7188" y="7532"/>
                      </a:lnTo>
                      <a:lnTo>
                        <a:pt x="7266" y="7454"/>
                      </a:lnTo>
                      <a:lnTo>
                        <a:pt x="7341" y="7373"/>
                      </a:lnTo>
                      <a:cubicBezTo>
                        <a:pt x="7364" y="7345"/>
                        <a:pt x="7388" y="7317"/>
                        <a:pt x="7411" y="7289"/>
                      </a:cubicBezTo>
                      <a:cubicBezTo>
                        <a:pt x="7454" y="7229"/>
                        <a:pt x="7565" y="7065"/>
                        <a:pt x="7601" y="7010"/>
                      </a:cubicBezTo>
                      <a:lnTo>
                        <a:pt x="7628" y="6959"/>
                      </a:lnTo>
                      <a:cubicBezTo>
                        <a:pt x="7638" y="6943"/>
                        <a:pt x="7648" y="6926"/>
                        <a:pt x="7658" y="6910"/>
                      </a:cubicBezTo>
                      <a:cubicBezTo>
                        <a:pt x="7666" y="6894"/>
                        <a:pt x="7675" y="6877"/>
                        <a:pt x="7683" y="6861"/>
                      </a:cubicBezTo>
                      <a:lnTo>
                        <a:pt x="7710" y="6807"/>
                      </a:lnTo>
                      <a:cubicBezTo>
                        <a:pt x="7717" y="6789"/>
                        <a:pt x="7724" y="6772"/>
                        <a:pt x="7731" y="6754"/>
                      </a:cubicBezTo>
                      <a:cubicBezTo>
                        <a:pt x="7739" y="6736"/>
                        <a:pt x="7746" y="6719"/>
                        <a:pt x="7754" y="6701"/>
                      </a:cubicBezTo>
                      <a:cubicBezTo>
                        <a:pt x="7762" y="6683"/>
                        <a:pt x="7769" y="6666"/>
                        <a:pt x="7777" y="6648"/>
                      </a:cubicBezTo>
                      <a:cubicBezTo>
                        <a:pt x="7784" y="6630"/>
                        <a:pt x="7792" y="6612"/>
                        <a:pt x="7799" y="6594"/>
                      </a:cubicBezTo>
                      <a:cubicBezTo>
                        <a:pt x="7805" y="6575"/>
                        <a:pt x="7812" y="6556"/>
                        <a:pt x="7818" y="6537"/>
                      </a:cubicBezTo>
                      <a:cubicBezTo>
                        <a:pt x="7825" y="6519"/>
                        <a:pt x="7831" y="6500"/>
                        <a:pt x="7838" y="6482"/>
                      </a:cubicBezTo>
                      <a:cubicBezTo>
                        <a:pt x="7843" y="6463"/>
                        <a:pt x="7849" y="6443"/>
                        <a:pt x="7854" y="6424"/>
                      </a:cubicBezTo>
                      <a:cubicBezTo>
                        <a:pt x="7859" y="6405"/>
                        <a:pt x="7865" y="6386"/>
                        <a:pt x="7870" y="6367"/>
                      </a:cubicBezTo>
                      <a:cubicBezTo>
                        <a:pt x="7875" y="6347"/>
                        <a:pt x="7879" y="6328"/>
                        <a:pt x="7884" y="6308"/>
                      </a:cubicBezTo>
                      <a:cubicBezTo>
                        <a:pt x="7889" y="6289"/>
                        <a:pt x="7893" y="6269"/>
                        <a:pt x="7898" y="6250"/>
                      </a:cubicBezTo>
                      <a:cubicBezTo>
                        <a:pt x="7902" y="6230"/>
                        <a:pt x="7907" y="6211"/>
                        <a:pt x="7911" y="6191"/>
                      </a:cubicBezTo>
                      <a:cubicBezTo>
                        <a:pt x="7914" y="6171"/>
                        <a:pt x="7918" y="6151"/>
                        <a:pt x="7921" y="6131"/>
                      </a:cubicBezTo>
                      <a:cubicBezTo>
                        <a:pt x="7925" y="6111"/>
                        <a:pt x="7928" y="6090"/>
                        <a:pt x="7932" y="6070"/>
                      </a:cubicBezTo>
                      <a:cubicBezTo>
                        <a:pt x="7935" y="6050"/>
                        <a:pt x="7938" y="6031"/>
                        <a:pt x="7941" y="6011"/>
                      </a:cubicBezTo>
                      <a:cubicBezTo>
                        <a:pt x="7943" y="5990"/>
                        <a:pt x="7946" y="5970"/>
                        <a:pt x="7948" y="5949"/>
                      </a:cubicBezTo>
                      <a:cubicBezTo>
                        <a:pt x="7950" y="5929"/>
                        <a:pt x="7953" y="5908"/>
                        <a:pt x="7955" y="5888"/>
                      </a:cubicBezTo>
                      <a:cubicBezTo>
                        <a:pt x="7956" y="5867"/>
                        <a:pt x="7958" y="5847"/>
                        <a:pt x="7959" y="5826"/>
                      </a:cubicBezTo>
                      <a:cubicBezTo>
                        <a:pt x="7960" y="5804"/>
                        <a:pt x="7961" y="5783"/>
                        <a:pt x="7962" y="5761"/>
                      </a:cubicBezTo>
                      <a:cubicBezTo>
                        <a:pt x="7963" y="5740"/>
                        <a:pt x="7965" y="5720"/>
                        <a:pt x="7966" y="5699"/>
                      </a:cubicBezTo>
                      <a:lnTo>
                        <a:pt x="7966" y="5636"/>
                      </a:lnTo>
                      <a:lnTo>
                        <a:pt x="7966" y="5572"/>
                      </a:lnTo>
                      <a:cubicBezTo>
                        <a:pt x="7965" y="5551"/>
                        <a:pt x="7963" y="5530"/>
                        <a:pt x="7962" y="5509"/>
                      </a:cubicBezTo>
                      <a:cubicBezTo>
                        <a:pt x="7961" y="5488"/>
                        <a:pt x="7960" y="5468"/>
                        <a:pt x="7959" y="5447"/>
                      </a:cubicBezTo>
                      <a:cubicBezTo>
                        <a:pt x="7958" y="5427"/>
                        <a:pt x="7956" y="5406"/>
                        <a:pt x="7955" y="5386"/>
                      </a:cubicBezTo>
                      <a:cubicBezTo>
                        <a:pt x="7953" y="5366"/>
                        <a:pt x="7950" y="5345"/>
                        <a:pt x="7948" y="5325"/>
                      </a:cubicBezTo>
                      <a:cubicBezTo>
                        <a:pt x="7946" y="5304"/>
                        <a:pt x="7943" y="5282"/>
                        <a:pt x="7941" y="5261"/>
                      </a:cubicBezTo>
                      <a:cubicBezTo>
                        <a:pt x="7938" y="5241"/>
                        <a:pt x="7935" y="5220"/>
                        <a:pt x="7932" y="5200"/>
                      </a:cubicBezTo>
                      <a:cubicBezTo>
                        <a:pt x="7928" y="5180"/>
                        <a:pt x="7925" y="5160"/>
                        <a:pt x="7921" y="5140"/>
                      </a:cubicBezTo>
                      <a:cubicBezTo>
                        <a:pt x="7918" y="5120"/>
                        <a:pt x="7914" y="5101"/>
                        <a:pt x="7911" y="5081"/>
                      </a:cubicBezTo>
                      <a:cubicBezTo>
                        <a:pt x="7907" y="5061"/>
                        <a:pt x="7902" y="5042"/>
                        <a:pt x="7898" y="5022"/>
                      </a:cubicBezTo>
                      <a:cubicBezTo>
                        <a:pt x="7893" y="5002"/>
                        <a:pt x="7889" y="4982"/>
                        <a:pt x="7884" y="4962"/>
                      </a:cubicBezTo>
                      <a:cubicBezTo>
                        <a:pt x="7879" y="4943"/>
                        <a:pt x="7875" y="4924"/>
                        <a:pt x="7870" y="4905"/>
                      </a:cubicBezTo>
                      <a:cubicBezTo>
                        <a:pt x="7865" y="4886"/>
                        <a:pt x="7859" y="4866"/>
                        <a:pt x="7854" y="4847"/>
                      </a:cubicBezTo>
                      <a:cubicBezTo>
                        <a:pt x="7849" y="4828"/>
                        <a:pt x="7843" y="4809"/>
                        <a:pt x="7838" y="4790"/>
                      </a:cubicBezTo>
                      <a:cubicBezTo>
                        <a:pt x="7831" y="4772"/>
                        <a:pt x="7825" y="4753"/>
                        <a:pt x="7818" y="4735"/>
                      </a:cubicBezTo>
                      <a:cubicBezTo>
                        <a:pt x="7812" y="4717"/>
                        <a:pt x="7805" y="4698"/>
                        <a:pt x="7799" y="4680"/>
                      </a:cubicBezTo>
                      <a:cubicBezTo>
                        <a:pt x="7792" y="4661"/>
                        <a:pt x="7784" y="4643"/>
                        <a:pt x="7777" y="4624"/>
                      </a:cubicBezTo>
                      <a:cubicBezTo>
                        <a:pt x="7769" y="4606"/>
                        <a:pt x="7762" y="4587"/>
                        <a:pt x="7754" y="4569"/>
                      </a:cubicBezTo>
                      <a:cubicBezTo>
                        <a:pt x="7746" y="4552"/>
                        <a:pt x="7739" y="4535"/>
                        <a:pt x="7731" y="4518"/>
                      </a:cubicBezTo>
                      <a:lnTo>
                        <a:pt x="7710" y="4464"/>
                      </a:lnTo>
                      <a:lnTo>
                        <a:pt x="7683" y="4413"/>
                      </a:lnTo>
                      <a:cubicBezTo>
                        <a:pt x="7675" y="4395"/>
                        <a:pt x="7666" y="4378"/>
                        <a:pt x="7658" y="4360"/>
                      </a:cubicBezTo>
                      <a:cubicBezTo>
                        <a:pt x="7648" y="4344"/>
                        <a:pt x="7638" y="4327"/>
                        <a:pt x="7628" y="4311"/>
                      </a:cubicBezTo>
                      <a:cubicBezTo>
                        <a:pt x="7619" y="4295"/>
                        <a:pt x="7610" y="4278"/>
                        <a:pt x="7601" y="4262"/>
                      </a:cubicBezTo>
                      <a:cubicBezTo>
                        <a:pt x="7581" y="4230"/>
                        <a:pt x="7562" y="4197"/>
                        <a:pt x="7542" y="4165"/>
                      </a:cubicBezTo>
                      <a:cubicBezTo>
                        <a:pt x="7521" y="4134"/>
                        <a:pt x="7499" y="4104"/>
                        <a:pt x="7478" y="4073"/>
                      </a:cubicBezTo>
                      <a:cubicBezTo>
                        <a:pt x="7456" y="4043"/>
                        <a:pt x="7433" y="4013"/>
                        <a:pt x="7411" y="3983"/>
                      </a:cubicBezTo>
                      <a:cubicBezTo>
                        <a:pt x="7388" y="3954"/>
                        <a:pt x="7364" y="3926"/>
                        <a:pt x="7341" y="3897"/>
                      </a:cubicBezTo>
                      <a:close/>
                      <a:moveTo>
                        <a:pt x="4205" y="0"/>
                      </a:moveTo>
                      <a:lnTo>
                        <a:pt x="3515" y="1509"/>
                      </a:lnTo>
                      <a:lnTo>
                        <a:pt x="1180" y="1509"/>
                      </a:lnTo>
                      <a:lnTo>
                        <a:pt x="1119" y="1509"/>
                      </a:lnTo>
                      <a:cubicBezTo>
                        <a:pt x="1100" y="1510"/>
                        <a:pt x="1080" y="1512"/>
                        <a:pt x="1061" y="1513"/>
                      </a:cubicBezTo>
                      <a:cubicBezTo>
                        <a:pt x="1041" y="1517"/>
                        <a:pt x="1020" y="1520"/>
                        <a:pt x="1000" y="1524"/>
                      </a:cubicBezTo>
                      <a:lnTo>
                        <a:pt x="943" y="1536"/>
                      </a:lnTo>
                      <a:cubicBezTo>
                        <a:pt x="924" y="1541"/>
                        <a:pt x="905" y="1547"/>
                        <a:pt x="886" y="1552"/>
                      </a:cubicBezTo>
                      <a:cubicBezTo>
                        <a:pt x="868" y="1558"/>
                        <a:pt x="849" y="1563"/>
                        <a:pt x="831" y="1569"/>
                      </a:cubicBezTo>
                      <a:cubicBezTo>
                        <a:pt x="812" y="1576"/>
                        <a:pt x="793" y="1584"/>
                        <a:pt x="774" y="1591"/>
                      </a:cubicBezTo>
                      <a:cubicBezTo>
                        <a:pt x="756" y="1599"/>
                        <a:pt x="739" y="1608"/>
                        <a:pt x="721" y="1616"/>
                      </a:cubicBezTo>
                      <a:cubicBezTo>
                        <a:pt x="704" y="1625"/>
                        <a:pt x="686" y="1633"/>
                        <a:pt x="669" y="1642"/>
                      </a:cubicBezTo>
                      <a:cubicBezTo>
                        <a:pt x="652" y="1652"/>
                        <a:pt x="635" y="1663"/>
                        <a:pt x="618" y="1673"/>
                      </a:cubicBezTo>
                      <a:cubicBezTo>
                        <a:pt x="602" y="1683"/>
                        <a:pt x="587" y="1694"/>
                        <a:pt x="571" y="1704"/>
                      </a:cubicBezTo>
                      <a:cubicBezTo>
                        <a:pt x="554" y="1716"/>
                        <a:pt x="538" y="1729"/>
                        <a:pt x="521" y="1741"/>
                      </a:cubicBezTo>
                      <a:lnTo>
                        <a:pt x="475" y="1778"/>
                      </a:lnTo>
                      <a:lnTo>
                        <a:pt x="431" y="1819"/>
                      </a:lnTo>
                      <a:lnTo>
                        <a:pt x="388" y="1862"/>
                      </a:lnTo>
                      <a:cubicBezTo>
                        <a:pt x="374" y="1877"/>
                        <a:pt x="361" y="1892"/>
                        <a:pt x="347" y="1907"/>
                      </a:cubicBezTo>
                      <a:cubicBezTo>
                        <a:pt x="334" y="1923"/>
                        <a:pt x="321" y="1938"/>
                        <a:pt x="308" y="1954"/>
                      </a:cubicBezTo>
                      <a:cubicBezTo>
                        <a:pt x="296" y="1971"/>
                        <a:pt x="283" y="1988"/>
                        <a:pt x="271" y="2005"/>
                      </a:cubicBezTo>
                      <a:cubicBezTo>
                        <a:pt x="259" y="2021"/>
                        <a:pt x="247" y="2038"/>
                        <a:pt x="235" y="2054"/>
                      </a:cubicBezTo>
                      <a:cubicBezTo>
                        <a:pt x="224" y="2072"/>
                        <a:pt x="214" y="2091"/>
                        <a:pt x="203" y="2109"/>
                      </a:cubicBezTo>
                      <a:lnTo>
                        <a:pt x="173" y="2163"/>
                      </a:lnTo>
                      <a:cubicBezTo>
                        <a:pt x="163" y="2182"/>
                        <a:pt x="152" y="2201"/>
                        <a:pt x="142" y="2220"/>
                      </a:cubicBezTo>
                      <a:cubicBezTo>
                        <a:pt x="134" y="2239"/>
                        <a:pt x="125" y="2258"/>
                        <a:pt x="117" y="2277"/>
                      </a:cubicBezTo>
                      <a:cubicBezTo>
                        <a:pt x="109" y="2298"/>
                        <a:pt x="101" y="2318"/>
                        <a:pt x="93" y="2339"/>
                      </a:cubicBezTo>
                      <a:cubicBezTo>
                        <a:pt x="86" y="2359"/>
                        <a:pt x="80" y="2378"/>
                        <a:pt x="73" y="2398"/>
                      </a:cubicBezTo>
                      <a:cubicBezTo>
                        <a:pt x="66" y="2420"/>
                        <a:pt x="60" y="2442"/>
                        <a:pt x="53" y="2464"/>
                      </a:cubicBezTo>
                      <a:cubicBezTo>
                        <a:pt x="48" y="2485"/>
                        <a:pt x="42" y="2506"/>
                        <a:pt x="37" y="2527"/>
                      </a:cubicBezTo>
                      <a:cubicBezTo>
                        <a:pt x="33" y="2548"/>
                        <a:pt x="29" y="2570"/>
                        <a:pt x="25" y="2591"/>
                      </a:cubicBezTo>
                      <a:cubicBezTo>
                        <a:pt x="21" y="2614"/>
                        <a:pt x="18" y="2637"/>
                        <a:pt x="14" y="2660"/>
                      </a:cubicBezTo>
                      <a:cubicBezTo>
                        <a:pt x="12" y="2683"/>
                        <a:pt x="9" y="2705"/>
                        <a:pt x="7" y="2728"/>
                      </a:cubicBezTo>
                      <a:cubicBezTo>
                        <a:pt x="5" y="2750"/>
                        <a:pt x="4" y="2773"/>
                        <a:pt x="2" y="2795"/>
                      </a:cubicBezTo>
                      <a:cubicBezTo>
                        <a:pt x="1" y="2818"/>
                        <a:pt x="1" y="2842"/>
                        <a:pt x="0" y="2865"/>
                      </a:cubicBezTo>
                      <a:lnTo>
                        <a:pt x="0" y="8646"/>
                      </a:lnTo>
                      <a:cubicBezTo>
                        <a:pt x="1" y="8669"/>
                        <a:pt x="1" y="8691"/>
                        <a:pt x="2" y="8714"/>
                      </a:cubicBezTo>
                      <a:cubicBezTo>
                        <a:pt x="4" y="8737"/>
                        <a:pt x="5" y="8761"/>
                        <a:pt x="7" y="8784"/>
                      </a:cubicBezTo>
                      <a:cubicBezTo>
                        <a:pt x="9" y="8806"/>
                        <a:pt x="12" y="8827"/>
                        <a:pt x="14" y="8849"/>
                      </a:cubicBezTo>
                      <a:cubicBezTo>
                        <a:pt x="18" y="8872"/>
                        <a:pt x="21" y="8894"/>
                        <a:pt x="25" y="8917"/>
                      </a:cubicBezTo>
                      <a:cubicBezTo>
                        <a:pt x="29" y="8939"/>
                        <a:pt x="33" y="8960"/>
                        <a:pt x="37" y="8982"/>
                      </a:cubicBezTo>
                      <a:cubicBezTo>
                        <a:pt x="42" y="9004"/>
                        <a:pt x="48" y="9026"/>
                        <a:pt x="53" y="9048"/>
                      </a:cubicBezTo>
                      <a:cubicBezTo>
                        <a:pt x="60" y="9068"/>
                        <a:pt x="66" y="9089"/>
                        <a:pt x="73" y="9109"/>
                      </a:cubicBezTo>
                      <a:cubicBezTo>
                        <a:pt x="80" y="9130"/>
                        <a:pt x="86" y="9150"/>
                        <a:pt x="93" y="9171"/>
                      </a:cubicBezTo>
                      <a:cubicBezTo>
                        <a:pt x="101" y="9191"/>
                        <a:pt x="109" y="9210"/>
                        <a:pt x="117" y="9230"/>
                      </a:cubicBezTo>
                      <a:cubicBezTo>
                        <a:pt x="125" y="9250"/>
                        <a:pt x="134" y="9269"/>
                        <a:pt x="142" y="9289"/>
                      </a:cubicBezTo>
                      <a:cubicBezTo>
                        <a:pt x="152" y="9308"/>
                        <a:pt x="163" y="9328"/>
                        <a:pt x="173" y="9347"/>
                      </a:cubicBezTo>
                      <a:cubicBezTo>
                        <a:pt x="183" y="9365"/>
                        <a:pt x="193" y="9384"/>
                        <a:pt x="203" y="9402"/>
                      </a:cubicBezTo>
                      <a:cubicBezTo>
                        <a:pt x="214" y="9419"/>
                        <a:pt x="224" y="9436"/>
                        <a:pt x="235" y="9453"/>
                      </a:cubicBezTo>
                      <a:cubicBezTo>
                        <a:pt x="247" y="9471"/>
                        <a:pt x="259" y="9488"/>
                        <a:pt x="271" y="9506"/>
                      </a:cubicBezTo>
                      <a:cubicBezTo>
                        <a:pt x="283" y="9523"/>
                        <a:pt x="296" y="9539"/>
                        <a:pt x="308" y="9556"/>
                      </a:cubicBezTo>
                      <a:cubicBezTo>
                        <a:pt x="321" y="9572"/>
                        <a:pt x="334" y="9587"/>
                        <a:pt x="347" y="9603"/>
                      </a:cubicBezTo>
                      <a:lnTo>
                        <a:pt x="388" y="9650"/>
                      </a:lnTo>
                      <a:cubicBezTo>
                        <a:pt x="402" y="9664"/>
                        <a:pt x="417" y="9677"/>
                        <a:pt x="431" y="9691"/>
                      </a:cubicBezTo>
                      <a:lnTo>
                        <a:pt x="475" y="9732"/>
                      </a:lnTo>
                      <a:lnTo>
                        <a:pt x="521" y="9769"/>
                      </a:lnTo>
                      <a:cubicBezTo>
                        <a:pt x="538" y="9780"/>
                        <a:pt x="554" y="9792"/>
                        <a:pt x="571" y="9803"/>
                      </a:cubicBezTo>
                      <a:cubicBezTo>
                        <a:pt x="587" y="9814"/>
                        <a:pt x="602" y="9825"/>
                        <a:pt x="618" y="9836"/>
                      </a:cubicBezTo>
                      <a:cubicBezTo>
                        <a:pt x="635" y="9846"/>
                        <a:pt x="652" y="9857"/>
                        <a:pt x="669" y="9867"/>
                      </a:cubicBezTo>
                      <a:cubicBezTo>
                        <a:pt x="686" y="9876"/>
                        <a:pt x="704" y="9885"/>
                        <a:pt x="721" y="9894"/>
                      </a:cubicBezTo>
                      <a:lnTo>
                        <a:pt x="774" y="9918"/>
                      </a:lnTo>
                      <a:lnTo>
                        <a:pt x="831" y="9939"/>
                      </a:lnTo>
                      <a:lnTo>
                        <a:pt x="886" y="9957"/>
                      </a:lnTo>
                      <a:lnTo>
                        <a:pt x="943" y="9975"/>
                      </a:lnTo>
                      <a:cubicBezTo>
                        <a:pt x="962" y="9979"/>
                        <a:pt x="981" y="9982"/>
                        <a:pt x="1000" y="9986"/>
                      </a:cubicBezTo>
                      <a:cubicBezTo>
                        <a:pt x="1020" y="9989"/>
                        <a:pt x="1041" y="9991"/>
                        <a:pt x="1061" y="9994"/>
                      </a:cubicBezTo>
                      <a:lnTo>
                        <a:pt x="1119" y="10000"/>
                      </a:lnTo>
                      <a:lnTo>
                        <a:pt x="1180" y="10000"/>
                      </a:lnTo>
                      <a:lnTo>
                        <a:pt x="8820" y="10000"/>
                      </a:lnTo>
                      <a:lnTo>
                        <a:pt x="8882" y="10000"/>
                      </a:lnTo>
                      <a:lnTo>
                        <a:pt x="8941" y="9994"/>
                      </a:lnTo>
                      <a:cubicBezTo>
                        <a:pt x="8961" y="9991"/>
                        <a:pt x="8980" y="9989"/>
                        <a:pt x="9000" y="9986"/>
                      </a:cubicBezTo>
                      <a:cubicBezTo>
                        <a:pt x="9020" y="9982"/>
                        <a:pt x="9039" y="9979"/>
                        <a:pt x="9059" y="9975"/>
                      </a:cubicBezTo>
                      <a:lnTo>
                        <a:pt x="9114" y="9957"/>
                      </a:lnTo>
                      <a:lnTo>
                        <a:pt x="9172" y="9939"/>
                      </a:lnTo>
                      <a:lnTo>
                        <a:pt x="9226" y="9918"/>
                      </a:lnTo>
                      <a:lnTo>
                        <a:pt x="9279" y="9894"/>
                      </a:lnTo>
                      <a:cubicBezTo>
                        <a:pt x="9296" y="9885"/>
                        <a:pt x="9314" y="9876"/>
                        <a:pt x="9331" y="9867"/>
                      </a:cubicBezTo>
                      <a:cubicBezTo>
                        <a:pt x="9348" y="9857"/>
                        <a:pt x="9365" y="9846"/>
                        <a:pt x="9382" y="9836"/>
                      </a:cubicBezTo>
                      <a:cubicBezTo>
                        <a:pt x="9399" y="9825"/>
                        <a:pt x="9415" y="9814"/>
                        <a:pt x="9432" y="9803"/>
                      </a:cubicBezTo>
                      <a:cubicBezTo>
                        <a:pt x="9448" y="9792"/>
                        <a:pt x="9464" y="9780"/>
                        <a:pt x="9480" y="9769"/>
                      </a:cubicBezTo>
                      <a:cubicBezTo>
                        <a:pt x="9495" y="9757"/>
                        <a:pt x="9510" y="9744"/>
                        <a:pt x="9525" y="9732"/>
                      </a:cubicBezTo>
                      <a:cubicBezTo>
                        <a:pt x="9540" y="9718"/>
                        <a:pt x="9556" y="9705"/>
                        <a:pt x="9571" y="9691"/>
                      </a:cubicBezTo>
                      <a:lnTo>
                        <a:pt x="9612" y="9650"/>
                      </a:lnTo>
                      <a:lnTo>
                        <a:pt x="9653" y="9603"/>
                      </a:lnTo>
                      <a:cubicBezTo>
                        <a:pt x="9666" y="9587"/>
                        <a:pt x="9679" y="9572"/>
                        <a:pt x="9692" y="9556"/>
                      </a:cubicBezTo>
                      <a:cubicBezTo>
                        <a:pt x="9704" y="9539"/>
                        <a:pt x="9717" y="9523"/>
                        <a:pt x="9729" y="9506"/>
                      </a:cubicBezTo>
                      <a:cubicBezTo>
                        <a:pt x="9741" y="9488"/>
                        <a:pt x="9753" y="9471"/>
                        <a:pt x="9765" y="9453"/>
                      </a:cubicBezTo>
                      <a:cubicBezTo>
                        <a:pt x="9776" y="9436"/>
                        <a:pt x="9786" y="9419"/>
                        <a:pt x="9797" y="9402"/>
                      </a:cubicBezTo>
                      <a:cubicBezTo>
                        <a:pt x="9808" y="9384"/>
                        <a:pt x="9818" y="9365"/>
                        <a:pt x="9829" y="9347"/>
                      </a:cubicBezTo>
                      <a:cubicBezTo>
                        <a:pt x="9839" y="9328"/>
                        <a:pt x="9848" y="9308"/>
                        <a:pt x="9858" y="9289"/>
                      </a:cubicBezTo>
                      <a:cubicBezTo>
                        <a:pt x="9866" y="9269"/>
                        <a:pt x="9875" y="9250"/>
                        <a:pt x="9883" y="9230"/>
                      </a:cubicBezTo>
                      <a:cubicBezTo>
                        <a:pt x="9891" y="9210"/>
                        <a:pt x="9899" y="9191"/>
                        <a:pt x="9907" y="9171"/>
                      </a:cubicBezTo>
                      <a:cubicBezTo>
                        <a:pt x="9914" y="9150"/>
                        <a:pt x="9920" y="9130"/>
                        <a:pt x="9927" y="9109"/>
                      </a:cubicBezTo>
                      <a:cubicBezTo>
                        <a:pt x="9934" y="9089"/>
                        <a:pt x="9940" y="9068"/>
                        <a:pt x="9947" y="9048"/>
                      </a:cubicBezTo>
                      <a:cubicBezTo>
                        <a:pt x="9952" y="9026"/>
                        <a:pt x="9958" y="9004"/>
                        <a:pt x="9963" y="8982"/>
                      </a:cubicBezTo>
                      <a:cubicBezTo>
                        <a:pt x="9967" y="8960"/>
                        <a:pt x="9971" y="8939"/>
                        <a:pt x="9975" y="8917"/>
                      </a:cubicBezTo>
                      <a:cubicBezTo>
                        <a:pt x="9979" y="8894"/>
                        <a:pt x="9982" y="8872"/>
                        <a:pt x="9986" y="8849"/>
                      </a:cubicBezTo>
                      <a:cubicBezTo>
                        <a:pt x="9989" y="8827"/>
                        <a:pt x="9992" y="8806"/>
                        <a:pt x="9995" y="8784"/>
                      </a:cubicBezTo>
                      <a:cubicBezTo>
                        <a:pt x="9996" y="8761"/>
                        <a:pt x="9997" y="8737"/>
                        <a:pt x="9998" y="8714"/>
                      </a:cubicBezTo>
                      <a:cubicBezTo>
                        <a:pt x="9999" y="8691"/>
                        <a:pt x="9999" y="8669"/>
                        <a:pt x="10000" y="8646"/>
                      </a:cubicBezTo>
                      <a:lnTo>
                        <a:pt x="10000" y="2865"/>
                      </a:lnTo>
                      <a:cubicBezTo>
                        <a:pt x="9999" y="2842"/>
                        <a:pt x="9999" y="2818"/>
                        <a:pt x="9998" y="2795"/>
                      </a:cubicBezTo>
                      <a:cubicBezTo>
                        <a:pt x="9997" y="2773"/>
                        <a:pt x="9996" y="2750"/>
                        <a:pt x="9995" y="2728"/>
                      </a:cubicBezTo>
                      <a:cubicBezTo>
                        <a:pt x="9992" y="2705"/>
                        <a:pt x="9989" y="2683"/>
                        <a:pt x="9986" y="2660"/>
                      </a:cubicBezTo>
                      <a:cubicBezTo>
                        <a:pt x="9982" y="2637"/>
                        <a:pt x="9979" y="2614"/>
                        <a:pt x="9975" y="2591"/>
                      </a:cubicBezTo>
                      <a:cubicBezTo>
                        <a:pt x="9971" y="2570"/>
                        <a:pt x="9967" y="2548"/>
                        <a:pt x="9963" y="2527"/>
                      </a:cubicBezTo>
                      <a:cubicBezTo>
                        <a:pt x="9958" y="2506"/>
                        <a:pt x="9952" y="2485"/>
                        <a:pt x="9947" y="2464"/>
                      </a:cubicBezTo>
                      <a:cubicBezTo>
                        <a:pt x="9940" y="2442"/>
                        <a:pt x="9934" y="2420"/>
                        <a:pt x="9927" y="2398"/>
                      </a:cubicBezTo>
                      <a:cubicBezTo>
                        <a:pt x="9920" y="2378"/>
                        <a:pt x="9914" y="2359"/>
                        <a:pt x="9907" y="2339"/>
                      </a:cubicBezTo>
                      <a:cubicBezTo>
                        <a:pt x="9899" y="2318"/>
                        <a:pt x="9891" y="2298"/>
                        <a:pt x="9883" y="2277"/>
                      </a:cubicBezTo>
                      <a:cubicBezTo>
                        <a:pt x="9875" y="2258"/>
                        <a:pt x="9866" y="2239"/>
                        <a:pt x="9858" y="2220"/>
                      </a:cubicBezTo>
                      <a:cubicBezTo>
                        <a:pt x="9848" y="2201"/>
                        <a:pt x="9839" y="2182"/>
                        <a:pt x="9829" y="2163"/>
                      </a:cubicBezTo>
                      <a:cubicBezTo>
                        <a:pt x="9818" y="2145"/>
                        <a:pt x="9808" y="2127"/>
                        <a:pt x="9797" y="2109"/>
                      </a:cubicBezTo>
                      <a:cubicBezTo>
                        <a:pt x="9786" y="2091"/>
                        <a:pt x="9776" y="2072"/>
                        <a:pt x="9765" y="2054"/>
                      </a:cubicBezTo>
                      <a:cubicBezTo>
                        <a:pt x="9753" y="2038"/>
                        <a:pt x="9741" y="2021"/>
                        <a:pt x="9729" y="2005"/>
                      </a:cubicBezTo>
                      <a:cubicBezTo>
                        <a:pt x="9717" y="1988"/>
                        <a:pt x="9704" y="1971"/>
                        <a:pt x="9692" y="1954"/>
                      </a:cubicBezTo>
                      <a:cubicBezTo>
                        <a:pt x="9679" y="1938"/>
                        <a:pt x="9666" y="1923"/>
                        <a:pt x="9653" y="1907"/>
                      </a:cubicBezTo>
                      <a:cubicBezTo>
                        <a:pt x="9639" y="1892"/>
                        <a:pt x="9626" y="1877"/>
                        <a:pt x="9612" y="1862"/>
                      </a:cubicBezTo>
                      <a:cubicBezTo>
                        <a:pt x="9598" y="1848"/>
                        <a:pt x="9585" y="1833"/>
                        <a:pt x="9571" y="1819"/>
                      </a:cubicBezTo>
                      <a:cubicBezTo>
                        <a:pt x="9556" y="1805"/>
                        <a:pt x="9540" y="1792"/>
                        <a:pt x="9525" y="1778"/>
                      </a:cubicBezTo>
                      <a:cubicBezTo>
                        <a:pt x="9510" y="1766"/>
                        <a:pt x="9495" y="1753"/>
                        <a:pt x="9480" y="1741"/>
                      </a:cubicBezTo>
                      <a:cubicBezTo>
                        <a:pt x="9464" y="1729"/>
                        <a:pt x="9448" y="1716"/>
                        <a:pt x="9432" y="1704"/>
                      </a:cubicBezTo>
                      <a:cubicBezTo>
                        <a:pt x="9415" y="1694"/>
                        <a:pt x="9399" y="1683"/>
                        <a:pt x="9382" y="1673"/>
                      </a:cubicBezTo>
                      <a:cubicBezTo>
                        <a:pt x="9365" y="1663"/>
                        <a:pt x="9348" y="1652"/>
                        <a:pt x="9331" y="1642"/>
                      </a:cubicBezTo>
                      <a:cubicBezTo>
                        <a:pt x="9314" y="1633"/>
                        <a:pt x="9296" y="1625"/>
                        <a:pt x="9279" y="1616"/>
                      </a:cubicBezTo>
                      <a:cubicBezTo>
                        <a:pt x="9261" y="1608"/>
                        <a:pt x="9244" y="1599"/>
                        <a:pt x="9226" y="1591"/>
                      </a:cubicBezTo>
                      <a:cubicBezTo>
                        <a:pt x="9208" y="1584"/>
                        <a:pt x="9190" y="1576"/>
                        <a:pt x="9172" y="1569"/>
                      </a:cubicBezTo>
                      <a:cubicBezTo>
                        <a:pt x="9153" y="1563"/>
                        <a:pt x="9133" y="1558"/>
                        <a:pt x="9114" y="1552"/>
                      </a:cubicBezTo>
                      <a:cubicBezTo>
                        <a:pt x="9096" y="1547"/>
                        <a:pt x="9077" y="1541"/>
                        <a:pt x="9059" y="1536"/>
                      </a:cubicBezTo>
                      <a:lnTo>
                        <a:pt x="9000" y="1524"/>
                      </a:lnTo>
                      <a:cubicBezTo>
                        <a:pt x="8980" y="1520"/>
                        <a:pt x="8961" y="1517"/>
                        <a:pt x="8941" y="1513"/>
                      </a:cubicBezTo>
                      <a:cubicBezTo>
                        <a:pt x="8921" y="1512"/>
                        <a:pt x="8902" y="1510"/>
                        <a:pt x="8882" y="1509"/>
                      </a:cubicBezTo>
                      <a:lnTo>
                        <a:pt x="8820" y="1509"/>
                      </a:lnTo>
                      <a:lnTo>
                        <a:pt x="8446" y="1509"/>
                      </a:lnTo>
                      <a:lnTo>
                        <a:pt x="7653" y="0"/>
                      </a:lnTo>
                      <a:lnTo>
                        <a:pt x="4205" y="0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endParaRPr lang="zh-CN" altLang="en-US" baseline="-25000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44" name="椭圆 43"/>
                <p:cNvSpPr/>
                <p:nvPr/>
              </p:nvSpPr>
              <p:spPr>
                <a:xfrm>
                  <a:off x="4624388" y="2221171"/>
                  <a:ext cx="326669" cy="279142"/>
                </a:xfrm>
                <a:prstGeom prst="ellipse">
                  <a:avLst/>
                </a:prstGeom>
                <a:solidFill>
                  <a:srgbClr val="FCFAF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文本框 41"/>
              <p:cNvSpPr txBox="1"/>
              <p:nvPr/>
            </p:nvSpPr>
            <p:spPr>
              <a:xfrm>
                <a:off x="4609654" y="2425402"/>
                <a:ext cx="38985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Arial Black" panose="020B0A04020102020204" pitchFamily="34" charset="0"/>
                  </a:rPr>
                  <a:t>3</a:t>
                </a:r>
                <a:endParaRPr lang="zh-CN" alt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7167"/>
            <a:ext cx="12192000" cy="812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54875" y="287383"/>
            <a:ext cx="11547566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本次实现黑白棋包括三类：随机下棋、</a:t>
            </a:r>
            <a:r>
              <a:rPr lang="en-US" altLang="zh-CN" sz="2000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MC prediction</a:t>
            </a:r>
            <a:r>
              <a:rPr lang="zh-CN" altLang="en-US" sz="2000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、</a:t>
            </a:r>
            <a:r>
              <a:rPr lang="en-US" altLang="zh-CN" sz="2000" dirty="0" err="1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sarsa</a:t>
            </a:r>
            <a:r>
              <a:rPr lang="zh-CN" altLang="en-US" sz="2000" dirty="0"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算法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F2F9F2B-0036-4E1C-9CFF-52116F9038CB}"/>
              </a:ext>
            </a:extLst>
          </p:cNvPr>
          <p:cNvSpPr txBox="1"/>
          <p:nvPr/>
        </p:nvSpPr>
        <p:spPr>
          <a:xfrm>
            <a:off x="1447800" y="2690336"/>
            <a:ext cx="9296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第一种随机方式为每次下棋的位置都是随机选择的，在可以下棋的格子中随机挑选位置下棋。</a:t>
            </a:r>
            <a:endParaRPr lang="en-US" altLang="zh-CN" dirty="0"/>
          </a:p>
          <a:p>
            <a:r>
              <a:rPr lang="zh-CN" altLang="en-US" dirty="0"/>
              <a:t>第二种方式是使用</a:t>
            </a:r>
            <a:r>
              <a:rPr lang="en-US" altLang="zh-CN" dirty="0"/>
              <a:t>MC prediction</a:t>
            </a:r>
            <a:r>
              <a:rPr lang="zh-CN" altLang="en-US" dirty="0"/>
              <a:t>进行尝试，以随机策略为基础，根据</a:t>
            </a:r>
            <a:r>
              <a:rPr lang="en-US" altLang="zh-CN" dirty="0" err="1"/>
              <a:t>return_G</a:t>
            </a:r>
            <a:r>
              <a:rPr lang="zh-CN" altLang="en-US" dirty="0"/>
              <a:t>和</a:t>
            </a:r>
            <a:r>
              <a:rPr lang="en-US" altLang="zh-CN" dirty="0" err="1"/>
              <a:t>return_N</a:t>
            </a:r>
            <a:r>
              <a:rPr lang="zh-CN" altLang="en-US" dirty="0"/>
              <a:t>算出表的</a:t>
            </a:r>
            <a:r>
              <a:rPr lang="en-US" altLang="zh-CN" dirty="0"/>
              <a:t>V</a:t>
            </a:r>
            <a:r>
              <a:rPr lang="zh-CN" altLang="en-US" dirty="0"/>
              <a:t>值，按照</a:t>
            </a:r>
            <a:r>
              <a:rPr lang="en-US" altLang="zh-CN" dirty="0"/>
              <a:t>V</a:t>
            </a:r>
            <a:r>
              <a:rPr lang="zh-CN" altLang="en-US" dirty="0"/>
              <a:t>值下棋，胜率相对较低，在</a:t>
            </a:r>
            <a:r>
              <a:rPr lang="en-US" altLang="zh-CN" dirty="0"/>
              <a:t>46%</a:t>
            </a:r>
            <a:r>
              <a:rPr lang="zh-CN" altLang="en-US" dirty="0"/>
              <a:t>左右。并且和网上的经验数据表进行对比，与其存在些许差距，网上数据表胜率相对较高一些。</a:t>
            </a:r>
            <a:endParaRPr lang="en-US" altLang="zh-CN" dirty="0"/>
          </a:p>
          <a:p>
            <a:r>
              <a:rPr lang="zh-CN" altLang="en-US" dirty="0"/>
              <a:t>第三种方式是使用</a:t>
            </a:r>
            <a:r>
              <a:rPr lang="en-US" altLang="zh-CN" dirty="0" err="1"/>
              <a:t>sarsa</a:t>
            </a:r>
            <a:r>
              <a:rPr lang="zh-CN" altLang="en-US" dirty="0"/>
              <a:t>算法实现选取策略（把拉啊拉，把算法大致写一写）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5998"/>
            <a:ext cx="12192000" cy="8128000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10204997" y="856170"/>
            <a:ext cx="553998" cy="6085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【玉米】诗情体" panose="03000500000000000000" pitchFamily="66" charset="-122"/>
                <a:ea typeface="【玉米】诗情体" panose="03000500000000000000" pitchFamily="66" charset="-122"/>
              </a:rPr>
              <a:t>目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185248" y="1922050"/>
            <a:ext cx="3621128" cy="669035"/>
            <a:chOff x="3844200" y="1922050"/>
            <a:chExt cx="3621128" cy="669035"/>
          </a:xfrm>
        </p:grpSpPr>
        <p:sp>
          <p:nvSpPr>
            <p:cNvPr id="36" name="文本框 35"/>
            <p:cNvSpPr txBox="1"/>
            <p:nvPr/>
          </p:nvSpPr>
          <p:spPr>
            <a:xfrm>
              <a:off x="4818450" y="2006310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latin typeface="【玉米】诗情体" panose="03000500000000000000" pitchFamily="66" charset="-122"/>
                  <a:ea typeface="【玉米】诗情体" panose="03000500000000000000" pitchFamily="66" charset="-122"/>
                </a:rPr>
                <a:t>图形界面展示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3844200" y="1922050"/>
              <a:ext cx="656876" cy="545925"/>
              <a:chOff x="4423124" y="2341142"/>
              <a:chExt cx="656876" cy="545925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4423124" y="2341142"/>
                <a:ext cx="656876" cy="545925"/>
                <a:chOff x="4423124" y="2061742"/>
                <a:chExt cx="627848" cy="521801"/>
              </a:xfrm>
            </p:grpSpPr>
            <p:sp>
              <p:nvSpPr>
                <p:cNvPr id="43" name="KSO_Shape"/>
                <p:cNvSpPr/>
                <p:nvPr/>
              </p:nvSpPr>
              <p:spPr bwMode="auto">
                <a:xfrm>
                  <a:off x="4423124" y="2061742"/>
                  <a:ext cx="627848" cy="521801"/>
                </a:xfrm>
                <a:custGeom>
                  <a:avLst/>
                  <a:gdLst>
                    <a:gd name="T0" fmla="*/ 2147483646 w 5619"/>
                    <a:gd name="T1" fmla="*/ 2147483646 h 4883"/>
                    <a:gd name="T2" fmla="*/ 2147483646 w 5619"/>
                    <a:gd name="T3" fmla="*/ 2147483646 h 4883"/>
                    <a:gd name="T4" fmla="*/ 2147483646 w 5619"/>
                    <a:gd name="T5" fmla="*/ 2147483646 h 4883"/>
                    <a:gd name="T6" fmla="*/ 2147483646 w 5619"/>
                    <a:gd name="T7" fmla="*/ 2147483646 h 4883"/>
                    <a:gd name="T8" fmla="*/ 2147483646 w 5619"/>
                    <a:gd name="T9" fmla="*/ 1711296715 h 4883"/>
                    <a:gd name="T10" fmla="*/ 2147483646 w 5619"/>
                    <a:gd name="T11" fmla="*/ 2147483646 h 4883"/>
                    <a:gd name="T12" fmla="*/ 2147483646 w 5619"/>
                    <a:gd name="T13" fmla="*/ 2147483646 h 4883"/>
                    <a:gd name="T14" fmla="*/ 2147483646 w 5619"/>
                    <a:gd name="T15" fmla="*/ 2147483646 h 4883"/>
                    <a:gd name="T16" fmla="*/ 2147483646 w 5619"/>
                    <a:gd name="T17" fmla="*/ 2147483646 h 4883"/>
                    <a:gd name="T18" fmla="*/ 2147483646 w 5619"/>
                    <a:gd name="T19" fmla="*/ 2147483646 h 4883"/>
                    <a:gd name="T20" fmla="*/ 2147483646 w 5619"/>
                    <a:gd name="T21" fmla="*/ 2147483646 h 4883"/>
                    <a:gd name="T22" fmla="*/ 2147483646 w 5619"/>
                    <a:gd name="T23" fmla="*/ 2147483646 h 4883"/>
                    <a:gd name="T24" fmla="*/ 2147483646 w 5619"/>
                    <a:gd name="T25" fmla="*/ 2147483646 h 4883"/>
                    <a:gd name="T26" fmla="*/ 2147483646 w 5619"/>
                    <a:gd name="T27" fmla="*/ 2147483646 h 4883"/>
                    <a:gd name="T28" fmla="*/ 2147483646 w 5619"/>
                    <a:gd name="T29" fmla="*/ 2147483646 h 4883"/>
                    <a:gd name="T30" fmla="*/ 2147483646 w 5619"/>
                    <a:gd name="T31" fmla="*/ 2147483646 h 4883"/>
                    <a:gd name="T32" fmla="*/ 2147483646 w 5619"/>
                    <a:gd name="T33" fmla="*/ 2147483646 h 4883"/>
                    <a:gd name="T34" fmla="*/ 2147483646 w 5619"/>
                    <a:gd name="T35" fmla="*/ 2147483646 h 4883"/>
                    <a:gd name="T36" fmla="*/ 2147483646 w 5619"/>
                    <a:gd name="T37" fmla="*/ 2147483646 h 4883"/>
                    <a:gd name="T38" fmla="*/ 2147483646 w 5619"/>
                    <a:gd name="T39" fmla="*/ 2147483646 h 4883"/>
                    <a:gd name="T40" fmla="*/ 2147483646 w 5619"/>
                    <a:gd name="T41" fmla="*/ 2147483646 h 4883"/>
                    <a:gd name="T42" fmla="*/ 2147483646 w 5619"/>
                    <a:gd name="T43" fmla="*/ 2147483646 h 4883"/>
                    <a:gd name="T44" fmla="*/ 2147483646 w 5619"/>
                    <a:gd name="T45" fmla="*/ 2147483646 h 4883"/>
                    <a:gd name="T46" fmla="*/ 2147483646 w 5619"/>
                    <a:gd name="T47" fmla="*/ 2147483646 h 4883"/>
                    <a:gd name="T48" fmla="*/ 2147483646 w 5619"/>
                    <a:gd name="T49" fmla="*/ 2147483646 h 4883"/>
                    <a:gd name="T50" fmla="*/ 2147483646 w 5619"/>
                    <a:gd name="T51" fmla="*/ 2147483646 h 4883"/>
                    <a:gd name="T52" fmla="*/ 2147483646 w 5619"/>
                    <a:gd name="T53" fmla="*/ 2147483646 h 4883"/>
                    <a:gd name="T54" fmla="*/ 2147483646 w 5619"/>
                    <a:gd name="T55" fmla="*/ 2147483646 h 4883"/>
                    <a:gd name="T56" fmla="*/ 2147483646 w 5619"/>
                    <a:gd name="T57" fmla="*/ 2147483646 h 4883"/>
                    <a:gd name="T58" fmla="*/ 2147483646 w 5619"/>
                    <a:gd name="T59" fmla="*/ 2147483646 h 4883"/>
                    <a:gd name="T60" fmla="*/ 2147483646 w 5619"/>
                    <a:gd name="T61" fmla="*/ 2147483646 h 4883"/>
                    <a:gd name="T62" fmla="*/ 2147483646 w 5619"/>
                    <a:gd name="T63" fmla="*/ 2147483646 h 4883"/>
                    <a:gd name="T64" fmla="*/ 2147483646 w 5619"/>
                    <a:gd name="T65" fmla="*/ 2147483646 h 4883"/>
                    <a:gd name="T66" fmla="*/ 2147483646 w 5619"/>
                    <a:gd name="T67" fmla="*/ 2147483646 h 4883"/>
                    <a:gd name="T68" fmla="*/ 2147483646 w 5619"/>
                    <a:gd name="T69" fmla="*/ 2147483646 h 4883"/>
                    <a:gd name="T70" fmla="*/ 2147483646 w 5619"/>
                    <a:gd name="T71" fmla="*/ 2147483646 h 4883"/>
                    <a:gd name="T72" fmla="*/ 2147483646 w 5619"/>
                    <a:gd name="T73" fmla="*/ 2147483646 h 4883"/>
                    <a:gd name="T74" fmla="*/ 2147483646 w 5619"/>
                    <a:gd name="T75" fmla="*/ 2147483646 h 4883"/>
                    <a:gd name="T76" fmla="*/ 2147483646 w 5619"/>
                    <a:gd name="T77" fmla="*/ 2147483646 h 4883"/>
                    <a:gd name="T78" fmla="*/ 2147483646 w 5619"/>
                    <a:gd name="T79" fmla="*/ 2147483646 h 4883"/>
                    <a:gd name="T80" fmla="*/ 2147483646 w 5619"/>
                    <a:gd name="T81" fmla="*/ 2147483646 h 4883"/>
                    <a:gd name="T82" fmla="*/ 2147483646 w 5619"/>
                    <a:gd name="T83" fmla="*/ 2147483646 h 4883"/>
                    <a:gd name="T84" fmla="*/ 2147483646 w 5619"/>
                    <a:gd name="T85" fmla="*/ 2147483646 h 4883"/>
                    <a:gd name="T86" fmla="*/ 2147483646 w 5619"/>
                    <a:gd name="T87" fmla="*/ 2147483646 h 4883"/>
                    <a:gd name="T88" fmla="*/ 2147483646 w 5619"/>
                    <a:gd name="T89" fmla="*/ 2147483646 h 4883"/>
                    <a:gd name="T90" fmla="*/ 2147483646 w 5619"/>
                    <a:gd name="T91" fmla="*/ 2147483646 h 4883"/>
                    <a:gd name="T92" fmla="*/ 2147483646 w 5619"/>
                    <a:gd name="T93" fmla="*/ 2147483646 h 4883"/>
                    <a:gd name="T94" fmla="*/ 2147483646 w 5619"/>
                    <a:gd name="T95" fmla="*/ 2147483646 h 4883"/>
                    <a:gd name="T96" fmla="*/ 2147483646 w 5619"/>
                    <a:gd name="T97" fmla="*/ 2147483646 h 4883"/>
                    <a:gd name="T98" fmla="*/ 2147483646 w 5619"/>
                    <a:gd name="T99" fmla="*/ 2147483646 h 4883"/>
                    <a:gd name="T100" fmla="*/ 2147483646 w 5619"/>
                    <a:gd name="T101" fmla="*/ 2147483646 h 4883"/>
                    <a:gd name="T102" fmla="*/ 2147483646 w 5619"/>
                    <a:gd name="T103" fmla="*/ 2147483646 h 4883"/>
                    <a:gd name="T104" fmla="*/ 2147483646 w 5619"/>
                    <a:gd name="T105" fmla="*/ 2147483646 h 4883"/>
                    <a:gd name="T106" fmla="*/ 2147483646 w 5619"/>
                    <a:gd name="T107" fmla="*/ 2147483646 h 4883"/>
                    <a:gd name="T108" fmla="*/ 2026280593 w 5619"/>
                    <a:gd name="T109" fmla="*/ 2147483646 h 4883"/>
                    <a:gd name="T110" fmla="*/ 311717872 w 5619"/>
                    <a:gd name="T111" fmla="*/ 2147483646 h 4883"/>
                    <a:gd name="T112" fmla="*/ 2147483646 w 5619"/>
                    <a:gd name="T113" fmla="*/ 2147483646 h 4883"/>
                    <a:gd name="T114" fmla="*/ 2147483646 w 5619"/>
                    <a:gd name="T115" fmla="*/ 2147483646 h 4883"/>
                    <a:gd name="T116" fmla="*/ 2147483646 w 5619"/>
                    <a:gd name="T117" fmla="*/ 2147483646 h 4883"/>
                    <a:gd name="T118" fmla="*/ 2147483646 w 5619"/>
                    <a:gd name="T119" fmla="*/ 2147483646 h 4883"/>
                    <a:gd name="T120" fmla="*/ 2147483646 w 5619"/>
                    <a:gd name="T121" fmla="*/ 2147483646 h 4883"/>
                    <a:gd name="T122" fmla="*/ 2147483646 w 5619"/>
                    <a:gd name="T123" fmla="*/ 2147483646 h 4883"/>
                    <a:gd name="T124" fmla="*/ 2147483646 w 5619"/>
                    <a:gd name="T125" fmla="*/ 2147483646 h 4883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  <a:gd name="T186" fmla="*/ 0 60000 65536"/>
                    <a:gd name="T187" fmla="*/ 0 60000 65536"/>
                    <a:gd name="T188" fmla="*/ 0 60000 65536"/>
                    <a:gd name="connsiteX0" fmla="*/ 2161 w 10000"/>
                    <a:gd name="connsiteY0" fmla="*/ 80 h 10000"/>
                    <a:gd name="connsiteX1" fmla="*/ 2161 w 10000"/>
                    <a:gd name="connsiteY1" fmla="*/ 80 h 10000"/>
                    <a:gd name="connsiteX2" fmla="*/ 2207 w 10000"/>
                    <a:gd name="connsiteY2" fmla="*/ 80 h 10000"/>
                    <a:gd name="connsiteX3" fmla="*/ 2253 w 10000"/>
                    <a:gd name="connsiteY3" fmla="*/ 86 h 10000"/>
                    <a:gd name="connsiteX4" fmla="*/ 2296 w 10000"/>
                    <a:gd name="connsiteY4" fmla="*/ 90 h 10000"/>
                    <a:gd name="connsiteX5" fmla="*/ 2338 w 10000"/>
                    <a:gd name="connsiteY5" fmla="*/ 100 h 10000"/>
                    <a:gd name="connsiteX6" fmla="*/ 2383 w 10000"/>
                    <a:gd name="connsiteY6" fmla="*/ 109 h 10000"/>
                    <a:gd name="connsiteX7" fmla="*/ 2426 w 10000"/>
                    <a:gd name="connsiteY7" fmla="*/ 121 h 10000"/>
                    <a:gd name="connsiteX8" fmla="*/ 2467 w 10000"/>
                    <a:gd name="connsiteY8" fmla="*/ 135 h 10000"/>
                    <a:gd name="connsiteX9" fmla="*/ 2506 w 10000"/>
                    <a:gd name="connsiteY9" fmla="*/ 152 h 10000"/>
                    <a:gd name="connsiteX10" fmla="*/ 2545 w 10000"/>
                    <a:gd name="connsiteY10" fmla="*/ 170 h 10000"/>
                    <a:gd name="connsiteX11" fmla="*/ 2584 w 10000"/>
                    <a:gd name="connsiteY11" fmla="*/ 193 h 10000"/>
                    <a:gd name="connsiteX12" fmla="*/ 2621 w 10000"/>
                    <a:gd name="connsiteY12" fmla="*/ 213 h 10000"/>
                    <a:gd name="connsiteX13" fmla="*/ 2659 w 10000"/>
                    <a:gd name="connsiteY13" fmla="*/ 240 h 10000"/>
                    <a:gd name="connsiteX14" fmla="*/ 2696 w 10000"/>
                    <a:gd name="connsiteY14" fmla="*/ 264 h 10000"/>
                    <a:gd name="connsiteX15" fmla="*/ 2730 w 10000"/>
                    <a:gd name="connsiteY15" fmla="*/ 293 h 10000"/>
                    <a:gd name="connsiteX16" fmla="*/ 2764 w 10000"/>
                    <a:gd name="connsiteY16" fmla="*/ 322 h 10000"/>
                    <a:gd name="connsiteX17" fmla="*/ 2796 w 10000"/>
                    <a:gd name="connsiteY17" fmla="*/ 354 h 10000"/>
                    <a:gd name="connsiteX18" fmla="*/ 2826 w 10000"/>
                    <a:gd name="connsiteY18" fmla="*/ 385 h 10000"/>
                    <a:gd name="connsiteX19" fmla="*/ 2858 w 10000"/>
                    <a:gd name="connsiteY19" fmla="*/ 420 h 10000"/>
                    <a:gd name="connsiteX20" fmla="*/ 2887 w 10000"/>
                    <a:gd name="connsiteY20" fmla="*/ 457 h 10000"/>
                    <a:gd name="connsiteX21" fmla="*/ 2913 w 10000"/>
                    <a:gd name="connsiteY21" fmla="*/ 492 h 10000"/>
                    <a:gd name="connsiteX22" fmla="*/ 2938 w 10000"/>
                    <a:gd name="connsiteY22" fmla="*/ 530 h 10000"/>
                    <a:gd name="connsiteX23" fmla="*/ 2963 w 10000"/>
                    <a:gd name="connsiteY23" fmla="*/ 571 h 10000"/>
                    <a:gd name="connsiteX24" fmla="*/ 2986 w 10000"/>
                    <a:gd name="connsiteY24" fmla="*/ 610 h 10000"/>
                    <a:gd name="connsiteX25" fmla="*/ 3008 w 10000"/>
                    <a:gd name="connsiteY25" fmla="*/ 653 h 10000"/>
                    <a:gd name="connsiteX26" fmla="*/ 3027 w 10000"/>
                    <a:gd name="connsiteY26" fmla="*/ 696 h 10000"/>
                    <a:gd name="connsiteX27" fmla="*/ 3045 w 10000"/>
                    <a:gd name="connsiteY27" fmla="*/ 741 h 10000"/>
                    <a:gd name="connsiteX28" fmla="*/ 3063 w 10000"/>
                    <a:gd name="connsiteY28" fmla="*/ 786 h 10000"/>
                    <a:gd name="connsiteX29" fmla="*/ 3077 w 10000"/>
                    <a:gd name="connsiteY29" fmla="*/ 831 h 10000"/>
                    <a:gd name="connsiteX30" fmla="*/ 3090 w 10000"/>
                    <a:gd name="connsiteY30" fmla="*/ 879 h 10000"/>
                    <a:gd name="connsiteX31" fmla="*/ 3102 w 10000"/>
                    <a:gd name="connsiteY31" fmla="*/ 928 h 10000"/>
                    <a:gd name="connsiteX32" fmla="*/ 3109 w 10000"/>
                    <a:gd name="connsiteY32" fmla="*/ 977 h 10000"/>
                    <a:gd name="connsiteX33" fmla="*/ 3118 w 10000"/>
                    <a:gd name="connsiteY33" fmla="*/ 1026 h 10000"/>
                    <a:gd name="connsiteX34" fmla="*/ 1207 w 10000"/>
                    <a:gd name="connsiteY34" fmla="*/ 1026 h 10000"/>
                    <a:gd name="connsiteX35" fmla="*/ 1214 w 10000"/>
                    <a:gd name="connsiteY35" fmla="*/ 977 h 10000"/>
                    <a:gd name="connsiteX36" fmla="*/ 1223 w 10000"/>
                    <a:gd name="connsiteY36" fmla="*/ 928 h 10000"/>
                    <a:gd name="connsiteX37" fmla="*/ 1233 w 10000"/>
                    <a:gd name="connsiteY37" fmla="*/ 879 h 10000"/>
                    <a:gd name="connsiteX38" fmla="*/ 1248 w 10000"/>
                    <a:gd name="connsiteY38" fmla="*/ 831 h 10000"/>
                    <a:gd name="connsiteX39" fmla="*/ 1262 w 10000"/>
                    <a:gd name="connsiteY39" fmla="*/ 786 h 10000"/>
                    <a:gd name="connsiteX40" fmla="*/ 1280 w 10000"/>
                    <a:gd name="connsiteY40" fmla="*/ 741 h 10000"/>
                    <a:gd name="connsiteX41" fmla="*/ 1296 w 10000"/>
                    <a:gd name="connsiteY41" fmla="*/ 696 h 10000"/>
                    <a:gd name="connsiteX42" fmla="*/ 1317 w 10000"/>
                    <a:gd name="connsiteY42" fmla="*/ 653 h 10000"/>
                    <a:gd name="connsiteX43" fmla="*/ 1337 w 10000"/>
                    <a:gd name="connsiteY43" fmla="*/ 610 h 10000"/>
                    <a:gd name="connsiteX44" fmla="*/ 1360 w 10000"/>
                    <a:gd name="connsiteY44" fmla="*/ 571 h 10000"/>
                    <a:gd name="connsiteX45" fmla="*/ 1385 w 10000"/>
                    <a:gd name="connsiteY45" fmla="*/ 530 h 10000"/>
                    <a:gd name="connsiteX46" fmla="*/ 1411 w 10000"/>
                    <a:gd name="connsiteY46" fmla="*/ 492 h 10000"/>
                    <a:gd name="connsiteX47" fmla="*/ 1438 w 10000"/>
                    <a:gd name="connsiteY47" fmla="*/ 457 h 10000"/>
                    <a:gd name="connsiteX48" fmla="*/ 1466 w 10000"/>
                    <a:gd name="connsiteY48" fmla="*/ 420 h 10000"/>
                    <a:gd name="connsiteX49" fmla="*/ 1497 w 10000"/>
                    <a:gd name="connsiteY49" fmla="*/ 385 h 10000"/>
                    <a:gd name="connsiteX50" fmla="*/ 1527 w 10000"/>
                    <a:gd name="connsiteY50" fmla="*/ 354 h 10000"/>
                    <a:gd name="connsiteX51" fmla="*/ 1561 w 10000"/>
                    <a:gd name="connsiteY51" fmla="*/ 322 h 10000"/>
                    <a:gd name="connsiteX52" fmla="*/ 1593 w 10000"/>
                    <a:gd name="connsiteY52" fmla="*/ 293 h 10000"/>
                    <a:gd name="connsiteX53" fmla="*/ 1628 w 10000"/>
                    <a:gd name="connsiteY53" fmla="*/ 264 h 10000"/>
                    <a:gd name="connsiteX54" fmla="*/ 1664 w 10000"/>
                    <a:gd name="connsiteY54" fmla="*/ 240 h 10000"/>
                    <a:gd name="connsiteX55" fmla="*/ 1701 w 10000"/>
                    <a:gd name="connsiteY55" fmla="*/ 213 h 10000"/>
                    <a:gd name="connsiteX56" fmla="*/ 1737 w 10000"/>
                    <a:gd name="connsiteY56" fmla="*/ 193 h 10000"/>
                    <a:gd name="connsiteX57" fmla="*/ 1778 w 10000"/>
                    <a:gd name="connsiteY57" fmla="*/ 170 h 10000"/>
                    <a:gd name="connsiteX58" fmla="*/ 1817 w 10000"/>
                    <a:gd name="connsiteY58" fmla="*/ 152 h 10000"/>
                    <a:gd name="connsiteX59" fmla="*/ 1858 w 10000"/>
                    <a:gd name="connsiteY59" fmla="*/ 135 h 10000"/>
                    <a:gd name="connsiteX60" fmla="*/ 1899 w 10000"/>
                    <a:gd name="connsiteY60" fmla="*/ 121 h 10000"/>
                    <a:gd name="connsiteX61" fmla="*/ 1940 w 10000"/>
                    <a:gd name="connsiteY61" fmla="*/ 109 h 10000"/>
                    <a:gd name="connsiteX62" fmla="*/ 1984 w 10000"/>
                    <a:gd name="connsiteY62" fmla="*/ 100 h 10000"/>
                    <a:gd name="connsiteX63" fmla="*/ 2027 w 10000"/>
                    <a:gd name="connsiteY63" fmla="*/ 90 h 10000"/>
                    <a:gd name="connsiteX64" fmla="*/ 2073 w 10000"/>
                    <a:gd name="connsiteY64" fmla="*/ 86 h 10000"/>
                    <a:gd name="connsiteX65" fmla="*/ 2116 w 10000"/>
                    <a:gd name="connsiteY65" fmla="*/ 80 h 10000"/>
                    <a:gd name="connsiteX66" fmla="*/ 2161 w 10000"/>
                    <a:gd name="connsiteY66" fmla="*/ 80 h 10000"/>
                    <a:gd name="connsiteX67" fmla="*/ 5830 w 10000"/>
                    <a:gd name="connsiteY67" fmla="*/ 2038 h 10000"/>
                    <a:gd name="connsiteX68" fmla="*/ 5830 w 10000"/>
                    <a:gd name="connsiteY68" fmla="*/ 2038 h 10000"/>
                    <a:gd name="connsiteX69" fmla="*/ 5912 w 10000"/>
                    <a:gd name="connsiteY69" fmla="*/ 2040 h 10000"/>
                    <a:gd name="connsiteX70" fmla="*/ 5992 w 10000"/>
                    <a:gd name="connsiteY70" fmla="*/ 2042 h 10000"/>
                    <a:gd name="connsiteX71" fmla="*/ 6070 w 10000"/>
                    <a:gd name="connsiteY71" fmla="*/ 2050 h 10000"/>
                    <a:gd name="connsiteX72" fmla="*/ 6149 w 10000"/>
                    <a:gd name="connsiteY72" fmla="*/ 2056 h 10000"/>
                    <a:gd name="connsiteX73" fmla="*/ 6227 w 10000"/>
                    <a:gd name="connsiteY73" fmla="*/ 2066 h 10000"/>
                    <a:gd name="connsiteX74" fmla="*/ 6305 w 10000"/>
                    <a:gd name="connsiteY74" fmla="*/ 2081 h 10000"/>
                    <a:gd name="connsiteX75" fmla="*/ 6382 w 10000"/>
                    <a:gd name="connsiteY75" fmla="*/ 2095 h 10000"/>
                    <a:gd name="connsiteX76" fmla="*/ 6460 w 10000"/>
                    <a:gd name="connsiteY76" fmla="*/ 2111 h 10000"/>
                    <a:gd name="connsiteX77" fmla="*/ 6535 w 10000"/>
                    <a:gd name="connsiteY77" fmla="*/ 2130 h 10000"/>
                    <a:gd name="connsiteX78" fmla="*/ 6611 w 10000"/>
                    <a:gd name="connsiteY78" fmla="*/ 2152 h 10000"/>
                    <a:gd name="connsiteX79" fmla="*/ 6686 w 10000"/>
                    <a:gd name="connsiteY79" fmla="*/ 2175 h 10000"/>
                    <a:gd name="connsiteX80" fmla="*/ 6761 w 10000"/>
                    <a:gd name="connsiteY80" fmla="*/ 2199 h 10000"/>
                    <a:gd name="connsiteX81" fmla="*/ 6832 w 10000"/>
                    <a:gd name="connsiteY81" fmla="*/ 2228 h 10000"/>
                    <a:gd name="connsiteX82" fmla="*/ 6905 w 10000"/>
                    <a:gd name="connsiteY82" fmla="*/ 2257 h 10000"/>
                    <a:gd name="connsiteX83" fmla="*/ 6975 w 10000"/>
                    <a:gd name="connsiteY83" fmla="*/ 2288 h 10000"/>
                    <a:gd name="connsiteX84" fmla="*/ 7048 w 10000"/>
                    <a:gd name="connsiteY84" fmla="*/ 2320 h 10000"/>
                    <a:gd name="connsiteX85" fmla="*/ 7115 w 10000"/>
                    <a:gd name="connsiteY85" fmla="*/ 2355 h 10000"/>
                    <a:gd name="connsiteX86" fmla="*/ 7186 w 10000"/>
                    <a:gd name="connsiteY86" fmla="*/ 2394 h 10000"/>
                    <a:gd name="connsiteX87" fmla="*/ 7252 w 10000"/>
                    <a:gd name="connsiteY87" fmla="*/ 2433 h 10000"/>
                    <a:gd name="connsiteX88" fmla="*/ 7320 w 10000"/>
                    <a:gd name="connsiteY88" fmla="*/ 2472 h 10000"/>
                    <a:gd name="connsiteX89" fmla="*/ 7387 w 10000"/>
                    <a:gd name="connsiteY89" fmla="*/ 2515 h 10000"/>
                    <a:gd name="connsiteX90" fmla="*/ 7452 w 10000"/>
                    <a:gd name="connsiteY90" fmla="*/ 2558 h 10000"/>
                    <a:gd name="connsiteX91" fmla="*/ 7514 w 10000"/>
                    <a:gd name="connsiteY91" fmla="*/ 2605 h 10000"/>
                    <a:gd name="connsiteX92" fmla="*/ 7578 w 10000"/>
                    <a:gd name="connsiteY92" fmla="*/ 2654 h 10000"/>
                    <a:gd name="connsiteX93" fmla="*/ 7638 w 10000"/>
                    <a:gd name="connsiteY93" fmla="*/ 2701 h 10000"/>
                    <a:gd name="connsiteX94" fmla="*/ 7701 w 10000"/>
                    <a:gd name="connsiteY94" fmla="*/ 2752 h 10000"/>
                    <a:gd name="connsiteX95" fmla="*/ 7761 w 10000"/>
                    <a:gd name="connsiteY95" fmla="*/ 2806 h 10000"/>
                    <a:gd name="connsiteX96" fmla="*/ 7818 w 10000"/>
                    <a:gd name="connsiteY96" fmla="*/ 2861 h 10000"/>
                    <a:gd name="connsiteX97" fmla="*/ 7877 w 10000"/>
                    <a:gd name="connsiteY97" fmla="*/ 2914 h 10000"/>
                    <a:gd name="connsiteX98" fmla="*/ 7932 w 10000"/>
                    <a:gd name="connsiteY98" fmla="*/ 2972 h 10000"/>
                    <a:gd name="connsiteX99" fmla="*/ 7985 w 10000"/>
                    <a:gd name="connsiteY99" fmla="*/ 3031 h 10000"/>
                    <a:gd name="connsiteX100" fmla="*/ 8039 w 10000"/>
                    <a:gd name="connsiteY100" fmla="*/ 3090 h 10000"/>
                    <a:gd name="connsiteX101" fmla="*/ 8094 w 10000"/>
                    <a:gd name="connsiteY101" fmla="*/ 3152 h 10000"/>
                    <a:gd name="connsiteX102" fmla="*/ 8142 w 10000"/>
                    <a:gd name="connsiteY102" fmla="*/ 3217 h 10000"/>
                    <a:gd name="connsiteX103" fmla="*/ 8194 w 10000"/>
                    <a:gd name="connsiteY103" fmla="*/ 3281 h 10000"/>
                    <a:gd name="connsiteX104" fmla="*/ 8242 w 10000"/>
                    <a:gd name="connsiteY104" fmla="*/ 3348 h 10000"/>
                    <a:gd name="connsiteX105" fmla="*/ 8290 w 10000"/>
                    <a:gd name="connsiteY105" fmla="*/ 3414 h 10000"/>
                    <a:gd name="connsiteX106" fmla="*/ 8334 w 10000"/>
                    <a:gd name="connsiteY106" fmla="*/ 3484 h 10000"/>
                    <a:gd name="connsiteX107" fmla="*/ 8379 w 10000"/>
                    <a:gd name="connsiteY107" fmla="*/ 3553 h 10000"/>
                    <a:gd name="connsiteX108" fmla="*/ 8421 w 10000"/>
                    <a:gd name="connsiteY108" fmla="*/ 3623 h 10000"/>
                    <a:gd name="connsiteX109" fmla="*/ 8462 w 10000"/>
                    <a:gd name="connsiteY109" fmla="*/ 3696 h 10000"/>
                    <a:gd name="connsiteX110" fmla="*/ 8505 w 10000"/>
                    <a:gd name="connsiteY110" fmla="*/ 3770 h 10000"/>
                    <a:gd name="connsiteX111" fmla="*/ 8541 w 10000"/>
                    <a:gd name="connsiteY111" fmla="*/ 3844 h 10000"/>
                    <a:gd name="connsiteX112" fmla="*/ 8578 w 10000"/>
                    <a:gd name="connsiteY112" fmla="*/ 3920 h 10000"/>
                    <a:gd name="connsiteX113" fmla="*/ 8614 w 10000"/>
                    <a:gd name="connsiteY113" fmla="*/ 4000 h 10000"/>
                    <a:gd name="connsiteX114" fmla="*/ 8647 w 10000"/>
                    <a:gd name="connsiteY114" fmla="*/ 4075 h 10000"/>
                    <a:gd name="connsiteX115" fmla="*/ 8679 w 10000"/>
                    <a:gd name="connsiteY115" fmla="*/ 4155 h 10000"/>
                    <a:gd name="connsiteX116" fmla="*/ 8712 w 10000"/>
                    <a:gd name="connsiteY116" fmla="*/ 4235 h 10000"/>
                    <a:gd name="connsiteX117" fmla="*/ 8740 w 10000"/>
                    <a:gd name="connsiteY117" fmla="*/ 4317 h 10000"/>
                    <a:gd name="connsiteX118" fmla="*/ 8767 w 10000"/>
                    <a:gd name="connsiteY118" fmla="*/ 4399 h 10000"/>
                    <a:gd name="connsiteX119" fmla="*/ 8792 w 10000"/>
                    <a:gd name="connsiteY119" fmla="*/ 4481 h 10000"/>
                    <a:gd name="connsiteX120" fmla="*/ 8817 w 10000"/>
                    <a:gd name="connsiteY120" fmla="*/ 4565 h 10000"/>
                    <a:gd name="connsiteX121" fmla="*/ 8836 w 10000"/>
                    <a:gd name="connsiteY121" fmla="*/ 4651 h 10000"/>
                    <a:gd name="connsiteX122" fmla="*/ 8857 w 10000"/>
                    <a:gd name="connsiteY122" fmla="*/ 4737 h 10000"/>
                    <a:gd name="connsiteX123" fmla="*/ 8877 w 10000"/>
                    <a:gd name="connsiteY123" fmla="*/ 4825 h 10000"/>
                    <a:gd name="connsiteX124" fmla="*/ 8893 w 10000"/>
                    <a:gd name="connsiteY124" fmla="*/ 4909 h 10000"/>
                    <a:gd name="connsiteX125" fmla="*/ 8907 w 10000"/>
                    <a:gd name="connsiteY125" fmla="*/ 4997 h 10000"/>
                    <a:gd name="connsiteX126" fmla="*/ 8920 w 10000"/>
                    <a:gd name="connsiteY126" fmla="*/ 5089 h 10000"/>
                    <a:gd name="connsiteX127" fmla="*/ 8930 w 10000"/>
                    <a:gd name="connsiteY127" fmla="*/ 5179 h 10000"/>
                    <a:gd name="connsiteX128" fmla="*/ 8941 w 10000"/>
                    <a:gd name="connsiteY128" fmla="*/ 5269 h 10000"/>
                    <a:gd name="connsiteX129" fmla="*/ 8946 w 10000"/>
                    <a:gd name="connsiteY129" fmla="*/ 5359 h 10000"/>
                    <a:gd name="connsiteX130" fmla="*/ 8954 w 10000"/>
                    <a:gd name="connsiteY130" fmla="*/ 5450 h 10000"/>
                    <a:gd name="connsiteX131" fmla="*/ 8955 w 10000"/>
                    <a:gd name="connsiteY131" fmla="*/ 5542 h 10000"/>
                    <a:gd name="connsiteX132" fmla="*/ 8957 w 10000"/>
                    <a:gd name="connsiteY132" fmla="*/ 5636 h 10000"/>
                    <a:gd name="connsiteX133" fmla="*/ 8955 w 10000"/>
                    <a:gd name="connsiteY133" fmla="*/ 5728 h 10000"/>
                    <a:gd name="connsiteX134" fmla="*/ 8954 w 10000"/>
                    <a:gd name="connsiteY134" fmla="*/ 5820 h 10000"/>
                    <a:gd name="connsiteX135" fmla="*/ 8946 w 10000"/>
                    <a:gd name="connsiteY135" fmla="*/ 5912 h 10000"/>
                    <a:gd name="connsiteX136" fmla="*/ 8941 w 10000"/>
                    <a:gd name="connsiteY136" fmla="*/ 6005 h 10000"/>
                    <a:gd name="connsiteX137" fmla="*/ 8930 w 10000"/>
                    <a:gd name="connsiteY137" fmla="*/ 6095 h 10000"/>
                    <a:gd name="connsiteX138" fmla="*/ 8920 w 10000"/>
                    <a:gd name="connsiteY138" fmla="*/ 6185 h 10000"/>
                    <a:gd name="connsiteX139" fmla="*/ 8907 w 10000"/>
                    <a:gd name="connsiteY139" fmla="*/ 6273 h 10000"/>
                    <a:gd name="connsiteX140" fmla="*/ 8893 w 10000"/>
                    <a:gd name="connsiteY140" fmla="*/ 6361 h 10000"/>
                    <a:gd name="connsiteX141" fmla="*/ 8877 w 10000"/>
                    <a:gd name="connsiteY141" fmla="*/ 6449 h 10000"/>
                    <a:gd name="connsiteX142" fmla="*/ 8857 w 10000"/>
                    <a:gd name="connsiteY142" fmla="*/ 6535 h 10000"/>
                    <a:gd name="connsiteX143" fmla="*/ 8836 w 10000"/>
                    <a:gd name="connsiteY143" fmla="*/ 6619 h 10000"/>
                    <a:gd name="connsiteX144" fmla="*/ 8817 w 10000"/>
                    <a:gd name="connsiteY144" fmla="*/ 6705 h 10000"/>
                    <a:gd name="connsiteX145" fmla="*/ 8792 w 10000"/>
                    <a:gd name="connsiteY145" fmla="*/ 6791 h 10000"/>
                    <a:gd name="connsiteX146" fmla="*/ 8767 w 10000"/>
                    <a:gd name="connsiteY146" fmla="*/ 6871 h 10000"/>
                    <a:gd name="connsiteX147" fmla="*/ 8740 w 10000"/>
                    <a:gd name="connsiteY147" fmla="*/ 6955 h 10000"/>
                    <a:gd name="connsiteX148" fmla="*/ 8712 w 10000"/>
                    <a:gd name="connsiteY148" fmla="*/ 7035 h 10000"/>
                    <a:gd name="connsiteX149" fmla="*/ 8679 w 10000"/>
                    <a:gd name="connsiteY149" fmla="*/ 7117 h 10000"/>
                    <a:gd name="connsiteX150" fmla="*/ 8647 w 10000"/>
                    <a:gd name="connsiteY150" fmla="*/ 7194 h 10000"/>
                    <a:gd name="connsiteX151" fmla="*/ 8614 w 10000"/>
                    <a:gd name="connsiteY151" fmla="*/ 7274 h 10000"/>
                    <a:gd name="connsiteX152" fmla="*/ 8578 w 10000"/>
                    <a:gd name="connsiteY152" fmla="*/ 7350 h 10000"/>
                    <a:gd name="connsiteX153" fmla="*/ 8541 w 10000"/>
                    <a:gd name="connsiteY153" fmla="*/ 7426 h 10000"/>
                    <a:gd name="connsiteX154" fmla="*/ 8505 w 10000"/>
                    <a:gd name="connsiteY154" fmla="*/ 7502 h 10000"/>
                    <a:gd name="connsiteX155" fmla="*/ 8462 w 10000"/>
                    <a:gd name="connsiteY155" fmla="*/ 7575 h 10000"/>
                    <a:gd name="connsiteX156" fmla="*/ 8421 w 10000"/>
                    <a:gd name="connsiteY156" fmla="*/ 7647 h 10000"/>
                    <a:gd name="connsiteX157" fmla="*/ 8379 w 10000"/>
                    <a:gd name="connsiteY157" fmla="*/ 7719 h 10000"/>
                    <a:gd name="connsiteX158" fmla="*/ 8334 w 10000"/>
                    <a:gd name="connsiteY158" fmla="*/ 7790 h 10000"/>
                    <a:gd name="connsiteX159" fmla="*/ 8290 w 10000"/>
                    <a:gd name="connsiteY159" fmla="*/ 7856 h 10000"/>
                    <a:gd name="connsiteX160" fmla="*/ 8242 w 10000"/>
                    <a:gd name="connsiteY160" fmla="*/ 7925 h 10000"/>
                    <a:gd name="connsiteX161" fmla="*/ 8194 w 10000"/>
                    <a:gd name="connsiteY161" fmla="*/ 7989 h 10000"/>
                    <a:gd name="connsiteX162" fmla="*/ 8142 w 10000"/>
                    <a:gd name="connsiteY162" fmla="*/ 8057 h 10000"/>
                    <a:gd name="connsiteX163" fmla="*/ 8094 w 10000"/>
                    <a:gd name="connsiteY163" fmla="*/ 8118 h 10000"/>
                    <a:gd name="connsiteX164" fmla="*/ 8039 w 10000"/>
                    <a:gd name="connsiteY164" fmla="*/ 8179 h 10000"/>
                    <a:gd name="connsiteX165" fmla="*/ 7985 w 10000"/>
                    <a:gd name="connsiteY165" fmla="*/ 8239 h 10000"/>
                    <a:gd name="connsiteX166" fmla="*/ 7932 w 10000"/>
                    <a:gd name="connsiteY166" fmla="*/ 8298 h 10000"/>
                    <a:gd name="connsiteX167" fmla="*/ 7877 w 10000"/>
                    <a:gd name="connsiteY167" fmla="*/ 8356 h 10000"/>
                    <a:gd name="connsiteX168" fmla="*/ 7818 w 10000"/>
                    <a:gd name="connsiteY168" fmla="*/ 8413 h 10000"/>
                    <a:gd name="connsiteX169" fmla="*/ 7761 w 10000"/>
                    <a:gd name="connsiteY169" fmla="*/ 8466 h 10000"/>
                    <a:gd name="connsiteX170" fmla="*/ 7701 w 10000"/>
                    <a:gd name="connsiteY170" fmla="*/ 8519 h 10000"/>
                    <a:gd name="connsiteX171" fmla="*/ 7638 w 10000"/>
                    <a:gd name="connsiteY171" fmla="*/ 8569 h 10000"/>
                    <a:gd name="connsiteX172" fmla="*/ 7578 w 10000"/>
                    <a:gd name="connsiteY172" fmla="*/ 8620 h 10000"/>
                    <a:gd name="connsiteX173" fmla="*/ 7514 w 10000"/>
                    <a:gd name="connsiteY173" fmla="*/ 8667 h 10000"/>
                    <a:gd name="connsiteX174" fmla="*/ 7452 w 10000"/>
                    <a:gd name="connsiteY174" fmla="*/ 8712 h 10000"/>
                    <a:gd name="connsiteX175" fmla="*/ 7387 w 10000"/>
                    <a:gd name="connsiteY175" fmla="*/ 8757 h 10000"/>
                    <a:gd name="connsiteX176" fmla="*/ 7320 w 10000"/>
                    <a:gd name="connsiteY176" fmla="*/ 8800 h 10000"/>
                    <a:gd name="connsiteX177" fmla="*/ 7252 w 10000"/>
                    <a:gd name="connsiteY177" fmla="*/ 8841 h 10000"/>
                    <a:gd name="connsiteX178" fmla="*/ 7186 w 10000"/>
                    <a:gd name="connsiteY178" fmla="*/ 8878 h 10000"/>
                    <a:gd name="connsiteX179" fmla="*/ 7115 w 10000"/>
                    <a:gd name="connsiteY179" fmla="*/ 8917 h 10000"/>
                    <a:gd name="connsiteX180" fmla="*/ 7048 w 10000"/>
                    <a:gd name="connsiteY180" fmla="*/ 8949 h 10000"/>
                    <a:gd name="connsiteX181" fmla="*/ 6975 w 10000"/>
                    <a:gd name="connsiteY181" fmla="*/ 8982 h 10000"/>
                    <a:gd name="connsiteX182" fmla="*/ 6905 w 10000"/>
                    <a:gd name="connsiteY182" fmla="*/ 9015 h 10000"/>
                    <a:gd name="connsiteX183" fmla="*/ 6832 w 10000"/>
                    <a:gd name="connsiteY183" fmla="*/ 9046 h 10000"/>
                    <a:gd name="connsiteX184" fmla="*/ 6761 w 10000"/>
                    <a:gd name="connsiteY184" fmla="*/ 9070 h 10000"/>
                    <a:gd name="connsiteX185" fmla="*/ 6686 w 10000"/>
                    <a:gd name="connsiteY185" fmla="*/ 9097 h 10000"/>
                    <a:gd name="connsiteX186" fmla="*/ 6611 w 10000"/>
                    <a:gd name="connsiteY186" fmla="*/ 9121 h 10000"/>
                    <a:gd name="connsiteX187" fmla="*/ 6535 w 10000"/>
                    <a:gd name="connsiteY187" fmla="*/ 9142 h 10000"/>
                    <a:gd name="connsiteX188" fmla="*/ 6460 w 10000"/>
                    <a:gd name="connsiteY188" fmla="*/ 9162 h 10000"/>
                    <a:gd name="connsiteX189" fmla="*/ 6382 w 10000"/>
                    <a:gd name="connsiteY189" fmla="*/ 9179 h 10000"/>
                    <a:gd name="connsiteX190" fmla="*/ 6305 w 10000"/>
                    <a:gd name="connsiteY190" fmla="*/ 9193 h 10000"/>
                    <a:gd name="connsiteX191" fmla="*/ 6227 w 10000"/>
                    <a:gd name="connsiteY191" fmla="*/ 9203 h 10000"/>
                    <a:gd name="connsiteX192" fmla="*/ 6149 w 10000"/>
                    <a:gd name="connsiteY192" fmla="*/ 9214 h 10000"/>
                    <a:gd name="connsiteX193" fmla="*/ 6070 w 10000"/>
                    <a:gd name="connsiteY193" fmla="*/ 9224 h 10000"/>
                    <a:gd name="connsiteX194" fmla="*/ 5992 w 10000"/>
                    <a:gd name="connsiteY194" fmla="*/ 9228 h 10000"/>
                    <a:gd name="connsiteX195" fmla="*/ 5912 w 10000"/>
                    <a:gd name="connsiteY195" fmla="*/ 9232 h 10000"/>
                    <a:gd name="connsiteX196" fmla="*/ 5830 w 10000"/>
                    <a:gd name="connsiteY196" fmla="*/ 9232 h 10000"/>
                    <a:gd name="connsiteX197" fmla="*/ 5750 w 10000"/>
                    <a:gd name="connsiteY197" fmla="*/ 9232 h 10000"/>
                    <a:gd name="connsiteX198" fmla="*/ 5670 w 10000"/>
                    <a:gd name="connsiteY198" fmla="*/ 9228 h 10000"/>
                    <a:gd name="connsiteX199" fmla="*/ 5588 w 10000"/>
                    <a:gd name="connsiteY199" fmla="*/ 9224 h 10000"/>
                    <a:gd name="connsiteX200" fmla="*/ 5510 w 10000"/>
                    <a:gd name="connsiteY200" fmla="*/ 9214 h 10000"/>
                    <a:gd name="connsiteX201" fmla="*/ 5432 w 10000"/>
                    <a:gd name="connsiteY201" fmla="*/ 9203 h 10000"/>
                    <a:gd name="connsiteX202" fmla="*/ 5353 w 10000"/>
                    <a:gd name="connsiteY202" fmla="*/ 9193 h 10000"/>
                    <a:gd name="connsiteX203" fmla="*/ 5277 w 10000"/>
                    <a:gd name="connsiteY203" fmla="*/ 9179 h 10000"/>
                    <a:gd name="connsiteX204" fmla="*/ 5200 w 10000"/>
                    <a:gd name="connsiteY204" fmla="*/ 9162 h 10000"/>
                    <a:gd name="connsiteX205" fmla="*/ 5124 w 10000"/>
                    <a:gd name="connsiteY205" fmla="*/ 9142 h 10000"/>
                    <a:gd name="connsiteX206" fmla="*/ 5049 w 10000"/>
                    <a:gd name="connsiteY206" fmla="*/ 9121 h 10000"/>
                    <a:gd name="connsiteX207" fmla="*/ 4974 w 10000"/>
                    <a:gd name="connsiteY207" fmla="*/ 9097 h 10000"/>
                    <a:gd name="connsiteX208" fmla="*/ 4901 w 10000"/>
                    <a:gd name="connsiteY208" fmla="*/ 9070 h 10000"/>
                    <a:gd name="connsiteX209" fmla="*/ 4826 w 10000"/>
                    <a:gd name="connsiteY209" fmla="*/ 9046 h 10000"/>
                    <a:gd name="connsiteX210" fmla="*/ 4754 w 10000"/>
                    <a:gd name="connsiteY210" fmla="*/ 9015 h 10000"/>
                    <a:gd name="connsiteX211" fmla="*/ 4684 w 10000"/>
                    <a:gd name="connsiteY211" fmla="*/ 8982 h 10000"/>
                    <a:gd name="connsiteX212" fmla="*/ 4615 w 10000"/>
                    <a:gd name="connsiteY212" fmla="*/ 8949 h 10000"/>
                    <a:gd name="connsiteX213" fmla="*/ 4544 w 10000"/>
                    <a:gd name="connsiteY213" fmla="*/ 8917 h 10000"/>
                    <a:gd name="connsiteX214" fmla="*/ 4476 w 10000"/>
                    <a:gd name="connsiteY214" fmla="*/ 8878 h 10000"/>
                    <a:gd name="connsiteX215" fmla="*/ 4406 w 10000"/>
                    <a:gd name="connsiteY215" fmla="*/ 8841 h 10000"/>
                    <a:gd name="connsiteX216" fmla="*/ 4339 w 10000"/>
                    <a:gd name="connsiteY216" fmla="*/ 8800 h 10000"/>
                    <a:gd name="connsiteX217" fmla="*/ 4275 w 10000"/>
                    <a:gd name="connsiteY217" fmla="*/ 8757 h 10000"/>
                    <a:gd name="connsiteX218" fmla="*/ 4209 w 10000"/>
                    <a:gd name="connsiteY218" fmla="*/ 8712 h 10000"/>
                    <a:gd name="connsiteX219" fmla="*/ 4145 w 10000"/>
                    <a:gd name="connsiteY219" fmla="*/ 8667 h 10000"/>
                    <a:gd name="connsiteX220" fmla="*/ 4083 w 10000"/>
                    <a:gd name="connsiteY220" fmla="*/ 8620 h 10000"/>
                    <a:gd name="connsiteX221" fmla="*/ 4020 w 10000"/>
                    <a:gd name="connsiteY221" fmla="*/ 8569 h 10000"/>
                    <a:gd name="connsiteX222" fmla="*/ 3960 w 10000"/>
                    <a:gd name="connsiteY222" fmla="*/ 8519 h 10000"/>
                    <a:gd name="connsiteX223" fmla="*/ 3901 w 10000"/>
                    <a:gd name="connsiteY223" fmla="*/ 8466 h 10000"/>
                    <a:gd name="connsiteX224" fmla="*/ 3841 w 10000"/>
                    <a:gd name="connsiteY224" fmla="*/ 8413 h 10000"/>
                    <a:gd name="connsiteX225" fmla="*/ 3784 w 10000"/>
                    <a:gd name="connsiteY225" fmla="*/ 8356 h 10000"/>
                    <a:gd name="connsiteX226" fmla="*/ 3727 w 10000"/>
                    <a:gd name="connsiteY226" fmla="*/ 8298 h 10000"/>
                    <a:gd name="connsiteX227" fmla="*/ 3673 w 10000"/>
                    <a:gd name="connsiteY227" fmla="*/ 8239 h 10000"/>
                    <a:gd name="connsiteX228" fmla="*/ 3620 w 10000"/>
                    <a:gd name="connsiteY228" fmla="*/ 8179 h 10000"/>
                    <a:gd name="connsiteX229" fmla="*/ 3566 w 10000"/>
                    <a:gd name="connsiteY229" fmla="*/ 8118 h 10000"/>
                    <a:gd name="connsiteX230" fmla="*/ 3517 w 10000"/>
                    <a:gd name="connsiteY230" fmla="*/ 8057 h 10000"/>
                    <a:gd name="connsiteX231" fmla="*/ 3467 w 10000"/>
                    <a:gd name="connsiteY231" fmla="*/ 7989 h 10000"/>
                    <a:gd name="connsiteX232" fmla="*/ 3417 w 10000"/>
                    <a:gd name="connsiteY232" fmla="*/ 7925 h 10000"/>
                    <a:gd name="connsiteX233" fmla="*/ 3371 w 10000"/>
                    <a:gd name="connsiteY233" fmla="*/ 7856 h 10000"/>
                    <a:gd name="connsiteX234" fmla="*/ 3324 w 10000"/>
                    <a:gd name="connsiteY234" fmla="*/ 7790 h 10000"/>
                    <a:gd name="connsiteX235" fmla="*/ 3282 w 10000"/>
                    <a:gd name="connsiteY235" fmla="*/ 7719 h 10000"/>
                    <a:gd name="connsiteX236" fmla="*/ 3237 w 10000"/>
                    <a:gd name="connsiteY236" fmla="*/ 7647 h 10000"/>
                    <a:gd name="connsiteX237" fmla="*/ 3196 w 10000"/>
                    <a:gd name="connsiteY237" fmla="*/ 7575 h 10000"/>
                    <a:gd name="connsiteX238" fmla="*/ 3157 w 10000"/>
                    <a:gd name="connsiteY238" fmla="*/ 7502 h 10000"/>
                    <a:gd name="connsiteX239" fmla="*/ 3118 w 10000"/>
                    <a:gd name="connsiteY239" fmla="*/ 7426 h 10000"/>
                    <a:gd name="connsiteX240" fmla="*/ 3081 w 10000"/>
                    <a:gd name="connsiteY240" fmla="*/ 7350 h 10000"/>
                    <a:gd name="connsiteX241" fmla="*/ 3045 w 10000"/>
                    <a:gd name="connsiteY241" fmla="*/ 7274 h 10000"/>
                    <a:gd name="connsiteX242" fmla="*/ 3013 w 10000"/>
                    <a:gd name="connsiteY242" fmla="*/ 7194 h 10000"/>
                    <a:gd name="connsiteX243" fmla="*/ 2979 w 10000"/>
                    <a:gd name="connsiteY243" fmla="*/ 7117 h 10000"/>
                    <a:gd name="connsiteX244" fmla="*/ 2951 w 10000"/>
                    <a:gd name="connsiteY244" fmla="*/ 7035 h 10000"/>
                    <a:gd name="connsiteX245" fmla="*/ 2922 w 10000"/>
                    <a:gd name="connsiteY245" fmla="*/ 6955 h 10000"/>
                    <a:gd name="connsiteX246" fmla="*/ 2892 w 10000"/>
                    <a:gd name="connsiteY246" fmla="*/ 6871 h 10000"/>
                    <a:gd name="connsiteX247" fmla="*/ 2869 w 10000"/>
                    <a:gd name="connsiteY247" fmla="*/ 6791 h 10000"/>
                    <a:gd name="connsiteX248" fmla="*/ 2846 w 10000"/>
                    <a:gd name="connsiteY248" fmla="*/ 6705 h 10000"/>
                    <a:gd name="connsiteX249" fmla="*/ 2823 w 10000"/>
                    <a:gd name="connsiteY249" fmla="*/ 6619 h 10000"/>
                    <a:gd name="connsiteX250" fmla="*/ 2801 w 10000"/>
                    <a:gd name="connsiteY250" fmla="*/ 6535 h 10000"/>
                    <a:gd name="connsiteX251" fmla="*/ 2783 w 10000"/>
                    <a:gd name="connsiteY251" fmla="*/ 6449 h 10000"/>
                    <a:gd name="connsiteX252" fmla="*/ 2767 w 10000"/>
                    <a:gd name="connsiteY252" fmla="*/ 6361 h 10000"/>
                    <a:gd name="connsiteX253" fmla="*/ 2753 w 10000"/>
                    <a:gd name="connsiteY253" fmla="*/ 6273 h 10000"/>
                    <a:gd name="connsiteX254" fmla="*/ 2741 w 10000"/>
                    <a:gd name="connsiteY254" fmla="*/ 6185 h 10000"/>
                    <a:gd name="connsiteX255" fmla="*/ 2730 w 10000"/>
                    <a:gd name="connsiteY255" fmla="*/ 6095 h 10000"/>
                    <a:gd name="connsiteX256" fmla="*/ 2719 w 10000"/>
                    <a:gd name="connsiteY256" fmla="*/ 6005 h 10000"/>
                    <a:gd name="connsiteX257" fmla="*/ 2712 w 10000"/>
                    <a:gd name="connsiteY257" fmla="*/ 5912 h 10000"/>
                    <a:gd name="connsiteX258" fmla="*/ 2709 w 10000"/>
                    <a:gd name="connsiteY258" fmla="*/ 5820 h 10000"/>
                    <a:gd name="connsiteX259" fmla="*/ 2705 w 10000"/>
                    <a:gd name="connsiteY259" fmla="*/ 5728 h 10000"/>
                    <a:gd name="connsiteX260" fmla="*/ 2705 w 10000"/>
                    <a:gd name="connsiteY260" fmla="*/ 5636 h 10000"/>
                    <a:gd name="connsiteX261" fmla="*/ 2705 w 10000"/>
                    <a:gd name="connsiteY261" fmla="*/ 5542 h 10000"/>
                    <a:gd name="connsiteX262" fmla="*/ 2709 w 10000"/>
                    <a:gd name="connsiteY262" fmla="*/ 5450 h 10000"/>
                    <a:gd name="connsiteX263" fmla="*/ 2712 w 10000"/>
                    <a:gd name="connsiteY263" fmla="*/ 5359 h 10000"/>
                    <a:gd name="connsiteX264" fmla="*/ 2719 w 10000"/>
                    <a:gd name="connsiteY264" fmla="*/ 5269 h 10000"/>
                    <a:gd name="connsiteX265" fmla="*/ 2730 w 10000"/>
                    <a:gd name="connsiteY265" fmla="*/ 5179 h 10000"/>
                    <a:gd name="connsiteX266" fmla="*/ 2741 w 10000"/>
                    <a:gd name="connsiteY266" fmla="*/ 5089 h 10000"/>
                    <a:gd name="connsiteX267" fmla="*/ 2753 w 10000"/>
                    <a:gd name="connsiteY267" fmla="*/ 4997 h 10000"/>
                    <a:gd name="connsiteX268" fmla="*/ 2767 w 10000"/>
                    <a:gd name="connsiteY268" fmla="*/ 4909 h 10000"/>
                    <a:gd name="connsiteX269" fmla="*/ 2783 w 10000"/>
                    <a:gd name="connsiteY269" fmla="*/ 4825 h 10000"/>
                    <a:gd name="connsiteX270" fmla="*/ 2801 w 10000"/>
                    <a:gd name="connsiteY270" fmla="*/ 4737 h 10000"/>
                    <a:gd name="connsiteX271" fmla="*/ 2823 w 10000"/>
                    <a:gd name="connsiteY271" fmla="*/ 4651 h 10000"/>
                    <a:gd name="connsiteX272" fmla="*/ 2846 w 10000"/>
                    <a:gd name="connsiteY272" fmla="*/ 4565 h 10000"/>
                    <a:gd name="connsiteX273" fmla="*/ 2869 w 10000"/>
                    <a:gd name="connsiteY273" fmla="*/ 4481 h 10000"/>
                    <a:gd name="connsiteX274" fmla="*/ 2892 w 10000"/>
                    <a:gd name="connsiteY274" fmla="*/ 4399 h 10000"/>
                    <a:gd name="connsiteX275" fmla="*/ 2922 w 10000"/>
                    <a:gd name="connsiteY275" fmla="*/ 4317 h 10000"/>
                    <a:gd name="connsiteX276" fmla="*/ 2951 w 10000"/>
                    <a:gd name="connsiteY276" fmla="*/ 4235 h 10000"/>
                    <a:gd name="connsiteX277" fmla="*/ 2979 w 10000"/>
                    <a:gd name="connsiteY277" fmla="*/ 4155 h 10000"/>
                    <a:gd name="connsiteX278" fmla="*/ 3013 w 10000"/>
                    <a:gd name="connsiteY278" fmla="*/ 4075 h 10000"/>
                    <a:gd name="connsiteX279" fmla="*/ 3045 w 10000"/>
                    <a:gd name="connsiteY279" fmla="*/ 4000 h 10000"/>
                    <a:gd name="connsiteX280" fmla="*/ 3081 w 10000"/>
                    <a:gd name="connsiteY280" fmla="*/ 3920 h 10000"/>
                    <a:gd name="connsiteX281" fmla="*/ 3118 w 10000"/>
                    <a:gd name="connsiteY281" fmla="*/ 3844 h 10000"/>
                    <a:gd name="connsiteX282" fmla="*/ 3157 w 10000"/>
                    <a:gd name="connsiteY282" fmla="*/ 3770 h 10000"/>
                    <a:gd name="connsiteX283" fmla="*/ 3196 w 10000"/>
                    <a:gd name="connsiteY283" fmla="*/ 3696 h 10000"/>
                    <a:gd name="connsiteX284" fmla="*/ 3237 w 10000"/>
                    <a:gd name="connsiteY284" fmla="*/ 3623 h 10000"/>
                    <a:gd name="connsiteX285" fmla="*/ 3282 w 10000"/>
                    <a:gd name="connsiteY285" fmla="*/ 3553 h 10000"/>
                    <a:gd name="connsiteX286" fmla="*/ 3324 w 10000"/>
                    <a:gd name="connsiteY286" fmla="*/ 3484 h 10000"/>
                    <a:gd name="connsiteX287" fmla="*/ 3371 w 10000"/>
                    <a:gd name="connsiteY287" fmla="*/ 3414 h 10000"/>
                    <a:gd name="connsiteX288" fmla="*/ 3417 w 10000"/>
                    <a:gd name="connsiteY288" fmla="*/ 3348 h 10000"/>
                    <a:gd name="connsiteX289" fmla="*/ 3467 w 10000"/>
                    <a:gd name="connsiteY289" fmla="*/ 3281 h 10000"/>
                    <a:gd name="connsiteX290" fmla="*/ 3517 w 10000"/>
                    <a:gd name="connsiteY290" fmla="*/ 3217 h 10000"/>
                    <a:gd name="connsiteX291" fmla="*/ 3566 w 10000"/>
                    <a:gd name="connsiteY291" fmla="*/ 3152 h 10000"/>
                    <a:gd name="connsiteX292" fmla="*/ 3620 w 10000"/>
                    <a:gd name="connsiteY292" fmla="*/ 3090 h 10000"/>
                    <a:gd name="connsiteX293" fmla="*/ 3673 w 10000"/>
                    <a:gd name="connsiteY293" fmla="*/ 3031 h 10000"/>
                    <a:gd name="connsiteX294" fmla="*/ 3727 w 10000"/>
                    <a:gd name="connsiteY294" fmla="*/ 2972 h 10000"/>
                    <a:gd name="connsiteX295" fmla="*/ 3784 w 10000"/>
                    <a:gd name="connsiteY295" fmla="*/ 2914 h 10000"/>
                    <a:gd name="connsiteX296" fmla="*/ 3841 w 10000"/>
                    <a:gd name="connsiteY296" fmla="*/ 2861 h 10000"/>
                    <a:gd name="connsiteX297" fmla="*/ 3901 w 10000"/>
                    <a:gd name="connsiteY297" fmla="*/ 2806 h 10000"/>
                    <a:gd name="connsiteX298" fmla="*/ 3960 w 10000"/>
                    <a:gd name="connsiteY298" fmla="*/ 2752 h 10000"/>
                    <a:gd name="connsiteX299" fmla="*/ 4020 w 10000"/>
                    <a:gd name="connsiteY299" fmla="*/ 2701 h 10000"/>
                    <a:gd name="connsiteX300" fmla="*/ 4083 w 10000"/>
                    <a:gd name="connsiteY300" fmla="*/ 2654 h 10000"/>
                    <a:gd name="connsiteX301" fmla="*/ 4145 w 10000"/>
                    <a:gd name="connsiteY301" fmla="*/ 2605 h 10000"/>
                    <a:gd name="connsiteX302" fmla="*/ 4209 w 10000"/>
                    <a:gd name="connsiteY302" fmla="*/ 2558 h 10000"/>
                    <a:gd name="connsiteX303" fmla="*/ 4275 w 10000"/>
                    <a:gd name="connsiteY303" fmla="*/ 2515 h 10000"/>
                    <a:gd name="connsiteX304" fmla="*/ 4339 w 10000"/>
                    <a:gd name="connsiteY304" fmla="*/ 2472 h 10000"/>
                    <a:gd name="connsiteX305" fmla="*/ 4406 w 10000"/>
                    <a:gd name="connsiteY305" fmla="*/ 2433 h 10000"/>
                    <a:gd name="connsiteX306" fmla="*/ 4476 w 10000"/>
                    <a:gd name="connsiteY306" fmla="*/ 2394 h 10000"/>
                    <a:gd name="connsiteX307" fmla="*/ 4544 w 10000"/>
                    <a:gd name="connsiteY307" fmla="*/ 2355 h 10000"/>
                    <a:gd name="connsiteX308" fmla="*/ 4615 w 10000"/>
                    <a:gd name="connsiteY308" fmla="*/ 2320 h 10000"/>
                    <a:gd name="connsiteX309" fmla="*/ 4684 w 10000"/>
                    <a:gd name="connsiteY309" fmla="*/ 2288 h 10000"/>
                    <a:gd name="connsiteX310" fmla="*/ 4754 w 10000"/>
                    <a:gd name="connsiteY310" fmla="*/ 2257 h 10000"/>
                    <a:gd name="connsiteX311" fmla="*/ 4826 w 10000"/>
                    <a:gd name="connsiteY311" fmla="*/ 2228 h 10000"/>
                    <a:gd name="connsiteX312" fmla="*/ 4901 w 10000"/>
                    <a:gd name="connsiteY312" fmla="*/ 2199 h 10000"/>
                    <a:gd name="connsiteX313" fmla="*/ 4974 w 10000"/>
                    <a:gd name="connsiteY313" fmla="*/ 2175 h 10000"/>
                    <a:gd name="connsiteX314" fmla="*/ 5049 w 10000"/>
                    <a:gd name="connsiteY314" fmla="*/ 2152 h 10000"/>
                    <a:gd name="connsiteX315" fmla="*/ 5124 w 10000"/>
                    <a:gd name="connsiteY315" fmla="*/ 2130 h 10000"/>
                    <a:gd name="connsiteX316" fmla="*/ 5200 w 10000"/>
                    <a:gd name="connsiteY316" fmla="*/ 2111 h 10000"/>
                    <a:gd name="connsiteX317" fmla="*/ 5277 w 10000"/>
                    <a:gd name="connsiteY317" fmla="*/ 2095 h 10000"/>
                    <a:gd name="connsiteX318" fmla="*/ 5353 w 10000"/>
                    <a:gd name="connsiteY318" fmla="*/ 2081 h 10000"/>
                    <a:gd name="connsiteX319" fmla="*/ 5432 w 10000"/>
                    <a:gd name="connsiteY319" fmla="*/ 2066 h 10000"/>
                    <a:gd name="connsiteX320" fmla="*/ 5510 w 10000"/>
                    <a:gd name="connsiteY320" fmla="*/ 2056 h 10000"/>
                    <a:gd name="connsiteX321" fmla="*/ 5588 w 10000"/>
                    <a:gd name="connsiteY321" fmla="*/ 2050 h 10000"/>
                    <a:gd name="connsiteX322" fmla="*/ 5670 w 10000"/>
                    <a:gd name="connsiteY322" fmla="*/ 2042 h 10000"/>
                    <a:gd name="connsiteX323" fmla="*/ 5750 w 10000"/>
                    <a:gd name="connsiteY323" fmla="*/ 2040 h 10000"/>
                    <a:gd name="connsiteX324" fmla="*/ 5830 w 10000"/>
                    <a:gd name="connsiteY324" fmla="*/ 2038 h 10000"/>
                    <a:gd name="connsiteX325" fmla="*/ 5432 w 10000"/>
                    <a:gd name="connsiteY325" fmla="*/ 3879 h 10000"/>
                    <a:gd name="connsiteX326" fmla="*/ 5432 w 10000"/>
                    <a:gd name="connsiteY326" fmla="*/ 3879 h 10000"/>
                    <a:gd name="connsiteX327" fmla="*/ 5394 w 10000"/>
                    <a:gd name="connsiteY327" fmla="*/ 3854 h 10000"/>
                    <a:gd name="connsiteX328" fmla="*/ 5355 w 10000"/>
                    <a:gd name="connsiteY328" fmla="*/ 3836 h 10000"/>
                    <a:gd name="connsiteX329" fmla="*/ 5316 w 10000"/>
                    <a:gd name="connsiteY329" fmla="*/ 3819 h 10000"/>
                    <a:gd name="connsiteX330" fmla="*/ 5277 w 10000"/>
                    <a:gd name="connsiteY330" fmla="*/ 3805 h 10000"/>
                    <a:gd name="connsiteX331" fmla="*/ 5236 w 10000"/>
                    <a:gd name="connsiteY331" fmla="*/ 3793 h 10000"/>
                    <a:gd name="connsiteX332" fmla="*/ 5195 w 10000"/>
                    <a:gd name="connsiteY332" fmla="*/ 3785 h 10000"/>
                    <a:gd name="connsiteX333" fmla="*/ 5154 w 10000"/>
                    <a:gd name="connsiteY333" fmla="*/ 3780 h 10000"/>
                    <a:gd name="connsiteX334" fmla="*/ 5109 w 10000"/>
                    <a:gd name="connsiteY334" fmla="*/ 3778 h 10000"/>
                    <a:gd name="connsiteX335" fmla="*/ 5069 w 10000"/>
                    <a:gd name="connsiteY335" fmla="*/ 3778 h 10000"/>
                    <a:gd name="connsiteX336" fmla="*/ 5026 w 10000"/>
                    <a:gd name="connsiteY336" fmla="*/ 3780 h 10000"/>
                    <a:gd name="connsiteX337" fmla="*/ 4981 w 10000"/>
                    <a:gd name="connsiteY337" fmla="*/ 3787 h 10000"/>
                    <a:gd name="connsiteX338" fmla="*/ 4939 w 10000"/>
                    <a:gd name="connsiteY338" fmla="*/ 3797 h 10000"/>
                    <a:gd name="connsiteX339" fmla="*/ 4894 w 10000"/>
                    <a:gd name="connsiteY339" fmla="*/ 3807 h 10000"/>
                    <a:gd name="connsiteX340" fmla="*/ 4851 w 10000"/>
                    <a:gd name="connsiteY340" fmla="*/ 3821 h 10000"/>
                    <a:gd name="connsiteX341" fmla="*/ 4810 w 10000"/>
                    <a:gd name="connsiteY341" fmla="*/ 3838 h 10000"/>
                    <a:gd name="connsiteX342" fmla="*/ 4766 w 10000"/>
                    <a:gd name="connsiteY342" fmla="*/ 3856 h 10000"/>
                    <a:gd name="connsiteX343" fmla="*/ 4723 w 10000"/>
                    <a:gd name="connsiteY343" fmla="*/ 3881 h 10000"/>
                    <a:gd name="connsiteX344" fmla="*/ 4682 w 10000"/>
                    <a:gd name="connsiteY344" fmla="*/ 3903 h 10000"/>
                    <a:gd name="connsiteX345" fmla="*/ 4641 w 10000"/>
                    <a:gd name="connsiteY345" fmla="*/ 3930 h 10000"/>
                    <a:gd name="connsiteX346" fmla="*/ 4599 w 10000"/>
                    <a:gd name="connsiteY346" fmla="*/ 3959 h 10000"/>
                    <a:gd name="connsiteX347" fmla="*/ 4558 w 10000"/>
                    <a:gd name="connsiteY347" fmla="*/ 3989 h 10000"/>
                    <a:gd name="connsiteX348" fmla="*/ 4519 w 10000"/>
                    <a:gd name="connsiteY348" fmla="*/ 4026 h 10000"/>
                    <a:gd name="connsiteX349" fmla="*/ 4479 w 10000"/>
                    <a:gd name="connsiteY349" fmla="*/ 4061 h 10000"/>
                    <a:gd name="connsiteX350" fmla="*/ 4440 w 10000"/>
                    <a:gd name="connsiteY350" fmla="*/ 4100 h 10000"/>
                    <a:gd name="connsiteX351" fmla="*/ 4403 w 10000"/>
                    <a:gd name="connsiteY351" fmla="*/ 4139 h 10000"/>
                    <a:gd name="connsiteX352" fmla="*/ 4367 w 10000"/>
                    <a:gd name="connsiteY352" fmla="*/ 4182 h 10000"/>
                    <a:gd name="connsiteX353" fmla="*/ 4330 w 10000"/>
                    <a:gd name="connsiteY353" fmla="*/ 4227 h 10000"/>
                    <a:gd name="connsiteX354" fmla="*/ 4298 w 10000"/>
                    <a:gd name="connsiteY354" fmla="*/ 4272 h 10000"/>
                    <a:gd name="connsiteX355" fmla="*/ 4264 w 10000"/>
                    <a:gd name="connsiteY355" fmla="*/ 4323 h 10000"/>
                    <a:gd name="connsiteX356" fmla="*/ 4234 w 10000"/>
                    <a:gd name="connsiteY356" fmla="*/ 4372 h 10000"/>
                    <a:gd name="connsiteX357" fmla="*/ 4204 w 10000"/>
                    <a:gd name="connsiteY357" fmla="*/ 4428 h 10000"/>
                    <a:gd name="connsiteX358" fmla="*/ 4173 w 10000"/>
                    <a:gd name="connsiteY358" fmla="*/ 4481 h 10000"/>
                    <a:gd name="connsiteX359" fmla="*/ 4147 w 10000"/>
                    <a:gd name="connsiteY359" fmla="*/ 4536 h 10000"/>
                    <a:gd name="connsiteX360" fmla="*/ 4122 w 10000"/>
                    <a:gd name="connsiteY360" fmla="*/ 4593 h 10000"/>
                    <a:gd name="connsiteX361" fmla="*/ 4099 w 10000"/>
                    <a:gd name="connsiteY361" fmla="*/ 4651 h 10000"/>
                    <a:gd name="connsiteX362" fmla="*/ 4079 w 10000"/>
                    <a:gd name="connsiteY362" fmla="*/ 4708 h 10000"/>
                    <a:gd name="connsiteX363" fmla="*/ 4059 w 10000"/>
                    <a:gd name="connsiteY363" fmla="*/ 4766 h 10000"/>
                    <a:gd name="connsiteX364" fmla="*/ 4045 w 10000"/>
                    <a:gd name="connsiteY364" fmla="*/ 4825 h 10000"/>
                    <a:gd name="connsiteX365" fmla="*/ 4031 w 10000"/>
                    <a:gd name="connsiteY365" fmla="*/ 4882 h 10000"/>
                    <a:gd name="connsiteX366" fmla="*/ 4019 w 10000"/>
                    <a:gd name="connsiteY366" fmla="*/ 4938 h 10000"/>
                    <a:gd name="connsiteX367" fmla="*/ 4011 w 10000"/>
                    <a:gd name="connsiteY367" fmla="*/ 4995 h 10000"/>
                    <a:gd name="connsiteX368" fmla="*/ 4002 w 10000"/>
                    <a:gd name="connsiteY368" fmla="*/ 5052 h 10000"/>
                    <a:gd name="connsiteX369" fmla="*/ 3995 w 10000"/>
                    <a:gd name="connsiteY369" fmla="*/ 5110 h 10000"/>
                    <a:gd name="connsiteX370" fmla="*/ 3994 w 10000"/>
                    <a:gd name="connsiteY370" fmla="*/ 5167 h 10000"/>
                    <a:gd name="connsiteX371" fmla="*/ 3992 w 10000"/>
                    <a:gd name="connsiteY371" fmla="*/ 5222 h 10000"/>
                    <a:gd name="connsiteX372" fmla="*/ 3994 w 10000"/>
                    <a:gd name="connsiteY372" fmla="*/ 5275 h 10000"/>
                    <a:gd name="connsiteX373" fmla="*/ 3995 w 10000"/>
                    <a:gd name="connsiteY373" fmla="*/ 5331 h 10000"/>
                    <a:gd name="connsiteX374" fmla="*/ 4001 w 10000"/>
                    <a:gd name="connsiteY374" fmla="*/ 5384 h 10000"/>
                    <a:gd name="connsiteX375" fmla="*/ 4008 w 10000"/>
                    <a:gd name="connsiteY375" fmla="*/ 5435 h 10000"/>
                    <a:gd name="connsiteX376" fmla="*/ 4017 w 10000"/>
                    <a:gd name="connsiteY376" fmla="*/ 5488 h 10000"/>
                    <a:gd name="connsiteX377" fmla="*/ 4027 w 10000"/>
                    <a:gd name="connsiteY377" fmla="*/ 5538 h 10000"/>
                    <a:gd name="connsiteX378" fmla="*/ 4042 w 10000"/>
                    <a:gd name="connsiteY378" fmla="*/ 5585 h 10000"/>
                    <a:gd name="connsiteX379" fmla="*/ 4056 w 10000"/>
                    <a:gd name="connsiteY379" fmla="*/ 5632 h 10000"/>
                    <a:gd name="connsiteX380" fmla="*/ 4072 w 10000"/>
                    <a:gd name="connsiteY380" fmla="*/ 5681 h 10000"/>
                    <a:gd name="connsiteX381" fmla="*/ 4091 w 10000"/>
                    <a:gd name="connsiteY381" fmla="*/ 5724 h 10000"/>
                    <a:gd name="connsiteX382" fmla="*/ 4111 w 10000"/>
                    <a:gd name="connsiteY382" fmla="*/ 5765 h 10000"/>
                    <a:gd name="connsiteX383" fmla="*/ 4134 w 10000"/>
                    <a:gd name="connsiteY383" fmla="*/ 5808 h 10000"/>
                    <a:gd name="connsiteX384" fmla="*/ 4159 w 10000"/>
                    <a:gd name="connsiteY384" fmla="*/ 5847 h 10000"/>
                    <a:gd name="connsiteX385" fmla="*/ 4186 w 10000"/>
                    <a:gd name="connsiteY385" fmla="*/ 5886 h 10000"/>
                    <a:gd name="connsiteX386" fmla="*/ 4214 w 10000"/>
                    <a:gd name="connsiteY386" fmla="*/ 5918 h 10000"/>
                    <a:gd name="connsiteX387" fmla="*/ 4246 w 10000"/>
                    <a:gd name="connsiteY387" fmla="*/ 5951 h 10000"/>
                    <a:gd name="connsiteX388" fmla="*/ 4278 w 10000"/>
                    <a:gd name="connsiteY388" fmla="*/ 5982 h 10000"/>
                    <a:gd name="connsiteX389" fmla="*/ 4312 w 10000"/>
                    <a:gd name="connsiteY389" fmla="*/ 6011 h 10000"/>
                    <a:gd name="connsiteX390" fmla="*/ 4350 w 10000"/>
                    <a:gd name="connsiteY390" fmla="*/ 6037 h 10000"/>
                    <a:gd name="connsiteX391" fmla="*/ 4387 w 10000"/>
                    <a:gd name="connsiteY391" fmla="*/ 6058 h 10000"/>
                    <a:gd name="connsiteX392" fmla="*/ 4422 w 10000"/>
                    <a:gd name="connsiteY392" fmla="*/ 6078 h 10000"/>
                    <a:gd name="connsiteX393" fmla="*/ 4455 w 10000"/>
                    <a:gd name="connsiteY393" fmla="*/ 6093 h 10000"/>
                    <a:gd name="connsiteX394" fmla="*/ 4490 w 10000"/>
                    <a:gd name="connsiteY394" fmla="*/ 6101 h 10000"/>
                    <a:gd name="connsiteX395" fmla="*/ 4520 w 10000"/>
                    <a:gd name="connsiteY395" fmla="*/ 6107 h 10000"/>
                    <a:gd name="connsiteX396" fmla="*/ 4554 w 10000"/>
                    <a:gd name="connsiteY396" fmla="*/ 6107 h 10000"/>
                    <a:gd name="connsiteX397" fmla="*/ 4583 w 10000"/>
                    <a:gd name="connsiteY397" fmla="*/ 6103 h 10000"/>
                    <a:gd name="connsiteX398" fmla="*/ 4615 w 10000"/>
                    <a:gd name="connsiteY398" fmla="*/ 6099 h 10000"/>
                    <a:gd name="connsiteX399" fmla="*/ 4643 w 10000"/>
                    <a:gd name="connsiteY399" fmla="*/ 6088 h 10000"/>
                    <a:gd name="connsiteX400" fmla="*/ 4672 w 10000"/>
                    <a:gd name="connsiteY400" fmla="*/ 6074 h 10000"/>
                    <a:gd name="connsiteX401" fmla="*/ 4698 w 10000"/>
                    <a:gd name="connsiteY401" fmla="*/ 6058 h 10000"/>
                    <a:gd name="connsiteX402" fmla="*/ 4727 w 10000"/>
                    <a:gd name="connsiteY402" fmla="*/ 6039 h 10000"/>
                    <a:gd name="connsiteX403" fmla="*/ 4754 w 10000"/>
                    <a:gd name="connsiteY403" fmla="*/ 6015 h 10000"/>
                    <a:gd name="connsiteX404" fmla="*/ 4782 w 10000"/>
                    <a:gd name="connsiteY404" fmla="*/ 5992 h 10000"/>
                    <a:gd name="connsiteX405" fmla="*/ 4805 w 10000"/>
                    <a:gd name="connsiteY405" fmla="*/ 5964 h 10000"/>
                    <a:gd name="connsiteX406" fmla="*/ 4834 w 10000"/>
                    <a:gd name="connsiteY406" fmla="*/ 5933 h 10000"/>
                    <a:gd name="connsiteX407" fmla="*/ 4859 w 10000"/>
                    <a:gd name="connsiteY407" fmla="*/ 5896 h 10000"/>
                    <a:gd name="connsiteX408" fmla="*/ 4882 w 10000"/>
                    <a:gd name="connsiteY408" fmla="*/ 5861 h 10000"/>
                    <a:gd name="connsiteX409" fmla="*/ 4931 w 10000"/>
                    <a:gd name="connsiteY409" fmla="*/ 5783 h 10000"/>
                    <a:gd name="connsiteX410" fmla="*/ 4981 w 10000"/>
                    <a:gd name="connsiteY410" fmla="*/ 5697 h 10000"/>
                    <a:gd name="connsiteX411" fmla="*/ 5033 w 10000"/>
                    <a:gd name="connsiteY411" fmla="*/ 5605 h 10000"/>
                    <a:gd name="connsiteX412" fmla="*/ 5083 w 10000"/>
                    <a:gd name="connsiteY412" fmla="*/ 5505 h 10000"/>
                    <a:gd name="connsiteX413" fmla="*/ 5134 w 10000"/>
                    <a:gd name="connsiteY413" fmla="*/ 5400 h 10000"/>
                    <a:gd name="connsiteX414" fmla="*/ 5241 w 10000"/>
                    <a:gd name="connsiteY414" fmla="*/ 5181 h 10000"/>
                    <a:gd name="connsiteX415" fmla="*/ 5353 w 10000"/>
                    <a:gd name="connsiteY415" fmla="*/ 4964 h 10000"/>
                    <a:gd name="connsiteX416" fmla="*/ 5405 w 10000"/>
                    <a:gd name="connsiteY416" fmla="*/ 4862 h 10000"/>
                    <a:gd name="connsiteX417" fmla="*/ 5497 w 10000"/>
                    <a:gd name="connsiteY417" fmla="*/ 4667 h 10000"/>
                    <a:gd name="connsiteX418" fmla="*/ 5537 w 10000"/>
                    <a:gd name="connsiteY418" fmla="*/ 4577 h 10000"/>
                    <a:gd name="connsiteX419" fmla="*/ 5572 w 10000"/>
                    <a:gd name="connsiteY419" fmla="*/ 4489 h 10000"/>
                    <a:gd name="connsiteX420" fmla="*/ 5585 w 10000"/>
                    <a:gd name="connsiteY420" fmla="*/ 4446 h 10000"/>
                    <a:gd name="connsiteX421" fmla="*/ 5597 w 10000"/>
                    <a:gd name="connsiteY421" fmla="*/ 4405 h 10000"/>
                    <a:gd name="connsiteX422" fmla="*/ 5608 w 10000"/>
                    <a:gd name="connsiteY422" fmla="*/ 4366 h 10000"/>
                    <a:gd name="connsiteX423" fmla="*/ 5617 w 10000"/>
                    <a:gd name="connsiteY423" fmla="*/ 4325 h 10000"/>
                    <a:gd name="connsiteX424" fmla="*/ 5622 w 10000"/>
                    <a:gd name="connsiteY424" fmla="*/ 4286 h 10000"/>
                    <a:gd name="connsiteX425" fmla="*/ 5624 w 10000"/>
                    <a:gd name="connsiteY425" fmla="*/ 4249 h 10000"/>
                    <a:gd name="connsiteX426" fmla="*/ 5626 w 10000"/>
                    <a:gd name="connsiteY426" fmla="*/ 4213 h 10000"/>
                    <a:gd name="connsiteX427" fmla="*/ 5624 w 10000"/>
                    <a:gd name="connsiteY427" fmla="*/ 4178 h 10000"/>
                    <a:gd name="connsiteX428" fmla="*/ 5618 w 10000"/>
                    <a:gd name="connsiteY428" fmla="*/ 4141 h 10000"/>
                    <a:gd name="connsiteX429" fmla="*/ 5611 w 10000"/>
                    <a:gd name="connsiteY429" fmla="*/ 4108 h 10000"/>
                    <a:gd name="connsiteX430" fmla="*/ 5601 w 10000"/>
                    <a:gd name="connsiteY430" fmla="*/ 4075 h 10000"/>
                    <a:gd name="connsiteX431" fmla="*/ 5586 w 10000"/>
                    <a:gd name="connsiteY431" fmla="*/ 4045 h 10000"/>
                    <a:gd name="connsiteX432" fmla="*/ 5570 w 10000"/>
                    <a:gd name="connsiteY432" fmla="*/ 4014 h 10000"/>
                    <a:gd name="connsiteX433" fmla="*/ 5549 w 10000"/>
                    <a:gd name="connsiteY433" fmla="*/ 3985 h 10000"/>
                    <a:gd name="connsiteX434" fmla="*/ 5526 w 10000"/>
                    <a:gd name="connsiteY434" fmla="*/ 3957 h 10000"/>
                    <a:gd name="connsiteX435" fmla="*/ 5497 w 10000"/>
                    <a:gd name="connsiteY435" fmla="*/ 3930 h 10000"/>
                    <a:gd name="connsiteX436" fmla="*/ 5467 w 10000"/>
                    <a:gd name="connsiteY436" fmla="*/ 3903 h 10000"/>
                    <a:gd name="connsiteX437" fmla="*/ 5432 w 10000"/>
                    <a:gd name="connsiteY437" fmla="*/ 3879 h 10000"/>
                    <a:gd name="connsiteX438" fmla="*/ 7341 w 10000"/>
                    <a:gd name="connsiteY438" fmla="*/ 3897 h 10000"/>
                    <a:gd name="connsiteX439" fmla="*/ 7341 w 10000"/>
                    <a:gd name="connsiteY439" fmla="*/ 3897 h 10000"/>
                    <a:gd name="connsiteX440" fmla="*/ 7266 w 10000"/>
                    <a:gd name="connsiteY440" fmla="*/ 3815 h 10000"/>
                    <a:gd name="connsiteX441" fmla="*/ 7188 w 10000"/>
                    <a:gd name="connsiteY441" fmla="*/ 3740 h 10000"/>
                    <a:gd name="connsiteX442" fmla="*/ 7108 w 10000"/>
                    <a:gd name="connsiteY442" fmla="*/ 3666 h 10000"/>
                    <a:gd name="connsiteX443" fmla="*/ 7024 w 10000"/>
                    <a:gd name="connsiteY443" fmla="*/ 3598 h 10000"/>
                    <a:gd name="connsiteX444" fmla="*/ 6982 w 10000"/>
                    <a:gd name="connsiteY444" fmla="*/ 3563 h 10000"/>
                    <a:gd name="connsiteX445" fmla="*/ 6939 w 10000"/>
                    <a:gd name="connsiteY445" fmla="*/ 3533 h 10000"/>
                    <a:gd name="connsiteX446" fmla="*/ 6893 w 10000"/>
                    <a:gd name="connsiteY446" fmla="*/ 3504 h 10000"/>
                    <a:gd name="connsiteX447" fmla="*/ 6848 w 10000"/>
                    <a:gd name="connsiteY447" fmla="*/ 3473 h 10000"/>
                    <a:gd name="connsiteX448" fmla="*/ 6802 w 10000"/>
                    <a:gd name="connsiteY448" fmla="*/ 3447 h 10000"/>
                    <a:gd name="connsiteX449" fmla="*/ 6756 w 10000"/>
                    <a:gd name="connsiteY449" fmla="*/ 3422 h 10000"/>
                    <a:gd name="connsiteX450" fmla="*/ 6709 w 10000"/>
                    <a:gd name="connsiteY450" fmla="*/ 3395 h 10000"/>
                    <a:gd name="connsiteX451" fmla="*/ 6661 w 10000"/>
                    <a:gd name="connsiteY451" fmla="*/ 3371 h 10000"/>
                    <a:gd name="connsiteX452" fmla="*/ 6613 w 10000"/>
                    <a:gd name="connsiteY452" fmla="*/ 3348 h 10000"/>
                    <a:gd name="connsiteX453" fmla="*/ 6563 w 10000"/>
                    <a:gd name="connsiteY453" fmla="*/ 3326 h 10000"/>
                    <a:gd name="connsiteX454" fmla="*/ 6515 w 10000"/>
                    <a:gd name="connsiteY454" fmla="*/ 3307 h 10000"/>
                    <a:gd name="connsiteX455" fmla="*/ 6466 w 10000"/>
                    <a:gd name="connsiteY455" fmla="*/ 3289 h 10000"/>
                    <a:gd name="connsiteX456" fmla="*/ 6416 w 10000"/>
                    <a:gd name="connsiteY456" fmla="*/ 3273 h 10000"/>
                    <a:gd name="connsiteX457" fmla="*/ 6364 w 10000"/>
                    <a:gd name="connsiteY457" fmla="*/ 3254 h 10000"/>
                    <a:gd name="connsiteX458" fmla="*/ 6313 w 10000"/>
                    <a:gd name="connsiteY458" fmla="*/ 3240 h 10000"/>
                    <a:gd name="connsiteX459" fmla="*/ 6261 w 10000"/>
                    <a:gd name="connsiteY459" fmla="*/ 3230 h 10000"/>
                    <a:gd name="connsiteX460" fmla="*/ 6209 w 10000"/>
                    <a:gd name="connsiteY460" fmla="*/ 3217 h 10000"/>
                    <a:gd name="connsiteX461" fmla="*/ 6156 w 10000"/>
                    <a:gd name="connsiteY461" fmla="*/ 3207 h 10000"/>
                    <a:gd name="connsiteX462" fmla="*/ 6101 w 10000"/>
                    <a:gd name="connsiteY462" fmla="*/ 3199 h 10000"/>
                    <a:gd name="connsiteX463" fmla="*/ 6047 w 10000"/>
                    <a:gd name="connsiteY463" fmla="*/ 3191 h 10000"/>
                    <a:gd name="connsiteX464" fmla="*/ 5994 w 10000"/>
                    <a:gd name="connsiteY464" fmla="*/ 3187 h 10000"/>
                    <a:gd name="connsiteX465" fmla="*/ 5941 w 10000"/>
                    <a:gd name="connsiteY465" fmla="*/ 3180 h 10000"/>
                    <a:gd name="connsiteX466" fmla="*/ 5885 w 10000"/>
                    <a:gd name="connsiteY466" fmla="*/ 3178 h 10000"/>
                    <a:gd name="connsiteX467" fmla="*/ 5830 w 10000"/>
                    <a:gd name="connsiteY467" fmla="*/ 3178 h 10000"/>
                    <a:gd name="connsiteX468" fmla="*/ 5775 w 10000"/>
                    <a:gd name="connsiteY468" fmla="*/ 3178 h 10000"/>
                    <a:gd name="connsiteX469" fmla="*/ 5720 w 10000"/>
                    <a:gd name="connsiteY469" fmla="*/ 3180 h 10000"/>
                    <a:gd name="connsiteX470" fmla="*/ 5665 w 10000"/>
                    <a:gd name="connsiteY470" fmla="*/ 3187 h 10000"/>
                    <a:gd name="connsiteX471" fmla="*/ 5611 w 10000"/>
                    <a:gd name="connsiteY471" fmla="*/ 3191 h 10000"/>
                    <a:gd name="connsiteX472" fmla="*/ 5558 w 10000"/>
                    <a:gd name="connsiteY472" fmla="*/ 3199 h 10000"/>
                    <a:gd name="connsiteX473" fmla="*/ 5505 w 10000"/>
                    <a:gd name="connsiteY473" fmla="*/ 3207 h 10000"/>
                    <a:gd name="connsiteX474" fmla="*/ 5453 w 10000"/>
                    <a:gd name="connsiteY474" fmla="*/ 3217 h 10000"/>
                    <a:gd name="connsiteX475" fmla="*/ 5400 w 10000"/>
                    <a:gd name="connsiteY475" fmla="*/ 3230 h 10000"/>
                    <a:gd name="connsiteX476" fmla="*/ 5348 w 10000"/>
                    <a:gd name="connsiteY476" fmla="*/ 3240 h 10000"/>
                    <a:gd name="connsiteX477" fmla="*/ 5296 w 10000"/>
                    <a:gd name="connsiteY477" fmla="*/ 3254 h 10000"/>
                    <a:gd name="connsiteX478" fmla="*/ 5246 w 10000"/>
                    <a:gd name="connsiteY478" fmla="*/ 3273 h 10000"/>
                    <a:gd name="connsiteX479" fmla="*/ 5195 w 10000"/>
                    <a:gd name="connsiteY479" fmla="*/ 3289 h 10000"/>
                    <a:gd name="connsiteX480" fmla="*/ 5145 w 10000"/>
                    <a:gd name="connsiteY480" fmla="*/ 3307 h 10000"/>
                    <a:gd name="connsiteX481" fmla="*/ 5095 w 10000"/>
                    <a:gd name="connsiteY481" fmla="*/ 3326 h 10000"/>
                    <a:gd name="connsiteX482" fmla="*/ 5047 w 10000"/>
                    <a:gd name="connsiteY482" fmla="*/ 3348 h 10000"/>
                    <a:gd name="connsiteX483" fmla="*/ 4997 w 10000"/>
                    <a:gd name="connsiteY483" fmla="*/ 3371 h 10000"/>
                    <a:gd name="connsiteX484" fmla="*/ 4951 w 10000"/>
                    <a:gd name="connsiteY484" fmla="*/ 3395 h 10000"/>
                    <a:gd name="connsiteX485" fmla="*/ 4903 w 10000"/>
                    <a:gd name="connsiteY485" fmla="*/ 3422 h 10000"/>
                    <a:gd name="connsiteX486" fmla="*/ 4859 w 10000"/>
                    <a:gd name="connsiteY486" fmla="*/ 3447 h 10000"/>
                    <a:gd name="connsiteX487" fmla="*/ 4812 w 10000"/>
                    <a:gd name="connsiteY487" fmla="*/ 3473 h 10000"/>
                    <a:gd name="connsiteX488" fmla="*/ 4766 w 10000"/>
                    <a:gd name="connsiteY488" fmla="*/ 3504 h 10000"/>
                    <a:gd name="connsiteX489" fmla="*/ 4723 w 10000"/>
                    <a:gd name="connsiteY489" fmla="*/ 3533 h 10000"/>
                    <a:gd name="connsiteX490" fmla="*/ 4679 w 10000"/>
                    <a:gd name="connsiteY490" fmla="*/ 3563 h 10000"/>
                    <a:gd name="connsiteX491" fmla="*/ 4636 w 10000"/>
                    <a:gd name="connsiteY491" fmla="*/ 3598 h 10000"/>
                    <a:gd name="connsiteX492" fmla="*/ 4552 w 10000"/>
                    <a:gd name="connsiteY492" fmla="*/ 3666 h 10000"/>
                    <a:gd name="connsiteX493" fmla="*/ 4471 w 10000"/>
                    <a:gd name="connsiteY493" fmla="*/ 3740 h 10000"/>
                    <a:gd name="connsiteX494" fmla="*/ 4394 w 10000"/>
                    <a:gd name="connsiteY494" fmla="*/ 3815 h 10000"/>
                    <a:gd name="connsiteX495" fmla="*/ 4321 w 10000"/>
                    <a:gd name="connsiteY495" fmla="*/ 3897 h 10000"/>
                    <a:gd name="connsiteX496" fmla="*/ 4248 w 10000"/>
                    <a:gd name="connsiteY496" fmla="*/ 3983 h 10000"/>
                    <a:gd name="connsiteX497" fmla="*/ 4182 w 10000"/>
                    <a:gd name="connsiteY497" fmla="*/ 4073 h 10000"/>
                    <a:gd name="connsiteX498" fmla="*/ 4118 w 10000"/>
                    <a:gd name="connsiteY498" fmla="*/ 4165 h 10000"/>
                    <a:gd name="connsiteX499" fmla="*/ 4058 w 10000"/>
                    <a:gd name="connsiteY499" fmla="*/ 4262 h 10000"/>
                    <a:gd name="connsiteX500" fmla="*/ 4031 w 10000"/>
                    <a:gd name="connsiteY500" fmla="*/ 4311 h 10000"/>
                    <a:gd name="connsiteX501" fmla="*/ 4004 w 10000"/>
                    <a:gd name="connsiteY501" fmla="*/ 4360 h 10000"/>
                    <a:gd name="connsiteX502" fmla="*/ 3978 w 10000"/>
                    <a:gd name="connsiteY502" fmla="*/ 4413 h 10000"/>
                    <a:gd name="connsiteX503" fmla="*/ 3953 w 10000"/>
                    <a:gd name="connsiteY503" fmla="*/ 4464 h 10000"/>
                    <a:gd name="connsiteX504" fmla="*/ 3928 w 10000"/>
                    <a:gd name="connsiteY504" fmla="*/ 4518 h 10000"/>
                    <a:gd name="connsiteX505" fmla="*/ 3905 w 10000"/>
                    <a:gd name="connsiteY505" fmla="*/ 4569 h 10000"/>
                    <a:gd name="connsiteX506" fmla="*/ 3883 w 10000"/>
                    <a:gd name="connsiteY506" fmla="*/ 4624 h 10000"/>
                    <a:gd name="connsiteX507" fmla="*/ 3862 w 10000"/>
                    <a:gd name="connsiteY507" fmla="*/ 4680 h 10000"/>
                    <a:gd name="connsiteX508" fmla="*/ 3842 w 10000"/>
                    <a:gd name="connsiteY508" fmla="*/ 4735 h 10000"/>
                    <a:gd name="connsiteX509" fmla="*/ 3825 w 10000"/>
                    <a:gd name="connsiteY509" fmla="*/ 4790 h 10000"/>
                    <a:gd name="connsiteX510" fmla="*/ 3807 w 10000"/>
                    <a:gd name="connsiteY510" fmla="*/ 4847 h 10000"/>
                    <a:gd name="connsiteX511" fmla="*/ 3789 w 10000"/>
                    <a:gd name="connsiteY511" fmla="*/ 4905 h 10000"/>
                    <a:gd name="connsiteX512" fmla="*/ 3775 w 10000"/>
                    <a:gd name="connsiteY512" fmla="*/ 4962 h 10000"/>
                    <a:gd name="connsiteX513" fmla="*/ 3760 w 10000"/>
                    <a:gd name="connsiteY513" fmla="*/ 5022 h 10000"/>
                    <a:gd name="connsiteX514" fmla="*/ 3748 w 10000"/>
                    <a:gd name="connsiteY514" fmla="*/ 5081 h 10000"/>
                    <a:gd name="connsiteX515" fmla="*/ 3737 w 10000"/>
                    <a:gd name="connsiteY515" fmla="*/ 5140 h 10000"/>
                    <a:gd name="connsiteX516" fmla="*/ 3727 w 10000"/>
                    <a:gd name="connsiteY516" fmla="*/ 5200 h 10000"/>
                    <a:gd name="connsiteX517" fmla="*/ 3720 w 10000"/>
                    <a:gd name="connsiteY517" fmla="*/ 5261 h 10000"/>
                    <a:gd name="connsiteX518" fmla="*/ 3711 w 10000"/>
                    <a:gd name="connsiteY518" fmla="*/ 5325 h 10000"/>
                    <a:gd name="connsiteX519" fmla="*/ 3705 w 10000"/>
                    <a:gd name="connsiteY519" fmla="*/ 5386 h 10000"/>
                    <a:gd name="connsiteX520" fmla="*/ 3700 w 10000"/>
                    <a:gd name="connsiteY520" fmla="*/ 5447 h 10000"/>
                    <a:gd name="connsiteX521" fmla="*/ 3696 w 10000"/>
                    <a:gd name="connsiteY521" fmla="*/ 5509 h 10000"/>
                    <a:gd name="connsiteX522" fmla="*/ 3695 w 10000"/>
                    <a:gd name="connsiteY522" fmla="*/ 5572 h 10000"/>
                    <a:gd name="connsiteX523" fmla="*/ 3695 w 10000"/>
                    <a:gd name="connsiteY523" fmla="*/ 5636 h 10000"/>
                    <a:gd name="connsiteX524" fmla="*/ 3695 w 10000"/>
                    <a:gd name="connsiteY524" fmla="*/ 5699 h 10000"/>
                    <a:gd name="connsiteX525" fmla="*/ 3696 w 10000"/>
                    <a:gd name="connsiteY525" fmla="*/ 5761 h 10000"/>
                    <a:gd name="connsiteX526" fmla="*/ 3700 w 10000"/>
                    <a:gd name="connsiteY526" fmla="*/ 5826 h 10000"/>
                    <a:gd name="connsiteX527" fmla="*/ 3705 w 10000"/>
                    <a:gd name="connsiteY527" fmla="*/ 5888 h 10000"/>
                    <a:gd name="connsiteX528" fmla="*/ 3711 w 10000"/>
                    <a:gd name="connsiteY528" fmla="*/ 5949 h 10000"/>
                    <a:gd name="connsiteX529" fmla="*/ 3720 w 10000"/>
                    <a:gd name="connsiteY529" fmla="*/ 6011 h 10000"/>
                    <a:gd name="connsiteX530" fmla="*/ 3727 w 10000"/>
                    <a:gd name="connsiteY530" fmla="*/ 6070 h 10000"/>
                    <a:gd name="connsiteX531" fmla="*/ 3737 w 10000"/>
                    <a:gd name="connsiteY531" fmla="*/ 6131 h 10000"/>
                    <a:gd name="connsiteX532" fmla="*/ 3748 w 10000"/>
                    <a:gd name="connsiteY532" fmla="*/ 6191 h 10000"/>
                    <a:gd name="connsiteX533" fmla="*/ 3760 w 10000"/>
                    <a:gd name="connsiteY533" fmla="*/ 6250 h 10000"/>
                    <a:gd name="connsiteX534" fmla="*/ 3775 w 10000"/>
                    <a:gd name="connsiteY534" fmla="*/ 6308 h 10000"/>
                    <a:gd name="connsiteX535" fmla="*/ 3789 w 10000"/>
                    <a:gd name="connsiteY535" fmla="*/ 6367 h 10000"/>
                    <a:gd name="connsiteX536" fmla="*/ 3807 w 10000"/>
                    <a:gd name="connsiteY536" fmla="*/ 6424 h 10000"/>
                    <a:gd name="connsiteX537" fmla="*/ 3825 w 10000"/>
                    <a:gd name="connsiteY537" fmla="*/ 6482 h 10000"/>
                    <a:gd name="connsiteX538" fmla="*/ 3842 w 10000"/>
                    <a:gd name="connsiteY538" fmla="*/ 6537 h 10000"/>
                    <a:gd name="connsiteX539" fmla="*/ 3862 w 10000"/>
                    <a:gd name="connsiteY539" fmla="*/ 6594 h 10000"/>
                    <a:gd name="connsiteX540" fmla="*/ 3883 w 10000"/>
                    <a:gd name="connsiteY540" fmla="*/ 6648 h 10000"/>
                    <a:gd name="connsiteX541" fmla="*/ 3905 w 10000"/>
                    <a:gd name="connsiteY541" fmla="*/ 6701 h 10000"/>
                    <a:gd name="connsiteX542" fmla="*/ 3928 w 10000"/>
                    <a:gd name="connsiteY542" fmla="*/ 6754 h 10000"/>
                    <a:gd name="connsiteX543" fmla="*/ 3953 w 10000"/>
                    <a:gd name="connsiteY543" fmla="*/ 6807 h 10000"/>
                    <a:gd name="connsiteX544" fmla="*/ 3978 w 10000"/>
                    <a:gd name="connsiteY544" fmla="*/ 6861 h 10000"/>
                    <a:gd name="connsiteX545" fmla="*/ 4004 w 10000"/>
                    <a:gd name="connsiteY545" fmla="*/ 6910 h 10000"/>
                    <a:gd name="connsiteX546" fmla="*/ 4031 w 10000"/>
                    <a:gd name="connsiteY546" fmla="*/ 6959 h 10000"/>
                    <a:gd name="connsiteX547" fmla="*/ 4058 w 10000"/>
                    <a:gd name="connsiteY547" fmla="*/ 7010 h 10000"/>
                    <a:gd name="connsiteX548" fmla="*/ 4118 w 10000"/>
                    <a:gd name="connsiteY548" fmla="*/ 7106 h 10000"/>
                    <a:gd name="connsiteX549" fmla="*/ 4182 w 10000"/>
                    <a:gd name="connsiteY549" fmla="*/ 7200 h 10000"/>
                    <a:gd name="connsiteX550" fmla="*/ 4248 w 10000"/>
                    <a:gd name="connsiteY550" fmla="*/ 7289 h 10000"/>
                    <a:gd name="connsiteX551" fmla="*/ 4321 w 10000"/>
                    <a:gd name="connsiteY551" fmla="*/ 7373 h 10000"/>
                    <a:gd name="connsiteX552" fmla="*/ 4394 w 10000"/>
                    <a:gd name="connsiteY552" fmla="*/ 7454 h 10000"/>
                    <a:gd name="connsiteX553" fmla="*/ 4471 w 10000"/>
                    <a:gd name="connsiteY553" fmla="*/ 7532 h 10000"/>
                    <a:gd name="connsiteX554" fmla="*/ 4552 w 10000"/>
                    <a:gd name="connsiteY554" fmla="*/ 7606 h 10000"/>
                    <a:gd name="connsiteX555" fmla="*/ 4636 w 10000"/>
                    <a:gd name="connsiteY555" fmla="*/ 7674 h 10000"/>
                    <a:gd name="connsiteX556" fmla="*/ 4679 w 10000"/>
                    <a:gd name="connsiteY556" fmla="*/ 7706 h 10000"/>
                    <a:gd name="connsiteX557" fmla="*/ 4723 w 10000"/>
                    <a:gd name="connsiteY557" fmla="*/ 7737 h 10000"/>
                    <a:gd name="connsiteX558" fmla="*/ 4766 w 10000"/>
                    <a:gd name="connsiteY558" fmla="*/ 7768 h 10000"/>
                    <a:gd name="connsiteX559" fmla="*/ 4812 w 10000"/>
                    <a:gd name="connsiteY559" fmla="*/ 7796 h 10000"/>
                    <a:gd name="connsiteX560" fmla="*/ 4859 w 10000"/>
                    <a:gd name="connsiteY560" fmla="*/ 7825 h 10000"/>
                    <a:gd name="connsiteX561" fmla="*/ 4903 w 10000"/>
                    <a:gd name="connsiteY561" fmla="*/ 7852 h 10000"/>
                    <a:gd name="connsiteX562" fmla="*/ 4951 w 10000"/>
                    <a:gd name="connsiteY562" fmla="*/ 7878 h 10000"/>
                    <a:gd name="connsiteX563" fmla="*/ 4997 w 10000"/>
                    <a:gd name="connsiteY563" fmla="*/ 7901 h 10000"/>
                    <a:gd name="connsiteX564" fmla="*/ 5047 w 10000"/>
                    <a:gd name="connsiteY564" fmla="*/ 7923 h 10000"/>
                    <a:gd name="connsiteX565" fmla="*/ 5095 w 10000"/>
                    <a:gd name="connsiteY565" fmla="*/ 7944 h 10000"/>
                    <a:gd name="connsiteX566" fmla="*/ 5145 w 10000"/>
                    <a:gd name="connsiteY566" fmla="*/ 7964 h 10000"/>
                    <a:gd name="connsiteX567" fmla="*/ 5195 w 10000"/>
                    <a:gd name="connsiteY567" fmla="*/ 7985 h 10000"/>
                    <a:gd name="connsiteX568" fmla="*/ 5246 w 10000"/>
                    <a:gd name="connsiteY568" fmla="*/ 8001 h 10000"/>
                    <a:gd name="connsiteX569" fmla="*/ 5296 w 10000"/>
                    <a:gd name="connsiteY569" fmla="*/ 8016 h 10000"/>
                    <a:gd name="connsiteX570" fmla="*/ 5348 w 10000"/>
                    <a:gd name="connsiteY570" fmla="*/ 8032 h 10000"/>
                    <a:gd name="connsiteX571" fmla="*/ 5400 w 10000"/>
                    <a:gd name="connsiteY571" fmla="*/ 8044 h 10000"/>
                    <a:gd name="connsiteX572" fmla="*/ 5453 w 10000"/>
                    <a:gd name="connsiteY572" fmla="*/ 8057 h 10000"/>
                    <a:gd name="connsiteX573" fmla="*/ 5505 w 10000"/>
                    <a:gd name="connsiteY573" fmla="*/ 8065 h 10000"/>
                    <a:gd name="connsiteX574" fmla="*/ 5558 w 10000"/>
                    <a:gd name="connsiteY574" fmla="*/ 8075 h 10000"/>
                    <a:gd name="connsiteX575" fmla="*/ 5611 w 10000"/>
                    <a:gd name="connsiteY575" fmla="*/ 8081 h 10000"/>
                    <a:gd name="connsiteX576" fmla="*/ 5665 w 10000"/>
                    <a:gd name="connsiteY576" fmla="*/ 8087 h 10000"/>
                    <a:gd name="connsiteX577" fmla="*/ 5720 w 10000"/>
                    <a:gd name="connsiteY577" fmla="*/ 8091 h 10000"/>
                    <a:gd name="connsiteX578" fmla="*/ 5775 w 10000"/>
                    <a:gd name="connsiteY578" fmla="*/ 8093 h 10000"/>
                    <a:gd name="connsiteX579" fmla="*/ 5830 w 10000"/>
                    <a:gd name="connsiteY579" fmla="*/ 8093 h 10000"/>
                    <a:gd name="connsiteX580" fmla="*/ 5885 w 10000"/>
                    <a:gd name="connsiteY580" fmla="*/ 8093 h 10000"/>
                    <a:gd name="connsiteX581" fmla="*/ 5941 w 10000"/>
                    <a:gd name="connsiteY581" fmla="*/ 8091 h 10000"/>
                    <a:gd name="connsiteX582" fmla="*/ 5994 w 10000"/>
                    <a:gd name="connsiteY582" fmla="*/ 8087 h 10000"/>
                    <a:gd name="connsiteX583" fmla="*/ 6047 w 10000"/>
                    <a:gd name="connsiteY583" fmla="*/ 8081 h 10000"/>
                    <a:gd name="connsiteX584" fmla="*/ 6101 w 10000"/>
                    <a:gd name="connsiteY584" fmla="*/ 8075 h 10000"/>
                    <a:gd name="connsiteX585" fmla="*/ 6156 w 10000"/>
                    <a:gd name="connsiteY585" fmla="*/ 8065 h 10000"/>
                    <a:gd name="connsiteX586" fmla="*/ 6209 w 10000"/>
                    <a:gd name="connsiteY586" fmla="*/ 8057 h 10000"/>
                    <a:gd name="connsiteX587" fmla="*/ 6261 w 10000"/>
                    <a:gd name="connsiteY587" fmla="*/ 8044 h 10000"/>
                    <a:gd name="connsiteX588" fmla="*/ 6313 w 10000"/>
                    <a:gd name="connsiteY588" fmla="*/ 8032 h 10000"/>
                    <a:gd name="connsiteX589" fmla="*/ 6364 w 10000"/>
                    <a:gd name="connsiteY589" fmla="*/ 8016 h 10000"/>
                    <a:gd name="connsiteX590" fmla="*/ 6416 w 10000"/>
                    <a:gd name="connsiteY590" fmla="*/ 8001 h 10000"/>
                    <a:gd name="connsiteX591" fmla="*/ 6466 w 10000"/>
                    <a:gd name="connsiteY591" fmla="*/ 7985 h 10000"/>
                    <a:gd name="connsiteX592" fmla="*/ 6515 w 10000"/>
                    <a:gd name="connsiteY592" fmla="*/ 7964 h 10000"/>
                    <a:gd name="connsiteX593" fmla="*/ 6563 w 10000"/>
                    <a:gd name="connsiteY593" fmla="*/ 7944 h 10000"/>
                    <a:gd name="connsiteX594" fmla="*/ 6613 w 10000"/>
                    <a:gd name="connsiteY594" fmla="*/ 7923 h 10000"/>
                    <a:gd name="connsiteX595" fmla="*/ 6661 w 10000"/>
                    <a:gd name="connsiteY595" fmla="*/ 7901 h 10000"/>
                    <a:gd name="connsiteX596" fmla="*/ 6709 w 10000"/>
                    <a:gd name="connsiteY596" fmla="*/ 7878 h 10000"/>
                    <a:gd name="connsiteX597" fmla="*/ 6756 w 10000"/>
                    <a:gd name="connsiteY597" fmla="*/ 7852 h 10000"/>
                    <a:gd name="connsiteX598" fmla="*/ 6802 w 10000"/>
                    <a:gd name="connsiteY598" fmla="*/ 7825 h 10000"/>
                    <a:gd name="connsiteX599" fmla="*/ 6848 w 10000"/>
                    <a:gd name="connsiteY599" fmla="*/ 7796 h 10000"/>
                    <a:gd name="connsiteX600" fmla="*/ 6893 w 10000"/>
                    <a:gd name="connsiteY600" fmla="*/ 7768 h 10000"/>
                    <a:gd name="connsiteX601" fmla="*/ 6939 w 10000"/>
                    <a:gd name="connsiteY601" fmla="*/ 7737 h 10000"/>
                    <a:gd name="connsiteX602" fmla="*/ 6982 w 10000"/>
                    <a:gd name="connsiteY602" fmla="*/ 7706 h 10000"/>
                    <a:gd name="connsiteX603" fmla="*/ 7024 w 10000"/>
                    <a:gd name="connsiteY603" fmla="*/ 7674 h 10000"/>
                    <a:gd name="connsiteX604" fmla="*/ 7108 w 10000"/>
                    <a:gd name="connsiteY604" fmla="*/ 7606 h 10000"/>
                    <a:gd name="connsiteX605" fmla="*/ 7188 w 10000"/>
                    <a:gd name="connsiteY605" fmla="*/ 7532 h 10000"/>
                    <a:gd name="connsiteX606" fmla="*/ 7266 w 10000"/>
                    <a:gd name="connsiteY606" fmla="*/ 7454 h 10000"/>
                    <a:gd name="connsiteX607" fmla="*/ 7341 w 10000"/>
                    <a:gd name="connsiteY607" fmla="*/ 7373 h 10000"/>
                    <a:gd name="connsiteX608" fmla="*/ 7411 w 10000"/>
                    <a:gd name="connsiteY608" fmla="*/ 7289 h 10000"/>
                    <a:gd name="connsiteX609" fmla="*/ 7478 w 10000"/>
                    <a:gd name="connsiteY609" fmla="*/ 7200 h 10000"/>
                    <a:gd name="connsiteX610" fmla="*/ 7542 w 10000"/>
                    <a:gd name="connsiteY610" fmla="*/ 7106 h 10000"/>
                    <a:gd name="connsiteX611" fmla="*/ 7601 w 10000"/>
                    <a:gd name="connsiteY611" fmla="*/ 7010 h 10000"/>
                    <a:gd name="connsiteX612" fmla="*/ 7628 w 10000"/>
                    <a:gd name="connsiteY612" fmla="*/ 6959 h 10000"/>
                    <a:gd name="connsiteX613" fmla="*/ 7658 w 10000"/>
                    <a:gd name="connsiteY613" fmla="*/ 6910 h 10000"/>
                    <a:gd name="connsiteX614" fmla="*/ 7683 w 10000"/>
                    <a:gd name="connsiteY614" fmla="*/ 6861 h 10000"/>
                    <a:gd name="connsiteX615" fmla="*/ 7710 w 10000"/>
                    <a:gd name="connsiteY615" fmla="*/ 6807 h 10000"/>
                    <a:gd name="connsiteX616" fmla="*/ 7731 w 10000"/>
                    <a:gd name="connsiteY616" fmla="*/ 6754 h 10000"/>
                    <a:gd name="connsiteX617" fmla="*/ 7754 w 10000"/>
                    <a:gd name="connsiteY617" fmla="*/ 6701 h 10000"/>
                    <a:gd name="connsiteX618" fmla="*/ 7777 w 10000"/>
                    <a:gd name="connsiteY618" fmla="*/ 6648 h 10000"/>
                    <a:gd name="connsiteX619" fmla="*/ 7799 w 10000"/>
                    <a:gd name="connsiteY619" fmla="*/ 6594 h 10000"/>
                    <a:gd name="connsiteX620" fmla="*/ 7818 w 10000"/>
                    <a:gd name="connsiteY620" fmla="*/ 6537 h 10000"/>
                    <a:gd name="connsiteX621" fmla="*/ 7838 w 10000"/>
                    <a:gd name="connsiteY621" fmla="*/ 6482 h 10000"/>
                    <a:gd name="connsiteX622" fmla="*/ 7854 w 10000"/>
                    <a:gd name="connsiteY622" fmla="*/ 6424 h 10000"/>
                    <a:gd name="connsiteX623" fmla="*/ 7870 w 10000"/>
                    <a:gd name="connsiteY623" fmla="*/ 6367 h 10000"/>
                    <a:gd name="connsiteX624" fmla="*/ 7884 w 10000"/>
                    <a:gd name="connsiteY624" fmla="*/ 6308 h 10000"/>
                    <a:gd name="connsiteX625" fmla="*/ 7898 w 10000"/>
                    <a:gd name="connsiteY625" fmla="*/ 6250 h 10000"/>
                    <a:gd name="connsiteX626" fmla="*/ 7911 w 10000"/>
                    <a:gd name="connsiteY626" fmla="*/ 6191 h 10000"/>
                    <a:gd name="connsiteX627" fmla="*/ 7921 w 10000"/>
                    <a:gd name="connsiteY627" fmla="*/ 6131 h 10000"/>
                    <a:gd name="connsiteX628" fmla="*/ 7932 w 10000"/>
                    <a:gd name="connsiteY628" fmla="*/ 6070 h 10000"/>
                    <a:gd name="connsiteX629" fmla="*/ 7941 w 10000"/>
                    <a:gd name="connsiteY629" fmla="*/ 6011 h 10000"/>
                    <a:gd name="connsiteX630" fmla="*/ 7948 w 10000"/>
                    <a:gd name="connsiteY630" fmla="*/ 5949 h 10000"/>
                    <a:gd name="connsiteX631" fmla="*/ 7955 w 10000"/>
                    <a:gd name="connsiteY631" fmla="*/ 5888 h 10000"/>
                    <a:gd name="connsiteX632" fmla="*/ 7959 w 10000"/>
                    <a:gd name="connsiteY632" fmla="*/ 5826 h 10000"/>
                    <a:gd name="connsiteX633" fmla="*/ 7962 w 10000"/>
                    <a:gd name="connsiteY633" fmla="*/ 5761 h 10000"/>
                    <a:gd name="connsiteX634" fmla="*/ 7966 w 10000"/>
                    <a:gd name="connsiteY634" fmla="*/ 5699 h 10000"/>
                    <a:gd name="connsiteX635" fmla="*/ 7966 w 10000"/>
                    <a:gd name="connsiteY635" fmla="*/ 5636 h 10000"/>
                    <a:gd name="connsiteX636" fmla="*/ 7966 w 10000"/>
                    <a:gd name="connsiteY636" fmla="*/ 5572 h 10000"/>
                    <a:gd name="connsiteX637" fmla="*/ 7962 w 10000"/>
                    <a:gd name="connsiteY637" fmla="*/ 5509 h 10000"/>
                    <a:gd name="connsiteX638" fmla="*/ 7959 w 10000"/>
                    <a:gd name="connsiteY638" fmla="*/ 5447 h 10000"/>
                    <a:gd name="connsiteX639" fmla="*/ 7955 w 10000"/>
                    <a:gd name="connsiteY639" fmla="*/ 5386 h 10000"/>
                    <a:gd name="connsiteX640" fmla="*/ 7948 w 10000"/>
                    <a:gd name="connsiteY640" fmla="*/ 5325 h 10000"/>
                    <a:gd name="connsiteX641" fmla="*/ 7941 w 10000"/>
                    <a:gd name="connsiteY641" fmla="*/ 5261 h 10000"/>
                    <a:gd name="connsiteX642" fmla="*/ 7932 w 10000"/>
                    <a:gd name="connsiteY642" fmla="*/ 5200 h 10000"/>
                    <a:gd name="connsiteX643" fmla="*/ 7921 w 10000"/>
                    <a:gd name="connsiteY643" fmla="*/ 5140 h 10000"/>
                    <a:gd name="connsiteX644" fmla="*/ 7911 w 10000"/>
                    <a:gd name="connsiteY644" fmla="*/ 5081 h 10000"/>
                    <a:gd name="connsiteX645" fmla="*/ 7898 w 10000"/>
                    <a:gd name="connsiteY645" fmla="*/ 5022 h 10000"/>
                    <a:gd name="connsiteX646" fmla="*/ 7884 w 10000"/>
                    <a:gd name="connsiteY646" fmla="*/ 4962 h 10000"/>
                    <a:gd name="connsiteX647" fmla="*/ 7870 w 10000"/>
                    <a:gd name="connsiteY647" fmla="*/ 4905 h 10000"/>
                    <a:gd name="connsiteX648" fmla="*/ 7854 w 10000"/>
                    <a:gd name="connsiteY648" fmla="*/ 4847 h 10000"/>
                    <a:gd name="connsiteX649" fmla="*/ 7838 w 10000"/>
                    <a:gd name="connsiteY649" fmla="*/ 4790 h 10000"/>
                    <a:gd name="connsiteX650" fmla="*/ 7818 w 10000"/>
                    <a:gd name="connsiteY650" fmla="*/ 4735 h 10000"/>
                    <a:gd name="connsiteX651" fmla="*/ 7799 w 10000"/>
                    <a:gd name="connsiteY651" fmla="*/ 4680 h 10000"/>
                    <a:gd name="connsiteX652" fmla="*/ 7777 w 10000"/>
                    <a:gd name="connsiteY652" fmla="*/ 4624 h 10000"/>
                    <a:gd name="connsiteX653" fmla="*/ 7754 w 10000"/>
                    <a:gd name="connsiteY653" fmla="*/ 4569 h 10000"/>
                    <a:gd name="connsiteX654" fmla="*/ 7731 w 10000"/>
                    <a:gd name="connsiteY654" fmla="*/ 4518 h 10000"/>
                    <a:gd name="connsiteX655" fmla="*/ 7710 w 10000"/>
                    <a:gd name="connsiteY655" fmla="*/ 4464 h 10000"/>
                    <a:gd name="connsiteX656" fmla="*/ 7683 w 10000"/>
                    <a:gd name="connsiteY656" fmla="*/ 4413 h 10000"/>
                    <a:gd name="connsiteX657" fmla="*/ 7658 w 10000"/>
                    <a:gd name="connsiteY657" fmla="*/ 4360 h 10000"/>
                    <a:gd name="connsiteX658" fmla="*/ 7628 w 10000"/>
                    <a:gd name="connsiteY658" fmla="*/ 4311 h 10000"/>
                    <a:gd name="connsiteX659" fmla="*/ 7601 w 10000"/>
                    <a:gd name="connsiteY659" fmla="*/ 4262 h 10000"/>
                    <a:gd name="connsiteX660" fmla="*/ 7542 w 10000"/>
                    <a:gd name="connsiteY660" fmla="*/ 4165 h 10000"/>
                    <a:gd name="connsiteX661" fmla="*/ 7478 w 10000"/>
                    <a:gd name="connsiteY661" fmla="*/ 4073 h 10000"/>
                    <a:gd name="connsiteX662" fmla="*/ 7411 w 10000"/>
                    <a:gd name="connsiteY662" fmla="*/ 3983 h 10000"/>
                    <a:gd name="connsiteX663" fmla="*/ 7341 w 10000"/>
                    <a:gd name="connsiteY663" fmla="*/ 3897 h 10000"/>
                    <a:gd name="connsiteX664" fmla="*/ 4205 w 10000"/>
                    <a:gd name="connsiteY664" fmla="*/ 0 h 10000"/>
                    <a:gd name="connsiteX665" fmla="*/ 3515 w 10000"/>
                    <a:gd name="connsiteY665" fmla="*/ 1509 h 10000"/>
                    <a:gd name="connsiteX666" fmla="*/ 1180 w 10000"/>
                    <a:gd name="connsiteY666" fmla="*/ 1509 h 10000"/>
                    <a:gd name="connsiteX667" fmla="*/ 1119 w 10000"/>
                    <a:gd name="connsiteY667" fmla="*/ 1509 h 10000"/>
                    <a:gd name="connsiteX668" fmla="*/ 1061 w 10000"/>
                    <a:gd name="connsiteY668" fmla="*/ 1513 h 10000"/>
                    <a:gd name="connsiteX669" fmla="*/ 1000 w 10000"/>
                    <a:gd name="connsiteY669" fmla="*/ 1524 h 10000"/>
                    <a:gd name="connsiteX670" fmla="*/ 943 w 10000"/>
                    <a:gd name="connsiteY670" fmla="*/ 1536 h 10000"/>
                    <a:gd name="connsiteX671" fmla="*/ 886 w 10000"/>
                    <a:gd name="connsiteY671" fmla="*/ 1552 h 10000"/>
                    <a:gd name="connsiteX672" fmla="*/ 831 w 10000"/>
                    <a:gd name="connsiteY672" fmla="*/ 1569 h 10000"/>
                    <a:gd name="connsiteX673" fmla="*/ 774 w 10000"/>
                    <a:gd name="connsiteY673" fmla="*/ 1591 h 10000"/>
                    <a:gd name="connsiteX674" fmla="*/ 721 w 10000"/>
                    <a:gd name="connsiteY674" fmla="*/ 1616 h 10000"/>
                    <a:gd name="connsiteX675" fmla="*/ 669 w 10000"/>
                    <a:gd name="connsiteY675" fmla="*/ 1642 h 10000"/>
                    <a:gd name="connsiteX676" fmla="*/ 618 w 10000"/>
                    <a:gd name="connsiteY676" fmla="*/ 1673 h 10000"/>
                    <a:gd name="connsiteX677" fmla="*/ 571 w 10000"/>
                    <a:gd name="connsiteY677" fmla="*/ 1704 h 10000"/>
                    <a:gd name="connsiteX678" fmla="*/ 521 w 10000"/>
                    <a:gd name="connsiteY678" fmla="*/ 1741 h 10000"/>
                    <a:gd name="connsiteX679" fmla="*/ 475 w 10000"/>
                    <a:gd name="connsiteY679" fmla="*/ 1778 h 10000"/>
                    <a:gd name="connsiteX680" fmla="*/ 431 w 10000"/>
                    <a:gd name="connsiteY680" fmla="*/ 1819 h 10000"/>
                    <a:gd name="connsiteX681" fmla="*/ 388 w 10000"/>
                    <a:gd name="connsiteY681" fmla="*/ 1862 h 10000"/>
                    <a:gd name="connsiteX682" fmla="*/ 347 w 10000"/>
                    <a:gd name="connsiteY682" fmla="*/ 1907 h 10000"/>
                    <a:gd name="connsiteX683" fmla="*/ 308 w 10000"/>
                    <a:gd name="connsiteY683" fmla="*/ 1954 h 10000"/>
                    <a:gd name="connsiteX684" fmla="*/ 271 w 10000"/>
                    <a:gd name="connsiteY684" fmla="*/ 2005 h 10000"/>
                    <a:gd name="connsiteX685" fmla="*/ 235 w 10000"/>
                    <a:gd name="connsiteY685" fmla="*/ 2054 h 10000"/>
                    <a:gd name="connsiteX686" fmla="*/ 203 w 10000"/>
                    <a:gd name="connsiteY686" fmla="*/ 2109 h 10000"/>
                    <a:gd name="connsiteX687" fmla="*/ 173 w 10000"/>
                    <a:gd name="connsiteY687" fmla="*/ 2163 h 10000"/>
                    <a:gd name="connsiteX688" fmla="*/ 142 w 10000"/>
                    <a:gd name="connsiteY688" fmla="*/ 2220 h 10000"/>
                    <a:gd name="connsiteX689" fmla="*/ 117 w 10000"/>
                    <a:gd name="connsiteY689" fmla="*/ 2277 h 10000"/>
                    <a:gd name="connsiteX690" fmla="*/ 93 w 10000"/>
                    <a:gd name="connsiteY690" fmla="*/ 2339 h 10000"/>
                    <a:gd name="connsiteX691" fmla="*/ 73 w 10000"/>
                    <a:gd name="connsiteY691" fmla="*/ 2398 h 10000"/>
                    <a:gd name="connsiteX692" fmla="*/ 53 w 10000"/>
                    <a:gd name="connsiteY692" fmla="*/ 2464 h 10000"/>
                    <a:gd name="connsiteX693" fmla="*/ 37 w 10000"/>
                    <a:gd name="connsiteY693" fmla="*/ 2527 h 10000"/>
                    <a:gd name="connsiteX694" fmla="*/ 25 w 10000"/>
                    <a:gd name="connsiteY694" fmla="*/ 2591 h 10000"/>
                    <a:gd name="connsiteX695" fmla="*/ 14 w 10000"/>
                    <a:gd name="connsiteY695" fmla="*/ 2660 h 10000"/>
                    <a:gd name="connsiteX696" fmla="*/ 7 w 10000"/>
                    <a:gd name="connsiteY696" fmla="*/ 2728 h 10000"/>
                    <a:gd name="connsiteX697" fmla="*/ 2 w 10000"/>
                    <a:gd name="connsiteY697" fmla="*/ 2795 h 10000"/>
                    <a:gd name="connsiteX698" fmla="*/ 0 w 10000"/>
                    <a:gd name="connsiteY698" fmla="*/ 2865 h 10000"/>
                    <a:gd name="connsiteX699" fmla="*/ 0 w 10000"/>
                    <a:gd name="connsiteY699" fmla="*/ 8646 h 10000"/>
                    <a:gd name="connsiteX700" fmla="*/ 2 w 10000"/>
                    <a:gd name="connsiteY700" fmla="*/ 8714 h 10000"/>
                    <a:gd name="connsiteX701" fmla="*/ 7 w 10000"/>
                    <a:gd name="connsiteY701" fmla="*/ 8784 h 10000"/>
                    <a:gd name="connsiteX702" fmla="*/ 14 w 10000"/>
                    <a:gd name="connsiteY702" fmla="*/ 8849 h 10000"/>
                    <a:gd name="connsiteX703" fmla="*/ 25 w 10000"/>
                    <a:gd name="connsiteY703" fmla="*/ 8917 h 10000"/>
                    <a:gd name="connsiteX704" fmla="*/ 37 w 10000"/>
                    <a:gd name="connsiteY704" fmla="*/ 8982 h 10000"/>
                    <a:gd name="connsiteX705" fmla="*/ 53 w 10000"/>
                    <a:gd name="connsiteY705" fmla="*/ 9048 h 10000"/>
                    <a:gd name="connsiteX706" fmla="*/ 73 w 10000"/>
                    <a:gd name="connsiteY706" fmla="*/ 9109 h 10000"/>
                    <a:gd name="connsiteX707" fmla="*/ 93 w 10000"/>
                    <a:gd name="connsiteY707" fmla="*/ 9171 h 10000"/>
                    <a:gd name="connsiteX708" fmla="*/ 117 w 10000"/>
                    <a:gd name="connsiteY708" fmla="*/ 9230 h 10000"/>
                    <a:gd name="connsiteX709" fmla="*/ 142 w 10000"/>
                    <a:gd name="connsiteY709" fmla="*/ 9289 h 10000"/>
                    <a:gd name="connsiteX710" fmla="*/ 173 w 10000"/>
                    <a:gd name="connsiteY710" fmla="*/ 9347 h 10000"/>
                    <a:gd name="connsiteX711" fmla="*/ 203 w 10000"/>
                    <a:gd name="connsiteY711" fmla="*/ 9402 h 10000"/>
                    <a:gd name="connsiteX712" fmla="*/ 235 w 10000"/>
                    <a:gd name="connsiteY712" fmla="*/ 9453 h 10000"/>
                    <a:gd name="connsiteX713" fmla="*/ 271 w 10000"/>
                    <a:gd name="connsiteY713" fmla="*/ 9506 h 10000"/>
                    <a:gd name="connsiteX714" fmla="*/ 308 w 10000"/>
                    <a:gd name="connsiteY714" fmla="*/ 9556 h 10000"/>
                    <a:gd name="connsiteX715" fmla="*/ 347 w 10000"/>
                    <a:gd name="connsiteY715" fmla="*/ 9603 h 10000"/>
                    <a:gd name="connsiteX716" fmla="*/ 388 w 10000"/>
                    <a:gd name="connsiteY716" fmla="*/ 9650 h 10000"/>
                    <a:gd name="connsiteX717" fmla="*/ 431 w 10000"/>
                    <a:gd name="connsiteY717" fmla="*/ 9691 h 10000"/>
                    <a:gd name="connsiteX718" fmla="*/ 475 w 10000"/>
                    <a:gd name="connsiteY718" fmla="*/ 9732 h 10000"/>
                    <a:gd name="connsiteX719" fmla="*/ 521 w 10000"/>
                    <a:gd name="connsiteY719" fmla="*/ 9769 h 10000"/>
                    <a:gd name="connsiteX720" fmla="*/ 571 w 10000"/>
                    <a:gd name="connsiteY720" fmla="*/ 9803 h 10000"/>
                    <a:gd name="connsiteX721" fmla="*/ 618 w 10000"/>
                    <a:gd name="connsiteY721" fmla="*/ 9836 h 10000"/>
                    <a:gd name="connsiteX722" fmla="*/ 669 w 10000"/>
                    <a:gd name="connsiteY722" fmla="*/ 9867 h 10000"/>
                    <a:gd name="connsiteX723" fmla="*/ 721 w 10000"/>
                    <a:gd name="connsiteY723" fmla="*/ 9894 h 10000"/>
                    <a:gd name="connsiteX724" fmla="*/ 774 w 10000"/>
                    <a:gd name="connsiteY724" fmla="*/ 9918 h 10000"/>
                    <a:gd name="connsiteX725" fmla="*/ 831 w 10000"/>
                    <a:gd name="connsiteY725" fmla="*/ 9939 h 10000"/>
                    <a:gd name="connsiteX726" fmla="*/ 886 w 10000"/>
                    <a:gd name="connsiteY726" fmla="*/ 9957 h 10000"/>
                    <a:gd name="connsiteX727" fmla="*/ 943 w 10000"/>
                    <a:gd name="connsiteY727" fmla="*/ 9975 h 10000"/>
                    <a:gd name="connsiteX728" fmla="*/ 1000 w 10000"/>
                    <a:gd name="connsiteY728" fmla="*/ 9986 h 10000"/>
                    <a:gd name="connsiteX729" fmla="*/ 1061 w 10000"/>
                    <a:gd name="connsiteY729" fmla="*/ 9994 h 10000"/>
                    <a:gd name="connsiteX730" fmla="*/ 1119 w 10000"/>
                    <a:gd name="connsiteY730" fmla="*/ 10000 h 10000"/>
                    <a:gd name="connsiteX731" fmla="*/ 1180 w 10000"/>
                    <a:gd name="connsiteY731" fmla="*/ 10000 h 10000"/>
                    <a:gd name="connsiteX732" fmla="*/ 8820 w 10000"/>
                    <a:gd name="connsiteY732" fmla="*/ 10000 h 10000"/>
                    <a:gd name="connsiteX733" fmla="*/ 8882 w 10000"/>
                    <a:gd name="connsiteY733" fmla="*/ 10000 h 10000"/>
                    <a:gd name="connsiteX734" fmla="*/ 8941 w 10000"/>
                    <a:gd name="connsiteY734" fmla="*/ 9994 h 10000"/>
                    <a:gd name="connsiteX735" fmla="*/ 9000 w 10000"/>
                    <a:gd name="connsiteY735" fmla="*/ 9986 h 10000"/>
                    <a:gd name="connsiteX736" fmla="*/ 9059 w 10000"/>
                    <a:gd name="connsiteY736" fmla="*/ 9975 h 10000"/>
                    <a:gd name="connsiteX737" fmla="*/ 9114 w 10000"/>
                    <a:gd name="connsiteY737" fmla="*/ 9957 h 10000"/>
                    <a:gd name="connsiteX738" fmla="*/ 9172 w 10000"/>
                    <a:gd name="connsiteY738" fmla="*/ 9939 h 10000"/>
                    <a:gd name="connsiteX739" fmla="*/ 9226 w 10000"/>
                    <a:gd name="connsiteY739" fmla="*/ 9918 h 10000"/>
                    <a:gd name="connsiteX740" fmla="*/ 9279 w 10000"/>
                    <a:gd name="connsiteY740" fmla="*/ 9894 h 10000"/>
                    <a:gd name="connsiteX741" fmla="*/ 9331 w 10000"/>
                    <a:gd name="connsiteY741" fmla="*/ 9867 h 10000"/>
                    <a:gd name="connsiteX742" fmla="*/ 9382 w 10000"/>
                    <a:gd name="connsiteY742" fmla="*/ 9836 h 10000"/>
                    <a:gd name="connsiteX743" fmla="*/ 9432 w 10000"/>
                    <a:gd name="connsiteY743" fmla="*/ 9803 h 10000"/>
                    <a:gd name="connsiteX744" fmla="*/ 9480 w 10000"/>
                    <a:gd name="connsiteY744" fmla="*/ 9769 h 10000"/>
                    <a:gd name="connsiteX745" fmla="*/ 9525 w 10000"/>
                    <a:gd name="connsiteY745" fmla="*/ 9732 h 10000"/>
                    <a:gd name="connsiteX746" fmla="*/ 9571 w 10000"/>
                    <a:gd name="connsiteY746" fmla="*/ 9691 h 10000"/>
                    <a:gd name="connsiteX747" fmla="*/ 9612 w 10000"/>
                    <a:gd name="connsiteY747" fmla="*/ 9650 h 10000"/>
                    <a:gd name="connsiteX748" fmla="*/ 9653 w 10000"/>
                    <a:gd name="connsiteY748" fmla="*/ 9603 h 10000"/>
                    <a:gd name="connsiteX749" fmla="*/ 9692 w 10000"/>
                    <a:gd name="connsiteY749" fmla="*/ 9556 h 10000"/>
                    <a:gd name="connsiteX750" fmla="*/ 9729 w 10000"/>
                    <a:gd name="connsiteY750" fmla="*/ 9506 h 10000"/>
                    <a:gd name="connsiteX751" fmla="*/ 9765 w 10000"/>
                    <a:gd name="connsiteY751" fmla="*/ 9453 h 10000"/>
                    <a:gd name="connsiteX752" fmla="*/ 9797 w 10000"/>
                    <a:gd name="connsiteY752" fmla="*/ 9402 h 10000"/>
                    <a:gd name="connsiteX753" fmla="*/ 9829 w 10000"/>
                    <a:gd name="connsiteY753" fmla="*/ 9347 h 10000"/>
                    <a:gd name="connsiteX754" fmla="*/ 9858 w 10000"/>
                    <a:gd name="connsiteY754" fmla="*/ 9289 h 10000"/>
                    <a:gd name="connsiteX755" fmla="*/ 9883 w 10000"/>
                    <a:gd name="connsiteY755" fmla="*/ 9230 h 10000"/>
                    <a:gd name="connsiteX756" fmla="*/ 9907 w 10000"/>
                    <a:gd name="connsiteY756" fmla="*/ 9171 h 10000"/>
                    <a:gd name="connsiteX757" fmla="*/ 9927 w 10000"/>
                    <a:gd name="connsiteY757" fmla="*/ 9109 h 10000"/>
                    <a:gd name="connsiteX758" fmla="*/ 9947 w 10000"/>
                    <a:gd name="connsiteY758" fmla="*/ 9048 h 10000"/>
                    <a:gd name="connsiteX759" fmla="*/ 9963 w 10000"/>
                    <a:gd name="connsiteY759" fmla="*/ 8982 h 10000"/>
                    <a:gd name="connsiteX760" fmla="*/ 9975 w 10000"/>
                    <a:gd name="connsiteY760" fmla="*/ 8917 h 10000"/>
                    <a:gd name="connsiteX761" fmla="*/ 9986 w 10000"/>
                    <a:gd name="connsiteY761" fmla="*/ 8849 h 10000"/>
                    <a:gd name="connsiteX762" fmla="*/ 9995 w 10000"/>
                    <a:gd name="connsiteY762" fmla="*/ 8784 h 10000"/>
                    <a:gd name="connsiteX763" fmla="*/ 9998 w 10000"/>
                    <a:gd name="connsiteY763" fmla="*/ 8714 h 10000"/>
                    <a:gd name="connsiteX764" fmla="*/ 10000 w 10000"/>
                    <a:gd name="connsiteY764" fmla="*/ 8646 h 10000"/>
                    <a:gd name="connsiteX765" fmla="*/ 10000 w 10000"/>
                    <a:gd name="connsiteY765" fmla="*/ 2865 h 10000"/>
                    <a:gd name="connsiteX766" fmla="*/ 9998 w 10000"/>
                    <a:gd name="connsiteY766" fmla="*/ 2795 h 10000"/>
                    <a:gd name="connsiteX767" fmla="*/ 9995 w 10000"/>
                    <a:gd name="connsiteY767" fmla="*/ 2728 h 10000"/>
                    <a:gd name="connsiteX768" fmla="*/ 9986 w 10000"/>
                    <a:gd name="connsiteY768" fmla="*/ 2660 h 10000"/>
                    <a:gd name="connsiteX769" fmla="*/ 9975 w 10000"/>
                    <a:gd name="connsiteY769" fmla="*/ 2591 h 10000"/>
                    <a:gd name="connsiteX770" fmla="*/ 9963 w 10000"/>
                    <a:gd name="connsiteY770" fmla="*/ 2527 h 10000"/>
                    <a:gd name="connsiteX771" fmla="*/ 9947 w 10000"/>
                    <a:gd name="connsiteY771" fmla="*/ 2464 h 10000"/>
                    <a:gd name="connsiteX772" fmla="*/ 9927 w 10000"/>
                    <a:gd name="connsiteY772" fmla="*/ 2398 h 10000"/>
                    <a:gd name="connsiteX773" fmla="*/ 9907 w 10000"/>
                    <a:gd name="connsiteY773" fmla="*/ 2339 h 10000"/>
                    <a:gd name="connsiteX774" fmla="*/ 9883 w 10000"/>
                    <a:gd name="connsiteY774" fmla="*/ 2277 h 10000"/>
                    <a:gd name="connsiteX775" fmla="*/ 9858 w 10000"/>
                    <a:gd name="connsiteY775" fmla="*/ 2220 h 10000"/>
                    <a:gd name="connsiteX776" fmla="*/ 9829 w 10000"/>
                    <a:gd name="connsiteY776" fmla="*/ 2163 h 10000"/>
                    <a:gd name="connsiteX777" fmla="*/ 9797 w 10000"/>
                    <a:gd name="connsiteY777" fmla="*/ 2109 h 10000"/>
                    <a:gd name="connsiteX778" fmla="*/ 9765 w 10000"/>
                    <a:gd name="connsiteY778" fmla="*/ 2054 h 10000"/>
                    <a:gd name="connsiteX779" fmla="*/ 9729 w 10000"/>
                    <a:gd name="connsiteY779" fmla="*/ 2005 h 10000"/>
                    <a:gd name="connsiteX780" fmla="*/ 9692 w 10000"/>
                    <a:gd name="connsiteY780" fmla="*/ 1954 h 10000"/>
                    <a:gd name="connsiteX781" fmla="*/ 9653 w 10000"/>
                    <a:gd name="connsiteY781" fmla="*/ 1907 h 10000"/>
                    <a:gd name="connsiteX782" fmla="*/ 9612 w 10000"/>
                    <a:gd name="connsiteY782" fmla="*/ 1862 h 10000"/>
                    <a:gd name="connsiteX783" fmla="*/ 9571 w 10000"/>
                    <a:gd name="connsiteY783" fmla="*/ 1819 h 10000"/>
                    <a:gd name="connsiteX784" fmla="*/ 9525 w 10000"/>
                    <a:gd name="connsiteY784" fmla="*/ 1778 h 10000"/>
                    <a:gd name="connsiteX785" fmla="*/ 9480 w 10000"/>
                    <a:gd name="connsiteY785" fmla="*/ 1741 h 10000"/>
                    <a:gd name="connsiteX786" fmla="*/ 9432 w 10000"/>
                    <a:gd name="connsiteY786" fmla="*/ 1704 h 10000"/>
                    <a:gd name="connsiteX787" fmla="*/ 9382 w 10000"/>
                    <a:gd name="connsiteY787" fmla="*/ 1673 h 10000"/>
                    <a:gd name="connsiteX788" fmla="*/ 9331 w 10000"/>
                    <a:gd name="connsiteY788" fmla="*/ 1642 h 10000"/>
                    <a:gd name="connsiteX789" fmla="*/ 9279 w 10000"/>
                    <a:gd name="connsiteY789" fmla="*/ 1616 h 10000"/>
                    <a:gd name="connsiteX790" fmla="*/ 9226 w 10000"/>
                    <a:gd name="connsiteY790" fmla="*/ 1591 h 10000"/>
                    <a:gd name="connsiteX791" fmla="*/ 9172 w 10000"/>
                    <a:gd name="connsiteY791" fmla="*/ 1569 h 10000"/>
                    <a:gd name="connsiteX792" fmla="*/ 9114 w 10000"/>
                    <a:gd name="connsiteY792" fmla="*/ 1552 h 10000"/>
                    <a:gd name="connsiteX793" fmla="*/ 9059 w 10000"/>
                    <a:gd name="connsiteY793" fmla="*/ 1536 h 10000"/>
                    <a:gd name="connsiteX794" fmla="*/ 9000 w 10000"/>
                    <a:gd name="connsiteY794" fmla="*/ 1524 h 10000"/>
                    <a:gd name="connsiteX795" fmla="*/ 8941 w 10000"/>
                    <a:gd name="connsiteY795" fmla="*/ 1513 h 10000"/>
                    <a:gd name="connsiteX796" fmla="*/ 8882 w 10000"/>
                    <a:gd name="connsiteY796" fmla="*/ 1509 h 10000"/>
                    <a:gd name="connsiteX797" fmla="*/ 8820 w 10000"/>
                    <a:gd name="connsiteY797" fmla="*/ 1509 h 10000"/>
                    <a:gd name="connsiteX798" fmla="*/ 8446 w 10000"/>
                    <a:gd name="connsiteY798" fmla="*/ 1509 h 10000"/>
                    <a:gd name="connsiteX799" fmla="*/ 7653 w 10000"/>
                    <a:gd name="connsiteY799" fmla="*/ 0 h 10000"/>
                    <a:gd name="connsiteX800" fmla="*/ 4205 w 10000"/>
                    <a:gd name="connsiteY800" fmla="*/ 0 h 10000"/>
                    <a:gd name="connsiteX0-1" fmla="*/ 2161 w 10000"/>
                    <a:gd name="connsiteY0-2" fmla="*/ 80 h 10000"/>
                    <a:gd name="connsiteX1-3" fmla="*/ 2161 w 10000"/>
                    <a:gd name="connsiteY1-4" fmla="*/ 80 h 10000"/>
                    <a:gd name="connsiteX2-5" fmla="*/ 2207 w 10000"/>
                    <a:gd name="connsiteY2-6" fmla="*/ 80 h 10000"/>
                    <a:gd name="connsiteX3-7" fmla="*/ 2253 w 10000"/>
                    <a:gd name="connsiteY3-8" fmla="*/ 86 h 10000"/>
                    <a:gd name="connsiteX4-9" fmla="*/ 2296 w 10000"/>
                    <a:gd name="connsiteY4-10" fmla="*/ 90 h 10000"/>
                    <a:gd name="connsiteX5-11" fmla="*/ 2338 w 10000"/>
                    <a:gd name="connsiteY5-12" fmla="*/ 100 h 10000"/>
                    <a:gd name="connsiteX6-13" fmla="*/ 2383 w 10000"/>
                    <a:gd name="connsiteY6-14" fmla="*/ 109 h 10000"/>
                    <a:gd name="connsiteX7-15" fmla="*/ 2426 w 10000"/>
                    <a:gd name="connsiteY7-16" fmla="*/ 121 h 10000"/>
                    <a:gd name="connsiteX8-17" fmla="*/ 2467 w 10000"/>
                    <a:gd name="connsiteY8-18" fmla="*/ 135 h 10000"/>
                    <a:gd name="connsiteX9-19" fmla="*/ 2506 w 10000"/>
                    <a:gd name="connsiteY9-20" fmla="*/ 152 h 10000"/>
                    <a:gd name="connsiteX10-21" fmla="*/ 2545 w 10000"/>
                    <a:gd name="connsiteY10-22" fmla="*/ 170 h 10000"/>
                    <a:gd name="connsiteX11-23" fmla="*/ 2584 w 10000"/>
                    <a:gd name="connsiteY11-24" fmla="*/ 193 h 10000"/>
                    <a:gd name="connsiteX12-25" fmla="*/ 2621 w 10000"/>
                    <a:gd name="connsiteY12-26" fmla="*/ 213 h 10000"/>
                    <a:gd name="connsiteX13-27" fmla="*/ 2659 w 10000"/>
                    <a:gd name="connsiteY13-28" fmla="*/ 240 h 10000"/>
                    <a:gd name="connsiteX14-29" fmla="*/ 2696 w 10000"/>
                    <a:gd name="connsiteY14-30" fmla="*/ 264 h 10000"/>
                    <a:gd name="connsiteX15-31" fmla="*/ 2730 w 10000"/>
                    <a:gd name="connsiteY15-32" fmla="*/ 293 h 10000"/>
                    <a:gd name="connsiteX16-33" fmla="*/ 2764 w 10000"/>
                    <a:gd name="connsiteY16-34" fmla="*/ 322 h 10000"/>
                    <a:gd name="connsiteX17-35" fmla="*/ 2796 w 10000"/>
                    <a:gd name="connsiteY17-36" fmla="*/ 354 h 10000"/>
                    <a:gd name="connsiteX18-37" fmla="*/ 2826 w 10000"/>
                    <a:gd name="connsiteY18-38" fmla="*/ 385 h 10000"/>
                    <a:gd name="connsiteX19-39" fmla="*/ 2858 w 10000"/>
                    <a:gd name="connsiteY19-40" fmla="*/ 420 h 10000"/>
                    <a:gd name="connsiteX20-41" fmla="*/ 2887 w 10000"/>
                    <a:gd name="connsiteY20-42" fmla="*/ 457 h 10000"/>
                    <a:gd name="connsiteX21-43" fmla="*/ 2913 w 10000"/>
                    <a:gd name="connsiteY21-44" fmla="*/ 492 h 10000"/>
                    <a:gd name="connsiteX22-45" fmla="*/ 2938 w 10000"/>
                    <a:gd name="connsiteY22-46" fmla="*/ 530 h 10000"/>
                    <a:gd name="connsiteX23-47" fmla="*/ 2963 w 10000"/>
                    <a:gd name="connsiteY23-48" fmla="*/ 571 h 10000"/>
                    <a:gd name="connsiteX24-49" fmla="*/ 2986 w 10000"/>
                    <a:gd name="connsiteY24-50" fmla="*/ 610 h 10000"/>
                    <a:gd name="connsiteX25-51" fmla="*/ 3008 w 10000"/>
                    <a:gd name="connsiteY25-52" fmla="*/ 653 h 10000"/>
                    <a:gd name="connsiteX26-53" fmla="*/ 3027 w 10000"/>
                    <a:gd name="connsiteY26-54" fmla="*/ 696 h 10000"/>
                    <a:gd name="connsiteX27-55" fmla="*/ 3045 w 10000"/>
                    <a:gd name="connsiteY27-56" fmla="*/ 741 h 10000"/>
                    <a:gd name="connsiteX28-57" fmla="*/ 3063 w 10000"/>
                    <a:gd name="connsiteY28-58" fmla="*/ 786 h 10000"/>
                    <a:gd name="connsiteX29-59" fmla="*/ 3077 w 10000"/>
                    <a:gd name="connsiteY29-60" fmla="*/ 831 h 10000"/>
                    <a:gd name="connsiteX30-61" fmla="*/ 3090 w 10000"/>
                    <a:gd name="connsiteY30-62" fmla="*/ 879 h 10000"/>
                    <a:gd name="connsiteX31-63" fmla="*/ 3102 w 10000"/>
                    <a:gd name="connsiteY31-64" fmla="*/ 928 h 10000"/>
                    <a:gd name="connsiteX32-65" fmla="*/ 3109 w 10000"/>
                    <a:gd name="connsiteY32-66" fmla="*/ 977 h 10000"/>
                    <a:gd name="connsiteX33-67" fmla="*/ 3118 w 10000"/>
                    <a:gd name="connsiteY33-68" fmla="*/ 1026 h 10000"/>
                    <a:gd name="connsiteX34-69" fmla="*/ 1207 w 10000"/>
                    <a:gd name="connsiteY34-70" fmla="*/ 1026 h 10000"/>
                    <a:gd name="connsiteX35-71" fmla="*/ 1214 w 10000"/>
                    <a:gd name="connsiteY35-72" fmla="*/ 977 h 10000"/>
                    <a:gd name="connsiteX36-73" fmla="*/ 1223 w 10000"/>
                    <a:gd name="connsiteY36-74" fmla="*/ 928 h 10000"/>
                    <a:gd name="connsiteX37-75" fmla="*/ 1233 w 10000"/>
                    <a:gd name="connsiteY37-76" fmla="*/ 879 h 10000"/>
                    <a:gd name="connsiteX38-77" fmla="*/ 1248 w 10000"/>
                    <a:gd name="connsiteY38-78" fmla="*/ 831 h 10000"/>
                    <a:gd name="connsiteX39-79" fmla="*/ 1262 w 10000"/>
                    <a:gd name="connsiteY39-80" fmla="*/ 786 h 10000"/>
                    <a:gd name="connsiteX40-81" fmla="*/ 1280 w 10000"/>
                    <a:gd name="connsiteY40-82" fmla="*/ 741 h 10000"/>
                    <a:gd name="connsiteX41-83" fmla="*/ 1296 w 10000"/>
                    <a:gd name="connsiteY41-84" fmla="*/ 696 h 10000"/>
                    <a:gd name="connsiteX42-85" fmla="*/ 1317 w 10000"/>
                    <a:gd name="connsiteY42-86" fmla="*/ 653 h 10000"/>
                    <a:gd name="connsiteX43-87" fmla="*/ 1337 w 10000"/>
                    <a:gd name="connsiteY43-88" fmla="*/ 610 h 10000"/>
                    <a:gd name="connsiteX44-89" fmla="*/ 1360 w 10000"/>
                    <a:gd name="connsiteY44-90" fmla="*/ 571 h 10000"/>
                    <a:gd name="connsiteX45-91" fmla="*/ 1385 w 10000"/>
                    <a:gd name="connsiteY45-92" fmla="*/ 530 h 10000"/>
                    <a:gd name="connsiteX46-93" fmla="*/ 1411 w 10000"/>
                    <a:gd name="connsiteY46-94" fmla="*/ 492 h 10000"/>
                    <a:gd name="connsiteX47-95" fmla="*/ 1438 w 10000"/>
                    <a:gd name="connsiteY47-96" fmla="*/ 457 h 10000"/>
                    <a:gd name="connsiteX48-97" fmla="*/ 1466 w 10000"/>
                    <a:gd name="connsiteY48-98" fmla="*/ 420 h 10000"/>
                    <a:gd name="connsiteX49-99" fmla="*/ 1497 w 10000"/>
                    <a:gd name="connsiteY49-100" fmla="*/ 385 h 10000"/>
                    <a:gd name="connsiteX50-101" fmla="*/ 1527 w 10000"/>
                    <a:gd name="connsiteY50-102" fmla="*/ 354 h 10000"/>
                    <a:gd name="connsiteX51-103" fmla="*/ 1561 w 10000"/>
                    <a:gd name="connsiteY51-104" fmla="*/ 322 h 10000"/>
                    <a:gd name="connsiteX52-105" fmla="*/ 1593 w 10000"/>
                    <a:gd name="connsiteY52-106" fmla="*/ 293 h 10000"/>
                    <a:gd name="connsiteX53-107" fmla="*/ 1628 w 10000"/>
                    <a:gd name="connsiteY53-108" fmla="*/ 264 h 10000"/>
                    <a:gd name="connsiteX54-109" fmla="*/ 1664 w 10000"/>
                    <a:gd name="connsiteY54-110" fmla="*/ 240 h 10000"/>
                    <a:gd name="connsiteX55-111" fmla="*/ 1701 w 10000"/>
                    <a:gd name="connsiteY55-112" fmla="*/ 213 h 10000"/>
                    <a:gd name="connsiteX56-113" fmla="*/ 1737 w 10000"/>
                    <a:gd name="connsiteY56-114" fmla="*/ 193 h 10000"/>
                    <a:gd name="connsiteX57-115" fmla="*/ 1778 w 10000"/>
                    <a:gd name="connsiteY57-116" fmla="*/ 170 h 10000"/>
                    <a:gd name="connsiteX58-117" fmla="*/ 1817 w 10000"/>
                    <a:gd name="connsiteY58-118" fmla="*/ 152 h 10000"/>
                    <a:gd name="connsiteX59-119" fmla="*/ 1858 w 10000"/>
                    <a:gd name="connsiteY59-120" fmla="*/ 135 h 10000"/>
                    <a:gd name="connsiteX60-121" fmla="*/ 1899 w 10000"/>
                    <a:gd name="connsiteY60-122" fmla="*/ 121 h 10000"/>
                    <a:gd name="connsiteX61-123" fmla="*/ 1940 w 10000"/>
                    <a:gd name="connsiteY61-124" fmla="*/ 109 h 10000"/>
                    <a:gd name="connsiteX62-125" fmla="*/ 1984 w 10000"/>
                    <a:gd name="connsiteY62-126" fmla="*/ 100 h 10000"/>
                    <a:gd name="connsiteX63-127" fmla="*/ 2027 w 10000"/>
                    <a:gd name="connsiteY63-128" fmla="*/ 90 h 10000"/>
                    <a:gd name="connsiteX64-129" fmla="*/ 2073 w 10000"/>
                    <a:gd name="connsiteY64-130" fmla="*/ 86 h 10000"/>
                    <a:gd name="connsiteX65-131" fmla="*/ 2116 w 10000"/>
                    <a:gd name="connsiteY65-132" fmla="*/ 80 h 10000"/>
                    <a:gd name="connsiteX66-133" fmla="*/ 2161 w 10000"/>
                    <a:gd name="connsiteY66-134" fmla="*/ 80 h 10000"/>
                    <a:gd name="connsiteX67-135" fmla="*/ 5830 w 10000"/>
                    <a:gd name="connsiteY67-136" fmla="*/ 2038 h 10000"/>
                    <a:gd name="connsiteX68-137" fmla="*/ 5830 w 10000"/>
                    <a:gd name="connsiteY68-138" fmla="*/ 2038 h 10000"/>
                    <a:gd name="connsiteX69-139" fmla="*/ 5912 w 10000"/>
                    <a:gd name="connsiteY69-140" fmla="*/ 2040 h 10000"/>
                    <a:gd name="connsiteX70-141" fmla="*/ 5992 w 10000"/>
                    <a:gd name="connsiteY70-142" fmla="*/ 2042 h 10000"/>
                    <a:gd name="connsiteX71-143" fmla="*/ 6070 w 10000"/>
                    <a:gd name="connsiteY71-144" fmla="*/ 2050 h 10000"/>
                    <a:gd name="connsiteX72-145" fmla="*/ 6149 w 10000"/>
                    <a:gd name="connsiteY72-146" fmla="*/ 2056 h 10000"/>
                    <a:gd name="connsiteX73-147" fmla="*/ 6227 w 10000"/>
                    <a:gd name="connsiteY73-148" fmla="*/ 2066 h 10000"/>
                    <a:gd name="connsiteX74-149" fmla="*/ 6305 w 10000"/>
                    <a:gd name="connsiteY74-150" fmla="*/ 2081 h 10000"/>
                    <a:gd name="connsiteX75-151" fmla="*/ 6382 w 10000"/>
                    <a:gd name="connsiteY75-152" fmla="*/ 2095 h 10000"/>
                    <a:gd name="connsiteX76-153" fmla="*/ 6460 w 10000"/>
                    <a:gd name="connsiteY76-154" fmla="*/ 2111 h 10000"/>
                    <a:gd name="connsiteX77-155" fmla="*/ 6535 w 10000"/>
                    <a:gd name="connsiteY77-156" fmla="*/ 2130 h 10000"/>
                    <a:gd name="connsiteX78-157" fmla="*/ 6611 w 10000"/>
                    <a:gd name="connsiteY78-158" fmla="*/ 2152 h 10000"/>
                    <a:gd name="connsiteX79-159" fmla="*/ 6686 w 10000"/>
                    <a:gd name="connsiteY79-160" fmla="*/ 2175 h 10000"/>
                    <a:gd name="connsiteX80-161" fmla="*/ 6761 w 10000"/>
                    <a:gd name="connsiteY80-162" fmla="*/ 2199 h 10000"/>
                    <a:gd name="connsiteX81-163" fmla="*/ 6832 w 10000"/>
                    <a:gd name="connsiteY81-164" fmla="*/ 2228 h 10000"/>
                    <a:gd name="connsiteX82-165" fmla="*/ 6905 w 10000"/>
                    <a:gd name="connsiteY82-166" fmla="*/ 2257 h 10000"/>
                    <a:gd name="connsiteX83-167" fmla="*/ 6975 w 10000"/>
                    <a:gd name="connsiteY83-168" fmla="*/ 2288 h 10000"/>
                    <a:gd name="connsiteX84-169" fmla="*/ 7048 w 10000"/>
                    <a:gd name="connsiteY84-170" fmla="*/ 2320 h 10000"/>
                    <a:gd name="connsiteX85-171" fmla="*/ 7115 w 10000"/>
                    <a:gd name="connsiteY85-172" fmla="*/ 2355 h 10000"/>
                    <a:gd name="connsiteX86-173" fmla="*/ 7186 w 10000"/>
                    <a:gd name="connsiteY86-174" fmla="*/ 2394 h 10000"/>
                    <a:gd name="connsiteX87-175" fmla="*/ 7252 w 10000"/>
                    <a:gd name="connsiteY87-176" fmla="*/ 2433 h 10000"/>
                    <a:gd name="connsiteX88-177" fmla="*/ 7320 w 10000"/>
                    <a:gd name="connsiteY88-178" fmla="*/ 2472 h 10000"/>
                    <a:gd name="connsiteX89-179" fmla="*/ 7387 w 10000"/>
                    <a:gd name="connsiteY89-180" fmla="*/ 2515 h 10000"/>
                    <a:gd name="connsiteX90-181" fmla="*/ 7452 w 10000"/>
                    <a:gd name="connsiteY90-182" fmla="*/ 2558 h 10000"/>
                    <a:gd name="connsiteX91-183" fmla="*/ 7514 w 10000"/>
                    <a:gd name="connsiteY91-184" fmla="*/ 2605 h 10000"/>
                    <a:gd name="connsiteX92-185" fmla="*/ 7578 w 10000"/>
                    <a:gd name="connsiteY92-186" fmla="*/ 2654 h 10000"/>
                    <a:gd name="connsiteX93-187" fmla="*/ 7638 w 10000"/>
                    <a:gd name="connsiteY93-188" fmla="*/ 2701 h 10000"/>
                    <a:gd name="connsiteX94-189" fmla="*/ 7701 w 10000"/>
                    <a:gd name="connsiteY94-190" fmla="*/ 2752 h 10000"/>
                    <a:gd name="connsiteX95-191" fmla="*/ 7761 w 10000"/>
                    <a:gd name="connsiteY95-192" fmla="*/ 2806 h 10000"/>
                    <a:gd name="connsiteX96-193" fmla="*/ 7818 w 10000"/>
                    <a:gd name="connsiteY96-194" fmla="*/ 2861 h 10000"/>
                    <a:gd name="connsiteX97-195" fmla="*/ 7877 w 10000"/>
                    <a:gd name="connsiteY97-196" fmla="*/ 2914 h 10000"/>
                    <a:gd name="connsiteX98-197" fmla="*/ 7932 w 10000"/>
                    <a:gd name="connsiteY98-198" fmla="*/ 2972 h 10000"/>
                    <a:gd name="connsiteX99-199" fmla="*/ 7985 w 10000"/>
                    <a:gd name="connsiteY99-200" fmla="*/ 3031 h 10000"/>
                    <a:gd name="connsiteX100-201" fmla="*/ 8039 w 10000"/>
                    <a:gd name="connsiteY100-202" fmla="*/ 3090 h 10000"/>
                    <a:gd name="connsiteX101-203" fmla="*/ 8094 w 10000"/>
                    <a:gd name="connsiteY101-204" fmla="*/ 3152 h 10000"/>
                    <a:gd name="connsiteX102-205" fmla="*/ 8142 w 10000"/>
                    <a:gd name="connsiteY102-206" fmla="*/ 3217 h 10000"/>
                    <a:gd name="connsiteX103-207" fmla="*/ 8194 w 10000"/>
                    <a:gd name="connsiteY103-208" fmla="*/ 3281 h 10000"/>
                    <a:gd name="connsiteX104-209" fmla="*/ 8242 w 10000"/>
                    <a:gd name="connsiteY104-210" fmla="*/ 3348 h 10000"/>
                    <a:gd name="connsiteX105-211" fmla="*/ 8290 w 10000"/>
                    <a:gd name="connsiteY105-212" fmla="*/ 3414 h 10000"/>
                    <a:gd name="connsiteX106-213" fmla="*/ 8334 w 10000"/>
                    <a:gd name="connsiteY106-214" fmla="*/ 3484 h 10000"/>
                    <a:gd name="connsiteX107-215" fmla="*/ 8379 w 10000"/>
                    <a:gd name="connsiteY107-216" fmla="*/ 3553 h 10000"/>
                    <a:gd name="connsiteX108-217" fmla="*/ 8421 w 10000"/>
                    <a:gd name="connsiteY108-218" fmla="*/ 3623 h 10000"/>
                    <a:gd name="connsiteX109-219" fmla="*/ 8462 w 10000"/>
                    <a:gd name="connsiteY109-220" fmla="*/ 3696 h 10000"/>
                    <a:gd name="connsiteX110-221" fmla="*/ 8505 w 10000"/>
                    <a:gd name="connsiteY110-222" fmla="*/ 3770 h 10000"/>
                    <a:gd name="connsiteX111-223" fmla="*/ 8541 w 10000"/>
                    <a:gd name="connsiteY111-224" fmla="*/ 3844 h 10000"/>
                    <a:gd name="connsiteX112-225" fmla="*/ 8578 w 10000"/>
                    <a:gd name="connsiteY112-226" fmla="*/ 3920 h 10000"/>
                    <a:gd name="connsiteX113-227" fmla="*/ 8614 w 10000"/>
                    <a:gd name="connsiteY113-228" fmla="*/ 4000 h 10000"/>
                    <a:gd name="connsiteX114-229" fmla="*/ 8647 w 10000"/>
                    <a:gd name="connsiteY114-230" fmla="*/ 4075 h 10000"/>
                    <a:gd name="connsiteX115-231" fmla="*/ 8679 w 10000"/>
                    <a:gd name="connsiteY115-232" fmla="*/ 4155 h 10000"/>
                    <a:gd name="connsiteX116-233" fmla="*/ 8712 w 10000"/>
                    <a:gd name="connsiteY116-234" fmla="*/ 4235 h 10000"/>
                    <a:gd name="connsiteX117-235" fmla="*/ 8740 w 10000"/>
                    <a:gd name="connsiteY117-236" fmla="*/ 4317 h 10000"/>
                    <a:gd name="connsiteX118-237" fmla="*/ 8767 w 10000"/>
                    <a:gd name="connsiteY118-238" fmla="*/ 4399 h 10000"/>
                    <a:gd name="connsiteX119-239" fmla="*/ 8792 w 10000"/>
                    <a:gd name="connsiteY119-240" fmla="*/ 4481 h 10000"/>
                    <a:gd name="connsiteX120-241" fmla="*/ 8817 w 10000"/>
                    <a:gd name="connsiteY120-242" fmla="*/ 4565 h 10000"/>
                    <a:gd name="connsiteX121-243" fmla="*/ 8836 w 10000"/>
                    <a:gd name="connsiteY121-244" fmla="*/ 4651 h 10000"/>
                    <a:gd name="connsiteX122-245" fmla="*/ 8857 w 10000"/>
                    <a:gd name="connsiteY122-246" fmla="*/ 4737 h 10000"/>
                    <a:gd name="connsiteX123-247" fmla="*/ 8877 w 10000"/>
                    <a:gd name="connsiteY123-248" fmla="*/ 4825 h 10000"/>
                    <a:gd name="connsiteX124-249" fmla="*/ 8893 w 10000"/>
                    <a:gd name="connsiteY124-250" fmla="*/ 4909 h 10000"/>
                    <a:gd name="connsiteX125-251" fmla="*/ 8907 w 10000"/>
                    <a:gd name="connsiteY125-252" fmla="*/ 4997 h 10000"/>
                    <a:gd name="connsiteX126-253" fmla="*/ 8920 w 10000"/>
                    <a:gd name="connsiteY126-254" fmla="*/ 5089 h 10000"/>
                    <a:gd name="connsiteX127-255" fmla="*/ 8930 w 10000"/>
                    <a:gd name="connsiteY127-256" fmla="*/ 5179 h 10000"/>
                    <a:gd name="connsiteX128-257" fmla="*/ 8941 w 10000"/>
                    <a:gd name="connsiteY128-258" fmla="*/ 5269 h 10000"/>
                    <a:gd name="connsiteX129-259" fmla="*/ 8946 w 10000"/>
                    <a:gd name="connsiteY129-260" fmla="*/ 5359 h 10000"/>
                    <a:gd name="connsiteX130-261" fmla="*/ 8954 w 10000"/>
                    <a:gd name="connsiteY130-262" fmla="*/ 5450 h 10000"/>
                    <a:gd name="connsiteX131-263" fmla="*/ 8955 w 10000"/>
                    <a:gd name="connsiteY131-264" fmla="*/ 5542 h 10000"/>
                    <a:gd name="connsiteX132-265" fmla="*/ 8957 w 10000"/>
                    <a:gd name="connsiteY132-266" fmla="*/ 5636 h 10000"/>
                    <a:gd name="connsiteX133-267" fmla="*/ 8955 w 10000"/>
                    <a:gd name="connsiteY133-268" fmla="*/ 5728 h 10000"/>
                    <a:gd name="connsiteX134-269" fmla="*/ 8954 w 10000"/>
                    <a:gd name="connsiteY134-270" fmla="*/ 5820 h 10000"/>
                    <a:gd name="connsiteX135-271" fmla="*/ 8946 w 10000"/>
                    <a:gd name="connsiteY135-272" fmla="*/ 5912 h 10000"/>
                    <a:gd name="connsiteX136-273" fmla="*/ 8941 w 10000"/>
                    <a:gd name="connsiteY136-274" fmla="*/ 6005 h 10000"/>
                    <a:gd name="connsiteX137-275" fmla="*/ 8930 w 10000"/>
                    <a:gd name="connsiteY137-276" fmla="*/ 6095 h 10000"/>
                    <a:gd name="connsiteX138-277" fmla="*/ 8920 w 10000"/>
                    <a:gd name="connsiteY138-278" fmla="*/ 6185 h 10000"/>
                    <a:gd name="connsiteX139-279" fmla="*/ 8907 w 10000"/>
                    <a:gd name="connsiteY139-280" fmla="*/ 6273 h 10000"/>
                    <a:gd name="connsiteX140-281" fmla="*/ 8893 w 10000"/>
                    <a:gd name="connsiteY140-282" fmla="*/ 6361 h 10000"/>
                    <a:gd name="connsiteX141-283" fmla="*/ 8877 w 10000"/>
                    <a:gd name="connsiteY141-284" fmla="*/ 6449 h 10000"/>
                    <a:gd name="connsiteX142-285" fmla="*/ 8857 w 10000"/>
                    <a:gd name="connsiteY142-286" fmla="*/ 6535 h 10000"/>
                    <a:gd name="connsiteX143-287" fmla="*/ 8836 w 10000"/>
                    <a:gd name="connsiteY143-288" fmla="*/ 6619 h 10000"/>
                    <a:gd name="connsiteX144-289" fmla="*/ 8817 w 10000"/>
                    <a:gd name="connsiteY144-290" fmla="*/ 6705 h 10000"/>
                    <a:gd name="connsiteX145-291" fmla="*/ 8792 w 10000"/>
                    <a:gd name="connsiteY145-292" fmla="*/ 6791 h 10000"/>
                    <a:gd name="connsiteX146-293" fmla="*/ 8767 w 10000"/>
                    <a:gd name="connsiteY146-294" fmla="*/ 6871 h 10000"/>
                    <a:gd name="connsiteX147-295" fmla="*/ 8740 w 10000"/>
                    <a:gd name="connsiteY147-296" fmla="*/ 6955 h 10000"/>
                    <a:gd name="connsiteX148-297" fmla="*/ 8712 w 10000"/>
                    <a:gd name="connsiteY148-298" fmla="*/ 7035 h 10000"/>
                    <a:gd name="connsiteX149-299" fmla="*/ 8679 w 10000"/>
                    <a:gd name="connsiteY149-300" fmla="*/ 7117 h 10000"/>
                    <a:gd name="connsiteX150-301" fmla="*/ 8647 w 10000"/>
                    <a:gd name="connsiteY150-302" fmla="*/ 7194 h 10000"/>
                    <a:gd name="connsiteX151-303" fmla="*/ 8614 w 10000"/>
                    <a:gd name="connsiteY151-304" fmla="*/ 7274 h 10000"/>
                    <a:gd name="connsiteX152-305" fmla="*/ 8578 w 10000"/>
                    <a:gd name="connsiteY152-306" fmla="*/ 7350 h 10000"/>
                    <a:gd name="connsiteX153-307" fmla="*/ 8541 w 10000"/>
                    <a:gd name="connsiteY153-308" fmla="*/ 7426 h 10000"/>
                    <a:gd name="connsiteX154-309" fmla="*/ 8505 w 10000"/>
                    <a:gd name="connsiteY154-310" fmla="*/ 7502 h 10000"/>
                    <a:gd name="connsiteX155-311" fmla="*/ 8462 w 10000"/>
                    <a:gd name="connsiteY155-312" fmla="*/ 7575 h 10000"/>
                    <a:gd name="connsiteX156-313" fmla="*/ 8421 w 10000"/>
                    <a:gd name="connsiteY156-314" fmla="*/ 7647 h 10000"/>
                    <a:gd name="connsiteX157-315" fmla="*/ 8379 w 10000"/>
                    <a:gd name="connsiteY157-316" fmla="*/ 7719 h 10000"/>
                    <a:gd name="connsiteX158-317" fmla="*/ 8334 w 10000"/>
                    <a:gd name="connsiteY158-318" fmla="*/ 7790 h 10000"/>
                    <a:gd name="connsiteX159-319" fmla="*/ 8290 w 10000"/>
                    <a:gd name="connsiteY159-320" fmla="*/ 7856 h 10000"/>
                    <a:gd name="connsiteX160-321" fmla="*/ 8242 w 10000"/>
                    <a:gd name="connsiteY160-322" fmla="*/ 7925 h 10000"/>
                    <a:gd name="connsiteX161-323" fmla="*/ 8194 w 10000"/>
                    <a:gd name="connsiteY161-324" fmla="*/ 7989 h 10000"/>
                    <a:gd name="connsiteX162-325" fmla="*/ 8142 w 10000"/>
                    <a:gd name="connsiteY162-326" fmla="*/ 8057 h 10000"/>
                    <a:gd name="connsiteX163-327" fmla="*/ 8094 w 10000"/>
                    <a:gd name="connsiteY163-328" fmla="*/ 8118 h 10000"/>
                    <a:gd name="connsiteX164-329" fmla="*/ 8039 w 10000"/>
                    <a:gd name="connsiteY164-330" fmla="*/ 8179 h 10000"/>
                    <a:gd name="connsiteX165-331" fmla="*/ 7985 w 10000"/>
                    <a:gd name="connsiteY165-332" fmla="*/ 8239 h 10000"/>
                    <a:gd name="connsiteX166-333" fmla="*/ 7932 w 10000"/>
                    <a:gd name="connsiteY166-334" fmla="*/ 8298 h 10000"/>
                    <a:gd name="connsiteX167-335" fmla="*/ 7877 w 10000"/>
                    <a:gd name="connsiteY167-336" fmla="*/ 8356 h 10000"/>
                    <a:gd name="connsiteX168-337" fmla="*/ 7818 w 10000"/>
                    <a:gd name="connsiteY168-338" fmla="*/ 8413 h 10000"/>
                    <a:gd name="connsiteX169-339" fmla="*/ 7761 w 10000"/>
                    <a:gd name="connsiteY169-340" fmla="*/ 8466 h 10000"/>
                    <a:gd name="connsiteX170-341" fmla="*/ 7701 w 10000"/>
                    <a:gd name="connsiteY170-342" fmla="*/ 8519 h 10000"/>
                    <a:gd name="connsiteX171-343" fmla="*/ 7638 w 10000"/>
                    <a:gd name="connsiteY171-344" fmla="*/ 8569 h 10000"/>
                    <a:gd name="connsiteX172-345" fmla="*/ 7578 w 10000"/>
                    <a:gd name="connsiteY172-346" fmla="*/ 8620 h 10000"/>
                    <a:gd name="connsiteX173-347" fmla="*/ 7514 w 10000"/>
                    <a:gd name="connsiteY173-348" fmla="*/ 8667 h 10000"/>
                    <a:gd name="connsiteX174-349" fmla="*/ 7452 w 10000"/>
                    <a:gd name="connsiteY174-350" fmla="*/ 8712 h 10000"/>
                    <a:gd name="connsiteX175-351" fmla="*/ 7387 w 10000"/>
                    <a:gd name="connsiteY175-352" fmla="*/ 8757 h 10000"/>
                    <a:gd name="connsiteX176-353" fmla="*/ 7320 w 10000"/>
                    <a:gd name="connsiteY176-354" fmla="*/ 8800 h 10000"/>
                    <a:gd name="connsiteX177-355" fmla="*/ 7252 w 10000"/>
                    <a:gd name="connsiteY177-356" fmla="*/ 8841 h 10000"/>
                    <a:gd name="connsiteX178-357" fmla="*/ 7186 w 10000"/>
                    <a:gd name="connsiteY178-358" fmla="*/ 8878 h 10000"/>
                    <a:gd name="connsiteX179-359" fmla="*/ 7115 w 10000"/>
                    <a:gd name="connsiteY179-360" fmla="*/ 8917 h 10000"/>
                    <a:gd name="connsiteX180-361" fmla="*/ 7048 w 10000"/>
                    <a:gd name="connsiteY180-362" fmla="*/ 8949 h 10000"/>
                    <a:gd name="connsiteX181-363" fmla="*/ 6975 w 10000"/>
                    <a:gd name="connsiteY181-364" fmla="*/ 8982 h 10000"/>
                    <a:gd name="connsiteX182-365" fmla="*/ 6905 w 10000"/>
                    <a:gd name="connsiteY182-366" fmla="*/ 9015 h 10000"/>
                    <a:gd name="connsiteX183-367" fmla="*/ 6832 w 10000"/>
                    <a:gd name="connsiteY183-368" fmla="*/ 9046 h 10000"/>
                    <a:gd name="connsiteX184-369" fmla="*/ 6761 w 10000"/>
                    <a:gd name="connsiteY184-370" fmla="*/ 9070 h 10000"/>
                    <a:gd name="connsiteX185-371" fmla="*/ 6686 w 10000"/>
                    <a:gd name="connsiteY185-372" fmla="*/ 9097 h 10000"/>
                    <a:gd name="connsiteX186-373" fmla="*/ 6611 w 10000"/>
                    <a:gd name="connsiteY186-374" fmla="*/ 9121 h 10000"/>
                    <a:gd name="connsiteX187-375" fmla="*/ 6535 w 10000"/>
                    <a:gd name="connsiteY187-376" fmla="*/ 9142 h 10000"/>
                    <a:gd name="connsiteX188-377" fmla="*/ 6460 w 10000"/>
                    <a:gd name="connsiteY188-378" fmla="*/ 9162 h 10000"/>
                    <a:gd name="connsiteX189-379" fmla="*/ 6382 w 10000"/>
                    <a:gd name="connsiteY189-380" fmla="*/ 9179 h 10000"/>
                    <a:gd name="connsiteX190-381" fmla="*/ 6305 w 10000"/>
                    <a:gd name="connsiteY190-382" fmla="*/ 9193 h 10000"/>
                    <a:gd name="connsiteX191-383" fmla="*/ 6227 w 10000"/>
                    <a:gd name="connsiteY191-384" fmla="*/ 9203 h 10000"/>
                    <a:gd name="connsiteX192-385" fmla="*/ 6149 w 10000"/>
                    <a:gd name="connsiteY192-386" fmla="*/ 9214 h 10000"/>
                    <a:gd name="connsiteX193-387" fmla="*/ 6070 w 10000"/>
                    <a:gd name="connsiteY193-388" fmla="*/ 9224 h 10000"/>
                    <a:gd name="connsiteX194-389" fmla="*/ 5992 w 10000"/>
                    <a:gd name="connsiteY194-390" fmla="*/ 9228 h 10000"/>
                    <a:gd name="connsiteX195-391" fmla="*/ 5912 w 10000"/>
                    <a:gd name="connsiteY195-392" fmla="*/ 9232 h 10000"/>
                    <a:gd name="connsiteX196-393" fmla="*/ 5830 w 10000"/>
                    <a:gd name="connsiteY196-394" fmla="*/ 9232 h 10000"/>
                    <a:gd name="connsiteX197-395" fmla="*/ 5750 w 10000"/>
                    <a:gd name="connsiteY197-396" fmla="*/ 9232 h 10000"/>
                    <a:gd name="connsiteX198-397" fmla="*/ 5670 w 10000"/>
                    <a:gd name="connsiteY198-398" fmla="*/ 9228 h 10000"/>
                    <a:gd name="connsiteX199-399" fmla="*/ 5588 w 10000"/>
                    <a:gd name="connsiteY199-400" fmla="*/ 9224 h 10000"/>
                    <a:gd name="connsiteX200-401" fmla="*/ 5510 w 10000"/>
                    <a:gd name="connsiteY200-402" fmla="*/ 9214 h 10000"/>
                    <a:gd name="connsiteX201-403" fmla="*/ 5432 w 10000"/>
                    <a:gd name="connsiteY201-404" fmla="*/ 9203 h 10000"/>
                    <a:gd name="connsiteX202-405" fmla="*/ 5353 w 10000"/>
                    <a:gd name="connsiteY202-406" fmla="*/ 9193 h 10000"/>
                    <a:gd name="connsiteX203-407" fmla="*/ 5277 w 10000"/>
                    <a:gd name="connsiteY203-408" fmla="*/ 9179 h 10000"/>
                    <a:gd name="connsiteX204-409" fmla="*/ 5200 w 10000"/>
                    <a:gd name="connsiteY204-410" fmla="*/ 9162 h 10000"/>
                    <a:gd name="connsiteX205-411" fmla="*/ 5124 w 10000"/>
                    <a:gd name="connsiteY205-412" fmla="*/ 9142 h 10000"/>
                    <a:gd name="connsiteX206-413" fmla="*/ 5049 w 10000"/>
                    <a:gd name="connsiteY206-414" fmla="*/ 9121 h 10000"/>
                    <a:gd name="connsiteX207-415" fmla="*/ 4974 w 10000"/>
                    <a:gd name="connsiteY207-416" fmla="*/ 9097 h 10000"/>
                    <a:gd name="connsiteX208-417" fmla="*/ 4901 w 10000"/>
                    <a:gd name="connsiteY208-418" fmla="*/ 9070 h 10000"/>
                    <a:gd name="connsiteX209-419" fmla="*/ 4826 w 10000"/>
                    <a:gd name="connsiteY209-420" fmla="*/ 9046 h 10000"/>
                    <a:gd name="connsiteX210-421" fmla="*/ 4754 w 10000"/>
                    <a:gd name="connsiteY210-422" fmla="*/ 9015 h 10000"/>
                    <a:gd name="connsiteX211-423" fmla="*/ 4684 w 10000"/>
                    <a:gd name="connsiteY211-424" fmla="*/ 8982 h 10000"/>
                    <a:gd name="connsiteX212-425" fmla="*/ 4615 w 10000"/>
                    <a:gd name="connsiteY212-426" fmla="*/ 8949 h 10000"/>
                    <a:gd name="connsiteX213-427" fmla="*/ 4544 w 10000"/>
                    <a:gd name="connsiteY213-428" fmla="*/ 8917 h 10000"/>
                    <a:gd name="connsiteX214-429" fmla="*/ 4476 w 10000"/>
                    <a:gd name="connsiteY214-430" fmla="*/ 8878 h 10000"/>
                    <a:gd name="connsiteX215-431" fmla="*/ 4406 w 10000"/>
                    <a:gd name="connsiteY215-432" fmla="*/ 8841 h 10000"/>
                    <a:gd name="connsiteX216-433" fmla="*/ 4339 w 10000"/>
                    <a:gd name="connsiteY216-434" fmla="*/ 8800 h 10000"/>
                    <a:gd name="connsiteX217-435" fmla="*/ 4275 w 10000"/>
                    <a:gd name="connsiteY217-436" fmla="*/ 8757 h 10000"/>
                    <a:gd name="connsiteX218-437" fmla="*/ 4209 w 10000"/>
                    <a:gd name="connsiteY218-438" fmla="*/ 8712 h 10000"/>
                    <a:gd name="connsiteX219-439" fmla="*/ 4145 w 10000"/>
                    <a:gd name="connsiteY219-440" fmla="*/ 8667 h 10000"/>
                    <a:gd name="connsiteX220-441" fmla="*/ 4083 w 10000"/>
                    <a:gd name="connsiteY220-442" fmla="*/ 8620 h 10000"/>
                    <a:gd name="connsiteX221-443" fmla="*/ 4020 w 10000"/>
                    <a:gd name="connsiteY221-444" fmla="*/ 8569 h 10000"/>
                    <a:gd name="connsiteX222-445" fmla="*/ 3960 w 10000"/>
                    <a:gd name="connsiteY222-446" fmla="*/ 8519 h 10000"/>
                    <a:gd name="connsiteX223-447" fmla="*/ 3901 w 10000"/>
                    <a:gd name="connsiteY223-448" fmla="*/ 8466 h 10000"/>
                    <a:gd name="connsiteX224-449" fmla="*/ 3841 w 10000"/>
                    <a:gd name="connsiteY224-450" fmla="*/ 8413 h 10000"/>
                    <a:gd name="connsiteX225-451" fmla="*/ 3784 w 10000"/>
                    <a:gd name="connsiteY225-452" fmla="*/ 8356 h 10000"/>
                    <a:gd name="connsiteX226-453" fmla="*/ 3727 w 10000"/>
                    <a:gd name="connsiteY226-454" fmla="*/ 8298 h 10000"/>
                    <a:gd name="connsiteX227-455" fmla="*/ 3673 w 10000"/>
                    <a:gd name="connsiteY227-456" fmla="*/ 8239 h 10000"/>
                    <a:gd name="connsiteX228-457" fmla="*/ 3620 w 10000"/>
                    <a:gd name="connsiteY228-458" fmla="*/ 8179 h 10000"/>
                    <a:gd name="connsiteX229-459" fmla="*/ 3566 w 10000"/>
                    <a:gd name="connsiteY229-460" fmla="*/ 8118 h 10000"/>
                    <a:gd name="connsiteX230-461" fmla="*/ 3517 w 10000"/>
                    <a:gd name="connsiteY230-462" fmla="*/ 8057 h 10000"/>
                    <a:gd name="connsiteX231-463" fmla="*/ 3467 w 10000"/>
                    <a:gd name="connsiteY231-464" fmla="*/ 7989 h 10000"/>
                    <a:gd name="connsiteX232-465" fmla="*/ 3417 w 10000"/>
                    <a:gd name="connsiteY232-466" fmla="*/ 7925 h 10000"/>
                    <a:gd name="connsiteX233-467" fmla="*/ 3371 w 10000"/>
                    <a:gd name="connsiteY233-468" fmla="*/ 7856 h 10000"/>
                    <a:gd name="connsiteX234-469" fmla="*/ 3324 w 10000"/>
                    <a:gd name="connsiteY234-470" fmla="*/ 7790 h 10000"/>
                    <a:gd name="connsiteX235-471" fmla="*/ 3282 w 10000"/>
                    <a:gd name="connsiteY235-472" fmla="*/ 7719 h 10000"/>
                    <a:gd name="connsiteX236-473" fmla="*/ 3237 w 10000"/>
                    <a:gd name="connsiteY236-474" fmla="*/ 7647 h 10000"/>
                    <a:gd name="connsiteX237-475" fmla="*/ 3196 w 10000"/>
                    <a:gd name="connsiteY237-476" fmla="*/ 7575 h 10000"/>
                    <a:gd name="connsiteX238-477" fmla="*/ 3157 w 10000"/>
                    <a:gd name="connsiteY238-478" fmla="*/ 7502 h 10000"/>
                    <a:gd name="connsiteX239-479" fmla="*/ 3118 w 10000"/>
                    <a:gd name="connsiteY239-480" fmla="*/ 7426 h 10000"/>
                    <a:gd name="connsiteX240-481" fmla="*/ 3081 w 10000"/>
                    <a:gd name="connsiteY240-482" fmla="*/ 7350 h 10000"/>
                    <a:gd name="connsiteX241-483" fmla="*/ 3045 w 10000"/>
                    <a:gd name="connsiteY241-484" fmla="*/ 7274 h 10000"/>
                    <a:gd name="connsiteX242-485" fmla="*/ 3013 w 10000"/>
                    <a:gd name="connsiteY242-486" fmla="*/ 7194 h 10000"/>
                    <a:gd name="connsiteX243-487" fmla="*/ 2979 w 10000"/>
                    <a:gd name="connsiteY243-488" fmla="*/ 7117 h 10000"/>
                    <a:gd name="connsiteX244-489" fmla="*/ 2951 w 10000"/>
                    <a:gd name="connsiteY244-490" fmla="*/ 7035 h 10000"/>
                    <a:gd name="connsiteX245-491" fmla="*/ 2922 w 10000"/>
                    <a:gd name="connsiteY245-492" fmla="*/ 6955 h 10000"/>
                    <a:gd name="connsiteX246-493" fmla="*/ 2892 w 10000"/>
                    <a:gd name="connsiteY246-494" fmla="*/ 6871 h 10000"/>
                    <a:gd name="connsiteX247-495" fmla="*/ 2869 w 10000"/>
                    <a:gd name="connsiteY247-496" fmla="*/ 6791 h 10000"/>
                    <a:gd name="connsiteX248-497" fmla="*/ 2846 w 10000"/>
                    <a:gd name="connsiteY248-498" fmla="*/ 6705 h 10000"/>
                    <a:gd name="connsiteX249-499" fmla="*/ 2823 w 10000"/>
                    <a:gd name="connsiteY249-500" fmla="*/ 6619 h 10000"/>
                    <a:gd name="connsiteX250-501" fmla="*/ 2801 w 10000"/>
                    <a:gd name="connsiteY250-502" fmla="*/ 6535 h 10000"/>
                    <a:gd name="connsiteX251-503" fmla="*/ 2783 w 10000"/>
                    <a:gd name="connsiteY251-504" fmla="*/ 6449 h 10000"/>
                    <a:gd name="connsiteX252-505" fmla="*/ 2767 w 10000"/>
                    <a:gd name="connsiteY252-506" fmla="*/ 6361 h 10000"/>
                    <a:gd name="connsiteX253-507" fmla="*/ 2753 w 10000"/>
                    <a:gd name="connsiteY253-508" fmla="*/ 6273 h 10000"/>
                    <a:gd name="connsiteX254-509" fmla="*/ 2741 w 10000"/>
                    <a:gd name="connsiteY254-510" fmla="*/ 6185 h 10000"/>
                    <a:gd name="connsiteX255-511" fmla="*/ 2730 w 10000"/>
                    <a:gd name="connsiteY255-512" fmla="*/ 6095 h 10000"/>
                    <a:gd name="connsiteX256-513" fmla="*/ 2719 w 10000"/>
                    <a:gd name="connsiteY256-514" fmla="*/ 6005 h 10000"/>
                    <a:gd name="connsiteX257-515" fmla="*/ 2712 w 10000"/>
                    <a:gd name="connsiteY257-516" fmla="*/ 5912 h 10000"/>
                    <a:gd name="connsiteX258-517" fmla="*/ 2709 w 10000"/>
                    <a:gd name="connsiteY258-518" fmla="*/ 5820 h 10000"/>
                    <a:gd name="connsiteX259-519" fmla="*/ 2705 w 10000"/>
                    <a:gd name="connsiteY259-520" fmla="*/ 5728 h 10000"/>
                    <a:gd name="connsiteX260-521" fmla="*/ 2705 w 10000"/>
                    <a:gd name="connsiteY260-522" fmla="*/ 5636 h 10000"/>
                    <a:gd name="connsiteX261-523" fmla="*/ 2705 w 10000"/>
                    <a:gd name="connsiteY261-524" fmla="*/ 5542 h 10000"/>
                    <a:gd name="connsiteX262-525" fmla="*/ 2709 w 10000"/>
                    <a:gd name="connsiteY262-526" fmla="*/ 5450 h 10000"/>
                    <a:gd name="connsiteX263-527" fmla="*/ 2712 w 10000"/>
                    <a:gd name="connsiteY263-528" fmla="*/ 5359 h 10000"/>
                    <a:gd name="connsiteX264-529" fmla="*/ 2719 w 10000"/>
                    <a:gd name="connsiteY264-530" fmla="*/ 5269 h 10000"/>
                    <a:gd name="connsiteX265-531" fmla="*/ 2730 w 10000"/>
                    <a:gd name="connsiteY265-532" fmla="*/ 5179 h 10000"/>
                    <a:gd name="connsiteX266-533" fmla="*/ 2741 w 10000"/>
                    <a:gd name="connsiteY266-534" fmla="*/ 5089 h 10000"/>
                    <a:gd name="connsiteX267-535" fmla="*/ 2753 w 10000"/>
                    <a:gd name="connsiteY267-536" fmla="*/ 4997 h 10000"/>
                    <a:gd name="connsiteX268-537" fmla="*/ 2767 w 10000"/>
                    <a:gd name="connsiteY268-538" fmla="*/ 4909 h 10000"/>
                    <a:gd name="connsiteX269-539" fmla="*/ 2783 w 10000"/>
                    <a:gd name="connsiteY269-540" fmla="*/ 4825 h 10000"/>
                    <a:gd name="connsiteX270-541" fmla="*/ 2801 w 10000"/>
                    <a:gd name="connsiteY270-542" fmla="*/ 4737 h 10000"/>
                    <a:gd name="connsiteX271-543" fmla="*/ 2823 w 10000"/>
                    <a:gd name="connsiteY271-544" fmla="*/ 4651 h 10000"/>
                    <a:gd name="connsiteX272-545" fmla="*/ 2846 w 10000"/>
                    <a:gd name="connsiteY272-546" fmla="*/ 4565 h 10000"/>
                    <a:gd name="connsiteX273-547" fmla="*/ 2869 w 10000"/>
                    <a:gd name="connsiteY273-548" fmla="*/ 4481 h 10000"/>
                    <a:gd name="connsiteX274-549" fmla="*/ 2892 w 10000"/>
                    <a:gd name="connsiteY274-550" fmla="*/ 4399 h 10000"/>
                    <a:gd name="connsiteX275-551" fmla="*/ 2922 w 10000"/>
                    <a:gd name="connsiteY275-552" fmla="*/ 4317 h 10000"/>
                    <a:gd name="connsiteX276-553" fmla="*/ 2951 w 10000"/>
                    <a:gd name="connsiteY276-554" fmla="*/ 4235 h 10000"/>
                    <a:gd name="connsiteX277-555" fmla="*/ 2979 w 10000"/>
                    <a:gd name="connsiteY277-556" fmla="*/ 4155 h 10000"/>
                    <a:gd name="connsiteX278-557" fmla="*/ 3013 w 10000"/>
                    <a:gd name="connsiteY278-558" fmla="*/ 4075 h 10000"/>
                    <a:gd name="connsiteX279-559" fmla="*/ 3045 w 10000"/>
                    <a:gd name="connsiteY279-560" fmla="*/ 4000 h 10000"/>
                    <a:gd name="connsiteX280-561" fmla="*/ 3081 w 10000"/>
                    <a:gd name="connsiteY280-562" fmla="*/ 3920 h 10000"/>
                    <a:gd name="connsiteX281-563" fmla="*/ 3118 w 10000"/>
                    <a:gd name="connsiteY281-564" fmla="*/ 3844 h 10000"/>
                    <a:gd name="connsiteX282-565" fmla="*/ 3157 w 10000"/>
                    <a:gd name="connsiteY282-566" fmla="*/ 3770 h 10000"/>
                    <a:gd name="connsiteX283-567" fmla="*/ 3196 w 10000"/>
                    <a:gd name="connsiteY283-568" fmla="*/ 3696 h 10000"/>
                    <a:gd name="connsiteX284-569" fmla="*/ 3237 w 10000"/>
                    <a:gd name="connsiteY284-570" fmla="*/ 3623 h 10000"/>
                    <a:gd name="connsiteX285-571" fmla="*/ 3282 w 10000"/>
                    <a:gd name="connsiteY285-572" fmla="*/ 3553 h 10000"/>
                    <a:gd name="connsiteX286-573" fmla="*/ 3324 w 10000"/>
                    <a:gd name="connsiteY286-574" fmla="*/ 3484 h 10000"/>
                    <a:gd name="connsiteX287-575" fmla="*/ 3371 w 10000"/>
                    <a:gd name="connsiteY287-576" fmla="*/ 3414 h 10000"/>
                    <a:gd name="connsiteX288-577" fmla="*/ 3417 w 10000"/>
                    <a:gd name="connsiteY288-578" fmla="*/ 3348 h 10000"/>
                    <a:gd name="connsiteX289-579" fmla="*/ 3467 w 10000"/>
                    <a:gd name="connsiteY289-580" fmla="*/ 3281 h 10000"/>
                    <a:gd name="connsiteX290-581" fmla="*/ 3517 w 10000"/>
                    <a:gd name="connsiteY290-582" fmla="*/ 3217 h 10000"/>
                    <a:gd name="connsiteX291-583" fmla="*/ 3566 w 10000"/>
                    <a:gd name="connsiteY291-584" fmla="*/ 3152 h 10000"/>
                    <a:gd name="connsiteX292-585" fmla="*/ 3620 w 10000"/>
                    <a:gd name="connsiteY292-586" fmla="*/ 3090 h 10000"/>
                    <a:gd name="connsiteX293-587" fmla="*/ 3673 w 10000"/>
                    <a:gd name="connsiteY293-588" fmla="*/ 3031 h 10000"/>
                    <a:gd name="connsiteX294-589" fmla="*/ 3727 w 10000"/>
                    <a:gd name="connsiteY294-590" fmla="*/ 2972 h 10000"/>
                    <a:gd name="connsiteX295-591" fmla="*/ 3784 w 10000"/>
                    <a:gd name="connsiteY295-592" fmla="*/ 2914 h 10000"/>
                    <a:gd name="connsiteX296-593" fmla="*/ 3841 w 10000"/>
                    <a:gd name="connsiteY296-594" fmla="*/ 2861 h 10000"/>
                    <a:gd name="connsiteX297-595" fmla="*/ 3901 w 10000"/>
                    <a:gd name="connsiteY297-596" fmla="*/ 2806 h 10000"/>
                    <a:gd name="connsiteX298-597" fmla="*/ 3960 w 10000"/>
                    <a:gd name="connsiteY298-598" fmla="*/ 2752 h 10000"/>
                    <a:gd name="connsiteX299-599" fmla="*/ 4020 w 10000"/>
                    <a:gd name="connsiteY299-600" fmla="*/ 2701 h 10000"/>
                    <a:gd name="connsiteX300-601" fmla="*/ 4083 w 10000"/>
                    <a:gd name="connsiteY300-602" fmla="*/ 2654 h 10000"/>
                    <a:gd name="connsiteX301-603" fmla="*/ 4145 w 10000"/>
                    <a:gd name="connsiteY301-604" fmla="*/ 2605 h 10000"/>
                    <a:gd name="connsiteX302-605" fmla="*/ 4209 w 10000"/>
                    <a:gd name="connsiteY302-606" fmla="*/ 2558 h 10000"/>
                    <a:gd name="connsiteX303-607" fmla="*/ 4275 w 10000"/>
                    <a:gd name="connsiteY303-608" fmla="*/ 2515 h 10000"/>
                    <a:gd name="connsiteX304-609" fmla="*/ 4339 w 10000"/>
                    <a:gd name="connsiteY304-610" fmla="*/ 2472 h 10000"/>
                    <a:gd name="connsiteX305-611" fmla="*/ 4406 w 10000"/>
                    <a:gd name="connsiteY305-612" fmla="*/ 2433 h 10000"/>
                    <a:gd name="connsiteX306-613" fmla="*/ 4476 w 10000"/>
                    <a:gd name="connsiteY306-614" fmla="*/ 2394 h 10000"/>
                    <a:gd name="connsiteX307-615" fmla="*/ 4544 w 10000"/>
                    <a:gd name="connsiteY307-616" fmla="*/ 2355 h 10000"/>
                    <a:gd name="connsiteX308-617" fmla="*/ 4615 w 10000"/>
                    <a:gd name="connsiteY308-618" fmla="*/ 2320 h 10000"/>
                    <a:gd name="connsiteX309-619" fmla="*/ 4684 w 10000"/>
                    <a:gd name="connsiteY309-620" fmla="*/ 2288 h 10000"/>
                    <a:gd name="connsiteX310-621" fmla="*/ 4754 w 10000"/>
                    <a:gd name="connsiteY310-622" fmla="*/ 2257 h 10000"/>
                    <a:gd name="connsiteX311-623" fmla="*/ 4826 w 10000"/>
                    <a:gd name="connsiteY311-624" fmla="*/ 2228 h 10000"/>
                    <a:gd name="connsiteX312-625" fmla="*/ 4901 w 10000"/>
                    <a:gd name="connsiteY312-626" fmla="*/ 2199 h 10000"/>
                    <a:gd name="connsiteX313-627" fmla="*/ 4974 w 10000"/>
                    <a:gd name="connsiteY313-628" fmla="*/ 2175 h 10000"/>
                    <a:gd name="connsiteX314-629" fmla="*/ 5049 w 10000"/>
                    <a:gd name="connsiteY314-630" fmla="*/ 2152 h 10000"/>
                    <a:gd name="connsiteX315-631" fmla="*/ 5124 w 10000"/>
                    <a:gd name="connsiteY315-632" fmla="*/ 2130 h 10000"/>
                    <a:gd name="connsiteX316-633" fmla="*/ 5200 w 10000"/>
                    <a:gd name="connsiteY316-634" fmla="*/ 2111 h 10000"/>
                    <a:gd name="connsiteX317-635" fmla="*/ 5277 w 10000"/>
                    <a:gd name="connsiteY317-636" fmla="*/ 2095 h 10000"/>
                    <a:gd name="connsiteX318-637" fmla="*/ 5353 w 10000"/>
                    <a:gd name="connsiteY318-638" fmla="*/ 2081 h 10000"/>
                    <a:gd name="connsiteX319-639" fmla="*/ 5432 w 10000"/>
                    <a:gd name="connsiteY319-640" fmla="*/ 2066 h 10000"/>
                    <a:gd name="connsiteX320-641" fmla="*/ 5510 w 10000"/>
                    <a:gd name="connsiteY320-642" fmla="*/ 2056 h 10000"/>
                    <a:gd name="connsiteX321-643" fmla="*/ 5588 w 10000"/>
                    <a:gd name="connsiteY321-644" fmla="*/ 2050 h 10000"/>
                    <a:gd name="connsiteX322-645" fmla="*/ 5670 w 10000"/>
                    <a:gd name="connsiteY322-646" fmla="*/ 2042 h 10000"/>
                    <a:gd name="connsiteX323-647" fmla="*/ 5750 w 10000"/>
                    <a:gd name="connsiteY323-648" fmla="*/ 2040 h 10000"/>
                    <a:gd name="connsiteX324-649" fmla="*/ 5830 w 10000"/>
                    <a:gd name="connsiteY324-650" fmla="*/ 2038 h 10000"/>
                    <a:gd name="connsiteX325-651" fmla="*/ 5432 w 10000"/>
                    <a:gd name="connsiteY325-652" fmla="*/ 3879 h 10000"/>
                    <a:gd name="connsiteX326-653" fmla="*/ 5432 w 10000"/>
                    <a:gd name="connsiteY326-654" fmla="*/ 3879 h 10000"/>
                    <a:gd name="connsiteX327-655" fmla="*/ 5394 w 10000"/>
                    <a:gd name="connsiteY327-656" fmla="*/ 3854 h 10000"/>
                    <a:gd name="connsiteX328-657" fmla="*/ 5355 w 10000"/>
                    <a:gd name="connsiteY328-658" fmla="*/ 3836 h 10000"/>
                    <a:gd name="connsiteX329-659" fmla="*/ 5316 w 10000"/>
                    <a:gd name="connsiteY329-660" fmla="*/ 3819 h 10000"/>
                    <a:gd name="connsiteX330-661" fmla="*/ 5277 w 10000"/>
                    <a:gd name="connsiteY330-662" fmla="*/ 3805 h 10000"/>
                    <a:gd name="connsiteX331-663" fmla="*/ 5236 w 10000"/>
                    <a:gd name="connsiteY331-664" fmla="*/ 3793 h 10000"/>
                    <a:gd name="connsiteX332-665" fmla="*/ 5195 w 10000"/>
                    <a:gd name="connsiteY332-666" fmla="*/ 3785 h 10000"/>
                    <a:gd name="connsiteX333-667" fmla="*/ 5154 w 10000"/>
                    <a:gd name="connsiteY333-668" fmla="*/ 3780 h 10000"/>
                    <a:gd name="connsiteX334-669" fmla="*/ 5109 w 10000"/>
                    <a:gd name="connsiteY334-670" fmla="*/ 3778 h 10000"/>
                    <a:gd name="connsiteX335-671" fmla="*/ 5069 w 10000"/>
                    <a:gd name="connsiteY335-672" fmla="*/ 3778 h 10000"/>
                    <a:gd name="connsiteX336-673" fmla="*/ 5026 w 10000"/>
                    <a:gd name="connsiteY336-674" fmla="*/ 3780 h 10000"/>
                    <a:gd name="connsiteX337-675" fmla="*/ 4981 w 10000"/>
                    <a:gd name="connsiteY337-676" fmla="*/ 3787 h 10000"/>
                    <a:gd name="connsiteX338-677" fmla="*/ 4939 w 10000"/>
                    <a:gd name="connsiteY338-678" fmla="*/ 3797 h 10000"/>
                    <a:gd name="connsiteX339-679" fmla="*/ 4894 w 10000"/>
                    <a:gd name="connsiteY339-680" fmla="*/ 3807 h 10000"/>
                    <a:gd name="connsiteX340-681" fmla="*/ 4851 w 10000"/>
                    <a:gd name="connsiteY340-682" fmla="*/ 3821 h 10000"/>
                    <a:gd name="connsiteX341-683" fmla="*/ 4810 w 10000"/>
                    <a:gd name="connsiteY341-684" fmla="*/ 3838 h 10000"/>
                    <a:gd name="connsiteX342-685" fmla="*/ 4766 w 10000"/>
                    <a:gd name="connsiteY342-686" fmla="*/ 3856 h 10000"/>
                    <a:gd name="connsiteX343-687" fmla="*/ 4723 w 10000"/>
                    <a:gd name="connsiteY343-688" fmla="*/ 3881 h 10000"/>
                    <a:gd name="connsiteX344-689" fmla="*/ 4682 w 10000"/>
                    <a:gd name="connsiteY344-690" fmla="*/ 3903 h 10000"/>
                    <a:gd name="connsiteX345-691" fmla="*/ 4641 w 10000"/>
                    <a:gd name="connsiteY345-692" fmla="*/ 3930 h 10000"/>
                    <a:gd name="connsiteX346-693" fmla="*/ 4599 w 10000"/>
                    <a:gd name="connsiteY346-694" fmla="*/ 3959 h 10000"/>
                    <a:gd name="connsiteX347-695" fmla="*/ 4558 w 10000"/>
                    <a:gd name="connsiteY347-696" fmla="*/ 3989 h 10000"/>
                    <a:gd name="connsiteX348-697" fmla="*/ 4519 w 10000"/>
                    <a:gd name="connsiteY348-698" fmla="*/ 4026 h 10000"/>
                    <a:gd name="connsiteX349-699" fmla="*/ 4479 w 10000"/>
                    <a:gd name="connsiteY349-700" fmla="*/ 4061 h 10000"/>
                    <a:gd name="connsiteX350-701" fmla="*/ 4440 w 10000"/>
                    <a:gd name="connsiteY350-702" fmla="*/ 4100 h 10000"/>
                    <a:gd name="connsiteX351-703" fmla="*/ 4403 w 10000"/>
                    <a:gd name="connsiteY351-704" fmla="*/ 4139 h 10000"/>
                    <a:gd name="connsiteX352-705" fmla="*/ 4367 w 10000"/>
                    <a:gd name="connsiteY352-706" fmla="*/ 4182 h 10000"/>
                    <a:gd name="connsiteX353-707" fmla="*/ 4330 w 10000"/>
                    <a:gd name="connsiteY353-708" fmla="*/ 4227 h 10000"/>
                    <a:gd name="connsiteX354-709" fmla="*/ 4298 w 10000"/>
                    <a:gd name="connsiteY354-710" fmla="*/ 4272 h 10000"/>
                    <a:gd name="connsiteX355-711" fmla="*/ 4264 w 10000"/>
                    <a:gd name="connsiteY355-712" fmla="*/ 4323 h 10000"/>
                    <a:gd name="connsiteX356-713" fmla="*/ 4234 w 10000"/>
                    <a:gd name="connsiteY356-714" fmla="*/ 4372 h 10000"/>
                    <a:gd name="connsiteX357-715" fmla="*/ 4204 w 10000"/>
                    <a:gd name="connsiteY357-716" fmla="*/ 4428 h 10000"/>
                    <a:gd name="connsiteX358-717" fmla="*/ 4173 w 10000"/>
                    <a:gd name="connsiteY358-718" fmla="*/ 4481 h 10000"/>
                    <a:gd name="connsiteX359-719" fmla="*/ 4147 w 10000"/>
                    <a:gd name="connsiteY359-720" fmla="*/ 4536 h 10000"/>
                    <a:gd name="connsiteX360-721" fmla="*/ 4122 w 10000"/>
                    <a:gd name="connsiteY360-722" fmla="*/ 4593 h 10000"/>
                    <a:gd name="connsiteX361-723" fmla="*/ 4099 w 10000"/>
                    <a:gd name="connsiteY361-724" fmla="*/ 4651 h 10000"/>
                    <a:gd name="connsiteX362-725" fmla="*/ 4079 w 10000"/>
                    <a:gd name="connsiteY362-726" fmla="*/ 4708 h 10000"/>
                    <a:gd name="connsiteX363-727" fmla="*/ 4059 w 10000"/>
                    <a:gd name="connsiteY363-728" fmla="*/ 4766 h 10000"/>
                    <a:gd name="connsiteX364-729" fmla="*/ 4045 w 10000"/>
                    <a:gd name="connsiteY364-730" fmla="*/ 4825 h 10000"/>
                    <a:gd name="connsiteX365-731" fmla="*/ 4031 w 10000"/>
                    <a:gd name="connsiteY365-732" fmla="*/ 4882 h 10000"/>
                    <a:gd name="connsiteX366-733" fmla="*/ 4019 w 10000"/>
                    <a:gd name="connsiteY366-734" fmla="*/ 4938 h 10000"/>
                    <a:gd name="connsiteX367-735" fmla="*/ 4011 w 10000"/>
                    <a:gd name="connsiteY367-736" fmla="*/ 4995 h 10000"/>
                    <a:gd name="connsiteX368-737" fmla="*/ 4002 w 10000"/>
                    <a:gd name="connsiteY368-738" fmla="*/ 5052 h 10000"/>
                    <a:gd name="connsiteX369-739" fmla="*/ 3995 w 10000"/>
                    <a:gd name="connsiteY369-740" fmla="*/ 5110 h 10000"/>
                    <a:gd name="connsiteX370-741" fmla="*/ 3994 w 10000"/>
                    <a:gd name="connsiteY370-742" fmla="*/ 5167 h 10000"/>
                    <a:gd name="connsiteX371-743" fmla="*/ 3992 w 10000"/>
                    <a:gd name="connsiteY371-744" fmla="*/ 5222 h 10000"/>
                    <a:gd name="connsiteX372-745" fmla="*/ 3994 w 10000"/>
                    <a:gd name="connsiteY372-746" fmla="*/ 5275 h 10000"/>
                    <a:gd name="connsiteX373-747" fmla="*/ 3995 w 10000"/>
                    <a:gd name="connsiteY373-748" fmla="*/ 5331 h 10000"/>
                    <a:gd name="connsiteX374-749" fmla="*/ 4001 w 10000"/>
                    <a:gd name="connsiteY374-750" fmla="*/ 5384 h 10000"/>
                    <a:gd name="connsiteX375-751" fmla="*/ 4008 w 10000"/>
                    <a:gd name="connsiteY375-752" fmla="*/ 5435 h 10000"/>
                    <a:gd name="connsiteX376-753" fmla="*/ 4017 w 10000"/>
                    <a:gd name="connsiteY376-754" fmla="*/ 5488 h 10000"/>
                    <a:gd name="connsiteX377-755" fmla="*/ 4027 w 10000"/>
                    <a:gd name="connsiteY377-756" fmla="*/ 5538 h 10000"/>
                    <a:gd name="connsiteX378-757" fmla="*/ 4042 w 10000"/>
                    <a:gd name="connsiteY378-758" fmla="*/ 5585 h 10000"/>
                    <a:gd name="connsiteX379-759" fmla="*/ 4056 w 10000"/>
                    <a:gd name="connsiteY379-760" fmla="*/ 5632 h 10000"/>
                    <a:gd name="connsiteX380-761" fmla="*/ 4072 w 10000"/>
                    <a:gd name="connsiteY380-762" fmla="*/ 5681 h 10000"/>
                    <a:gd name="connsiteX381-763" fmla="*/ 4091 w 10000"/>
                    <a:gd name="connsiteY381-764" fmla="*/ 5724 h 10000"/>
                    <a:gd name="connsiteX382-765" fmla="*/ 4111 w 10000"/>
                    <a:gd name="connsiteY382-766" fmla="*/ 5765 h 10000"/>
                    <a:gd name="connsiteX383-767" fmla="*/ 4134 w 10000"/>
                    <a:gd name="connsiteY383-768" fmla="*/ 5808 h 10000"/>
                    <a:gd name="connsiteX384-769" fmla="*/ 4159 w 10000"/>
                    <a:gd name="connsiteY384-770" fmla="*/ 5847 h 10000"/>
                    <a:gd name="connsiteX385-771" fmla="*/ 4186 w 10000"/>
                    <a:gd name="connsiteY385-772" fmla="*/ 5886 h 10000"/>
                    <a:gd name="connsiteX386-773" fmla="*/ 4214 w 10000"/>
                    <a:gd name="connsiteY386-774" fmla="*/ 5918 h 10000"/>
                    <a:gd name="connsiteX387-775" fmla="*/ 4246 w 10000"/>
                    <a:gd name="connsiteY387-776" fmla="*/ 5951 h 10000"/>
                    <a:gd name="connsiteX388-777" fmla="*/ 4278 w 10000"/>
                    <a:gd name="connsiteY388-778" fmla="*/ 5982 h 10000"/>
                    <a:gd name="connsiteX389-779" fmla="*/ 4312 w 10000"/>
                    <a:gd name="connsiteY389-780" fmla="*/ 6011 h 10000"/>
                    <a:gd name="connsiteX390-781" fmla="*/ 4350 w 10000"/>
                    <a:gd name="connsiteY390-782" fmla="*/ 6037 h 10000"/>
                    <a:gd name="connsiteX391-783" fmla="*/ 4387 w 10000"/>
                    <a:gd name="connsiteY391-784" fmla="*/ 6058 h 10000"/>
                    <a:gd name="connsiteX392-785" fmla="*/ 4422 w 10000"/>
                    <a:gd name="connsiteY392-786" fmla="*/ 6078 h 10000"/>
                    <a:gd name="connsiteX393-787" fmla="*/ 4455 w 10000"/>
                    <a:gd name="connsiteY393-788" fmla="*/ 6093 h 10000"/>
                    <a:gd name="connsiteX394-789" fmla="*/ 4490 w 10000"/>
                    <a:gd name="connsiteY394-790" fmla="*/ 6101 h 10000"/>
                    <a:gd name="connsiteX395-791" fmla="*/ 4520 w 10000"/>
                    <a:gd name="connsiteY395-792" fmla="*/ 6107 h 10000"/>
                    <a:gd name="connsiteX396-793" fmla="*/ 4554 w 10000"/>
                    <a:gd name="connsiteY396-794" fmla="*/ 6107 h 10000"/>
                    <a:gd name="connsiteX397-795" fmla="*/ 4583 w 10000"/>
                    <a:gd name="connsiteY397-796" fmla="*/ 6103 h 10000"/>
                    <a:gd name="connsiteX398-797" fmla="*/ 4615 w 10000"/>
                    <a:gd name="connsiteY398-798" fmla="*/ 6099 h 10000"/>
                    <a:gd name="connsiteX399-799" fmla="*/ 4643 w 10000"/>
                    <a:gd name="connsiteY399-800" fmla="*/ 6088 h 10000"/>
                    <a:gd name="connsiteX400-801" fmla="*/ 4672 w 10000"/>
                    <a:gd name="connsiteY400-802" fmla="*/ 6074 h 10000"/>
                    <a:gd name="connsiteX401-803" fmla="*/ 4698 w 10000"/>
                    <a:gd name="connsiteY401-804" fmla="*/ 6058 h 10000"/>
                    <a:gd name="connsiteX402-805" fmla="*/ 4727 w 10000"/>
                    <a:gd name="connsiteY402-806" fmla="*/ 6039 h 10000"/>
                    <a:gd name="connsiteX403-807" fmla="*/ 4754 w 10000"/>
                    <a:gd name="connsiteY403-808" fmla="*/ 6015 h 10000"/>
                    <a:gd name="connsiteX404-809" fmla="*/ 4782 w 10000"/>
                    <a:gd name="connsiteY404-810" fmla="*/ 5992 h 10000"/>
                    <a:gd name="connsiteX405-811" fmla="*/ 4805 w 10000"/>
                    <a:gd name="connsiteY405-812" fmla="*/ 5964 h 10000"/>
                    <a:gd name="connsiteX406-813" fmla="*/ 4834 w 10000"/>
                    <a:gd name="connsiteY406-814" fmla="*/ 5933 h 10000"/>
                    <a:gd name="connsiteX407-815" fmla="*/ 4859 w 10000"/>
                    <a:gd name="connsiteY407-816" fmla="*/ 5896 h 10000"/>
                    <a:gd name="connsiteX408-817" fmla="*/ 4882 w 10000"/>
                    <a:gd name="connsiteY408-818" fmla="*/ 5861 h 10000"/>
                    <a:gd name="connsiteX409-819" fmla="*/ 4931 w 10000"/>
                    <a:gd name="connsiteY409-820" fmla="*/ 5783 h 10000"/>
                    <a:gd name="connsiteX410-821" fmla="*/ 4981 w 10000"/>
                    <a:gd name="connsiteY410-822" fmla="*/ 5697 h 10000"/>
                    <a:gd name="connsiteX411-823" fmla="*/ 5033 w 10000"/>
                    <a:gd name="connsiteY411-824" fmla="*/ 5605 h 10000"/>
                    <a:gd name="connsiteX412-825" fmla="*/ 5083 w 10000"/>
                    <a:gd name="connsiteY412-826" fmla="*/ 5505 h 10000"/>
                    <a:gd name="connsiteX413-827" fmla="*/ 5134 w 10000"/>
                    <a:gd name="connsiteY413-828" fmla="*/ 5400 h 10000"/>
                    <a:gd name="connsiteX414-829" fmla="*/ 5241 w 10000"/>
                    <a:gd name="connsiteY414-830" fmla="*/ 5181 h 10000"/>
                    <a:gd name="connsiteX415-831" fmla="*/ 5353 w 10000"/>
                    <a:gd name="connsiteY415-832" fmla="*/ 4964 h 10000"/>
                    <a:gd name="connsiteX416-833" fmla="*/ 5405 w 10000"/>
                    <a:gd name="connsiteY416-834" fmla="*/ 4862 h 10000"/>
                    <a:gd name="connsiteX417-835" fmla="*/ 5497 w 10000"/>
                    <a:gd name="connsiteY417-836" fmla="*/ 4667 h 10000"/>
                    <a:gd name="connsiteX418-837" fmla="*/ 5537 w 10000"/>
                    <a:gd name="connsiteY418-838" fmla="*/ 4577 h 10000"/>
                    <a:gd name="connsiteX419-839" fmla="*/ 5572 w 10000"/>
                    <a:gd name="connsiteY419-840" fmla="*/ 4489 h 10000"/>
                    <a:gd name="connsiteX420-841" fmla="*/ 5585 w 10000"/>
                    <a:gd name="connsiteY420-842" fmla="*/ 4446 h 10000"/>
                    <a:gd name="connsiteX421-843" fmla="*/ 5597 w 10000"/>
                    <a:gd name="connsiteY421-844" fmla="*/ 4405 h 10000"/>
                    <a:gd name="connsiteX422-845" fmla="*/ 5608 w 10000"/>
                    <a:gd name="connsiteY422-846" fmla="*/ 4366 h 10000"/>
                    <a:gd name="connsiteX423-847" fmla="*/ 5617 w 10000"/>
                    <a:gd name="connsiteY423-848" fmla="*/ 4325 h 10000"/>
                    <a:gd name="connsiteX424-849" fmla="*/ 5622 w 10000"/>
                    <a:gd name="connsiteY424-850" fmla="*/ 4286 h 10000"/>
                    <a:gd name="connsiteX425-851" fmla="*/ 5624 w 10000"/>
                    <a:gd name="connsiteY425-852" fmla="*/ 4249 h 10000"/>
                    <a:gd name="connsiteX426-853" fmla="*/ 5626 w 10000"/>
                    <a:gd name="connsiteY426-854" fmla="*/ 4213 h 10000"/>
                    <a:gd name="connsiteX427-855" fmla="*/ 5624 w 10000"/>
                    <a:gd name="connsiteY427-856" fmla="*/ 4178 h 10000"/>
                    <a:gd name="connsiteX428-857" fmla="*/ 5618 w 10000"/>
                    <a:gd name="connsiteY428-858" fmla="*/ 4141 h 10000"/>
                    <a:gd name="connsiteX429-859" fmla="*/ 5611 w 10000"/>
                    <a:gd name="connsiteY429-860" fmla="*/ 4108 h 10000"/>
                    <a:gd name="connsiteX430-861" fmla="*/ 5601 w 10000"/>
                    <a:gd name="connsiteY430-862" fmla="*/ 4075 h 10000"/>
                    <a:gd name="connsiteX431-863" fmla="*/ 5586 w 10000"/>
                    <a:gd name="connsiteY431-864" fmla="*/ 4045 h 10000"/>
                    <a:gd name="connsiteX432-865" fmla="*/ 5570 w 10000"/>
                    <a:gd name="connsiteY432-866" fmla="*/ 4014 h 10000"/>
                    <a:gd name="connsiteX433-867" fmla="*/ 5549 w 10000"/>
                    <a:gd name="connsiteY433-868" fmla="*/ 3985 h 10000"/>
                    <a:gd name="connsiteX434-869" fmla="*/ 5526 w 10000"/>
                    <a:gd name="connsiteY434-870" fmla="*/ 3957 h 10000"/>
                    <a:gd name="connsiteX435-871" fmla="*/ 5497 w 10000"/>
                    <a:gd name="connsiteY435-872" fmla="*/ 3930 h 10000"/>
                    <a:gd name="connsiteX436-873" fmla="*/ 5467 w 10000"/>
                    <a:gd name="connsiteY436-874" fmla="*/ 3903 h 10000"/>
                    <a:gd name="connsiteX437-875" fmla="*/ 5432 w 10000"/>
                    <a:gd name="connsiteY437-876" fmla="*/ 3879 h 10000"/>
                    <a:gd name="connsiteX438-877" fmla="*/ 7341 w 10000"/>
                    <a:gd name="connsiteY438-878" fmla="*/ 3897 h 10000"/>
                    <a:gd name="connsiteX439-879" fmla="*/ 7341 w 10000"/>
                    <a:gd name="connsiteY439-880" fmla="*/ 3897 h 10000"/>
                    <a:gd name="connsiteX440-881" fmla="*/ 7266 w 10000"/>
                    <a:gd name="connsiteY440-882" fmla="*/ 3815 h 10000"/>
                    <a:gd name="connsiteX441-883" fmla="*/ 7188 w 10000"/>
                    <a:gd name="connsiteY441-884" fmla="*/ 3740 h 10000"/>
                    <a:gd name="connsiteX442-885" fmla="*/ 7108 w 10000"/>
                    <a:gd name="connsiteY442-886" fmla="*/ 3666 h 10000"/>
                    <a:gd name="connsiteX443-887" fmla="*/ 7024 w 10000"/>
                    <a:gd name="connsiteY443-888" fmla="*/ 3598 h 10000"/>
                    <a:gd name="connsiteX444-889" fmla="*/ 6982 w 10000"/>
                    <a:gd name="connsiteY444-890" fmla="*/ 3563 h 10000"/>
                    <a:gd name="connsiteX445-891" fmla="*/ 6939 w 10000"/>
                    <a:gd name="connsiteY445-892" fmla="*/ 3533 h 10000"/>
                    <a:gd name="connsiteX446-893" fmla="*/ 6893 w 10000"/>
                    <a:gd name="connsiteY446-894" fmla="*/ 3504 h 10000"/>
                    <a:gd name="connsiteX447-895" fmla="*/ 6848 w 10000"/>
                    <a:gd name="connsiteY447-896" fmla="*/ 3473 h 10000"/>
                    <a:gd name="connsiteX448-897" fmla="*/ 6802 w 10000"/>
                    <a:gd name="connsiteY448-898" fmla="*/ 3447 h 10000"/>
                    <a:gd name="connsiteX449-899" fmla="*/ 6756 w 10000"/>
                    <a:gd name="connsiteY449-900" fmla="*/ 3422 h 10000"/>
                    <a:gd name="connsiteX450-901" fmla="*/ 6709 w 10000"/>
                    <a:gd name="connsiteY450-902" fmla="*/ 3395 h 10000"/>
                    <a:gd name="connsiteX451-903" fmla="*/ 6661 w 10000"/>
                    <a:gd name="connsiteY451-904" fmla="*/ 3371 h 10000"/>
                    <a:gd name="connsiteX452-905" fmla="*/ 6613 w 10000"/>
                    <a:gd name="connsiteY452-906" fmla="*/ 3348 h 10000"/>
                    <a:gd name="connsiteX453-907" fmla="*/ 6563 w 10000"/>
                    <a:gd name="connsiteY453-908" fmla="*/ 3326 h 10000"/>
                    <a:gd name="connsiteX454-909" fmla="*/ 6515 w 10000"/>
                    <a:gd name="connsiteY454-910" fmla="*/ 3307 h 10000"/>
                    <a:gd name="connsiteX455-911" fmla="*/ 6466 w 10000"/>
                    <a:gd name="connsiteY455-912" fmla="*/ 3289 h 10000"/>
                    <a:gd name="connsiteX456-913" fmla="*/ 6416 w 10000"/>
                    <a:gd name="connsiteY456-914" fmla="*/ 3273 h 10000"/>
                    <a:gd name="connsiteX457-915" fmla="*/ 6364 w 10000"/>
                    <a:gd name="connsiteY457-916" fmla="*/ 3254 h 10000"/>
                    <a:gd name="connsiteX458-917" fmla="*/ 6313 w 10000"/>
                    <a:gd name="connsiteY458-918" fmla="*/ 3240 h 10000"/>
                    <a:gd name="connsiteX459-919" fmla="*/ 6261 w 10000"/>
                    <a:gd name="connsiteY459-920" fmla="*/ 3230 h 10000"/>
                    <a:gd name="connsiteX460-921" fmla="*/ 6209 w 10000"/>
                    <a:gd name="connsiteY460-922" fmla="*/ 3217 h 10000"/>
                    <a:gd name="connsiteX461-923" fmla="*/ 6156 w 10000"/>
                    <a:gd name="connsiteY461-924" fmla="*/ 3207 h 10000"/>
                    <a:gd name="connsiteX462-925" fmla="*/ 6101 w 10000"/>
                    <a:gd name="connsiteY462-926" fmla="*/ 3199 h 10000"/>
                    <a:gd name="connsiteX463-927" fmla="*/ 6047 w 10000"/>
                    <a:gd name="connsiteY463-928" fmla="*/ 3191 h 10000"/>
                    <a:gd name="connsiteX464-929" fmla="*/ 5994 w 10000"/>
                    <a:gd name="connsiteY464-930" fmla="*/ 3187 h 10000"/>
                    <a:gd name="connsiteX465-931" fmla="*/ 5941 w 10000"/>
                    <a:gd name="connsiteY465-932" fmla="*/ 3180 h 10000"/>
                    <a:gd name="connsiteX466-933" fmla="*/ 5885 w 10000"/>
                    <a:gd name="connsiteY466-934" fmla="*/ 3178 h 10000"/>
                    <a:gd name="connsiteX467-935" fmla="*/ 5830 w 10000"/>
                    <a:gd name="connsiteY467-936" fmla="*/ 3178 h 10000"/>
                    <a:gd name="connsiteX468-937" fmla="*/ 5775 w 10000"/>
                    <a:gd name="connsiteY468-938" fmla="*/ 3178 h 10000"/>
                    <a:gd name="connsiteX469-939" fmla="*/ 5720 w 10000"/>
                    <a:gd name="connsiteY469-940" fmla="*/ 3180 h 10000"/>
                    <a:gd name="connsiteX470-941" fmla="*/ 5665 w 10000"/>
                    <a:gd name="connsiteY470-942" fmla="*/ 3187 h 10000"/>
                    <a:gd name="connsiteX471-943" fmla="*/ 5611 w 10000"/>
                    <a:gd name="connsiteY471-944" fmla="*/ 3191 h 10000"/>
                    <a:gd name="connsiteX472-945" fmla="*/ 5558 w 10000"/>
                    <a:gd name="connsiteY472-946" fmla="*/ 3199 h 10000"/>
                    <a:gd name="connsiteX473-947" fmla="*/ 5505 w 10000"/>
                    <a:gd name="connsiteY473-948" fmla="*/ 3207 h 10000"/>
                    <a:gd name="connsiteX474-949" fmla="*/ 5453 w 10000"/>
                    <a:gd name="connsiteY474-950" fmla="*/ 3217 h 10000"/>
                    <a:gd name="connsiteX475-951" fmla="*/ 5400 w 10000"/>
                    <a:gd name="connsiteY475-952" fmla="*/ 3230 h 10000"/>
                    <a:gd name="connsiteX476-953" fmla="*/ 5348 w 10000"/>
                    <a:gd name="connsiteY476-954" fmla="*/ 3240 h 10000"/>
                    <a:gd name="connsiteX477-955" fmla="*/ 5296 w 10000"/>
                    <a:gd name="connsiteY477-956" fmla="*/ 3254 h 10000"/>
                    <a:gd name="connsiteX478-957" fmla="*/ 5246 w 10000"/>
                    <a:gd name="connsiteY478-958" fmla="*/ 3273 h 10000"/>
                    <a:gd name="connsiteX479-959" fmla="*/ 5195 w 10000"/>
                    <a:gd name="connsiteY479-960" fmla="*/ 3289 h 10000"/>
                    <a:gd name="connsiteX480-961" fmla="*/ 5145 w 10000"/>
                    <a:gd name="connsiteY480-962" fmla="*/ 3307 h 10000"/>
                    <a:gd name="connsiteX481-963" fmla="*/ 5095 w 10000"/>
                    <a:gd name="connsiteY481-964" fmla="*/ 3326 h 10000"/>
                    <a:gd name="connsiteX482-965" fmla="*/ 5047 w 10000"/>
                    <a:gd name="connsiteY482-966" fmla="*/ 3348 h 10000"/>
                    <a:gd name="connsiteX483-967" fmla="*/ 4997 w 10000"/>
                    <a:gd name="connsiteY483-968" fmla="*/ 3371 h 10000"/>
                    <a:gd name="connsiteX484-969" fmla="*/ 4951 w 10000"/>
                    <a:gd name="connsiteY484-970" fmla="*/ 3395 h 10000"/>
                    <a:gd name="connsiteX485-971" fmla="*/ 4903 w 10000"/>
                    <a:gd name="connsiteY485-972" fmla="*/ 3422 h 10000"/>
                    <a:gd name="connsiteX486-973" fmla="*/ 4859 w 10000"/>
                    <a:gd name="connsiteY486-974" fmla="*/ 3447 h 10000"/>
                    <a:gd name="connsiteX487-975" fmla="*/ 4812 w 10000"/>
                    <a:gd name="connsiteY487-976" fmla="*/ 3473 h 10000"/>
                    <a:gd name="connsiteX488-977" fmla="*/ 4766 w 10000"/>
                    <a:gd name="connsiteY488-978" fmla="*/ 3504 h 10000"/>
                    <a:gd name="connsiteX489-979" fmla="*/ 4723 w 10000"/>
                    <a:gd name="connsiteY489-980" fmla="*/ 3533 h 10000"/>
                    <a:gd name="connsiteX490-981" fmla="*/ 4679 w 10000"/>
                    <a:gd name="connsiteY490-982" fmla="*/ 3563 h 10000"/>
                    <a:gd name="connsiteX491-983" fmla="*/ 4636 w 10000"/>
                    <a:gd name="connsiteY491-984" fmla="*/ 3598 h 10000"/>
                    <a:gd name="connsiteX492-985" fmla="*/ 4552 w 10000"/>
                    <a:gd name="connsiteY492-986" fmla="*/ 3666 h 10000"/>
                    <a:gd name="connsiteX493-987" fmla="*/ 4471 w 10000"/>
                    <a:gd name="connsiteY493-988" fmla="*/ 3740 h 10000"/>
                    <a:gd name="connsiteX494-989" fmla="*/ 4394 w 10000"/>
                    <a:gd name="connsiteY494-990" fmla="*/ 3815 h 10000"/>
                    <a:gd name="connsiteX495-991" fmla="*/ 4321 w 10000"/>
                    <a:gd name="connsiteY495-992" fmla="*/ 3897 h 10000"/>
                    <a:gd name="connsiteX496-993" fmla="*/ 4248 w 10000"/>
                    <a:gd name="connsiteY496-994" fmla="*/ 3983 h 10000"/>
                    <a:gd name="connsiteX497-995" fmla="*/ 4182 w 10000"/>
                    <a:gd name="connsiteY497-996" fmla="*/ 4073 h 10000"/>
                    <a:gd name="connsiteX498-997" fmla="*/ 4118 w 10000"/>
                    <a:gd name="connsiteY498-998" fmla="*/ 4165 h 10000"/>
                    <a:gd name="connsiteX499-999" fmla="*/ 4058 w 10000"/>
                    <a:gd name="connsiteY499-1000" fmla="*/ 4262 h 10000"/>
                    <a:gd name="connsiteX500-1001" fmla="*/ 4031 w 10000"/>
                    <a:gd name="connsiteY500-1002" fmla="*/ 4311 h 10000"/>
                    <a:gd name="connsiteX501-1003" fmla="*/ 4004 w 10000"/>
                    <a:gd name="connsiteY501-1004" fmla="*/ 4360 h 10000"/>
                    <a:gd name="connsiteX502-1005" fmla="*/ 3978 w 10000"/>
                    <a:gd name="connsiteY502-1006" fmla="*/ 4413 h 10000"/>
                    <a:gd name="connsiteX503-1007" fmla="*/ 3953 w 10000"/>
                    <a:gd name="connsiteY503-1008" fmla="*/ 4464 h 10000"/>
                    <a:gd name="connsiteX504-1009" fmla="*/ 3928 w 10000"/>
                    <a:gd name="connsiteY504-1010" fmla="*/ 4518 h 10000"/>
                    <a:gd name="connsiteX505-1011" fmla="*/ 3905 w 10000"/>
                    <a:gd name="connsiteY505-1012" fmla="*/ 4569 h 10000"/>
                    <a:gd name="connsiteX506-1013" fmla="*/ 3883 w 10000"/>
                    <a:gd name="connsiteY506-1014" fmla="*/ 4624 h 10000"/>
                    <a:gd name="connsiteX507-1015" fmla="*/ 3862 w 10000"/>
                    <a:gd name="connsiteY507-1016" fmla="*/ 4680 h 10000"/>
                    <a:gd name="connsiteX508-1017" fmla="*/ 3842 w 10000"/>
                    <a:gd name="connsiteY508-1018" fmla="*/ 4735 h 10000"/>
                    <a:gd name="connsiteX509-1019" fmla="*/ 3825 w 10000"/>
                    <a:gd name="connsiteY509-1020" fmla="*/ 4790 h 10000"/>
                    <a:gd name="connsiteX510-1021" fmla="*/ 3807 w 10000"/>
                    <a:gd name="connsiteY510-1022" fmla="*/ 4847 h 10000"/>
                    <a:gd name="connsiteX511-1023" fmla="*/ 3789 w 10000"/>
                    <a:gd name="connsiteY511-1024" fmla="*/ 4905 h 10000"/>
                    <a:gd name="connsiteX512-1025" fmla="*/ 3775 w 10000"/>
                    <a:gd name="connsiteY512-1026" fmla="*/ 4962 h 10000"/>
                    <a:gd name="connsiteX513-1027" fmla="*/ 3760 w 10000"/>
                    <a:gd name="connsiteY513-1028" fmla="*/ 5022 h 10000"/>
                    <a:gd name="connsiteX514-1029" fmla="*/ 3748 w 10000"/>
                    <a:gd name="connsiteY514-1030" fmla="*/ 5081 h 10000"/>
                    <a:gd name="connsiteX515-1031" fmla="*/ 3737 w 10000"/>
                    <a:gd name="connsiteY515-1032" fmla="*/ 5140 h 10000"/>
                    <a:gd name="connsiteX516-1033" fmla="*/ 3727 w 10000"/>
                    <a:gd name="connsiteY516-1034" fmla="*/ 5200 h 10000"/>
                    <a:gd name="connsiteX517-1035" fmla="*/ 3720 w 10000"/>
                    <a:gd name="connsiteY517-1036" fmla="*/ 5261 h 10000"/>
                    <a:gd name="connsiteX518-1037" fmla="*/ 3711 w 10000"/>
                    <a:gd name="connsiteY518-1038" fmla="*/ 5325 h 10000"/>
                    <a:gd name="connsiteX519-1039" fmla="*/ 3705 w 10000"/>
                    <a:gd name="connsiteY519-1040" fmla="*/ 5386 h 10000"/>
                    <a:gd name="connsiteX520-1041" fmla="*/ 3700 w 10000"/>
                    <a:gd name="connsiteY520-1042" fmla="*/ 5447 h 10000"/>
                    <a:gd name="connsiteX521-1043" fmla="*/ 3696 w 10000"/>
                    <a:gd name="connsiteY521-1044" fmla="*/ 5509 h 10000"/>
                    <a:gd name="connsiteX522-1045" fmla="*/ 3695 w 10000"/>
                    <a:gd name="connsiteY522-1046" fmla="*/ 5572 h 10000"/>
                    <a:gd name="connsiteX523-1047" fmla="*/ 3695 w 10000"/>
                    <a:gd name="connsiteY523-1048" fmla="*/ 5636 h 10000"/>
                    <a:gd name="connsiteX524-1049" fmla="*/ 3695 w 10000"/>
                    <a:gd name="connsiteY524-1050" fmla="*/ 5699 h 10000"/>
                    <a:gd name="connsiteX525-1051" fmla="*/ 3696 w 10000"/>
                    <a:gd name="connsiteY525-1052" fmla="*/ 5761 h 10000"/>
                    <a:gd name="connsiteX526-1053" fmla="*/ 3700 w 10000"/>
                    <a:gd name="connsiteY526-1054" fmla="*/ 5826 h 10000"/>
                    <a:gd name="connsiteX527-1055" fmla="*/ 3705 w 10000"/>
                    <a:gd name="connsiteY527-1056" fmla="*/ 5888 h 10000"/>
                    <a:gd name="connsiteX528-1057" fmla="*/ 3711 w 10000"/>
                    <a:gd name="connsiteY528-1058" fmla="*/ 5949 h 10000"/>
                    <a:gd name="connsiteX529-1059" fmla="*/ 3720 w 10000"/>
                    <a:gd name="connsiteY529-1060" fmla="*/ 6011 h 10000"/>
                    <a:gd name="connsiteX530-1061" fmla="*/ 3727 w 10000"/>
                    <a:gd name="connsiteY530-1062" fmla="*/ 6070 h 10000"/>
                    <a:gd name="connsiteX531-1063" fmla="*/ 3737 w 10000"/>
                    <a:gd name="connsiteY531-1064" fmla="*/ 6131 h 10000"/>
                    <a:gd name="connsiteX532-1065" fmla="*/ 3748 w 10000"/>
                    <a:gd name="connsiteY532-1066" fmla="*/ 6191 h 10000"/>
                    <a:gd name="connsiteX533-1067" fmla="*/ 3760 w 10000"/>
                    <a:gd name="connsiteY533-1068" fmla="*/ 6250 h 10000"/>
                    <a:gd name="connsiteX534-1069" fmla="*/ 3775 w 10000"/>
                    <a:gd name="connsiteY534-1070" fmla="*/ 6308 h 10000"/>
                    <a:gd name="connsiteX535-1071" fmla="*/ 3789 w 10000"/>
                    <a:gd name="connsiteY535-1072" fmla="*/ 6367 h 10000"/>
                    <a:gd name="connsiteX536-1073" fmla="*/ 3807 w 10000"/>
                    <a:gd name="connsiteY536-1074" fmla="*/ 6424 h 10000"/>
                    <a:gd name="connsiteX537-1075" fmla="*/ 3825 w 10000"/>
                    <a:gd name="connsiteY537-1076" fmla="*/ 6482 h 10000"/>
                    <a:gd name="connsiteX538-1077" fmla="*/ 3842 w 10000"/>
                    <a:gd name="connsiteY538-1078" fmla="*/ 6537 h 10000"/>
                    <a:gd name="connsiteX539-1079" fmla="*/ 3862 w 10000"/>
                    <a:gd name="connsiteY539-1080" fmla="*/ 6594 h 10000"/>
                    <a:gd name="connsiteX540-1081" fmla="*/ 3883 w 10000"/>
                    <a:gd name="connsiteY540-1082" fmla="*/ 6648 h 10000"/>
                    <a:gd name="connsiteX541-1083" fmla="*/ 3905 w 10000"/>
                    <a:gd name="connsiteY541-1084" fmla="*/ 6701 h 10000"/>
                    <a:gd name="connsiteX542-1085" fmla="*/ 3928 w 10000"/>
                    <a:gd name="connsiteY542-1086" fmla="*/ 6754 h 10000"/>
                    <a:gd name="connsiteX543-1087" fmla="*/ 3953 w 10000"/>
                    <a:gd name="connsiteY543-1088" fmla="*/ 6807 h 10000"/>
                    <a:gd name="connsiteX544-1089" fmla="*/ 3978 w 10000"/>
                    <a:gd name="connsiteY544-1090" fmla="*/ 6861 h 10000"/>
                    <a:gd name="connsiteX545-1091" fmla="*/ 4004 w 10000"/>
                    <a:gd name="connsiteY545-1092" fmla="*/ 6910 h 10000"/>
                    <a:gd name="connsiteX546-1093" fmla="*/ 4031 w 10000"/>
                    <a:gd name="connsiteY546-1094" fmla="*/ 6959 h 10000"/>
                    <a:gd name="connsiteX547-1095" fmla="*/ 4058 w 10000"/>
                    <a:gd name="connsiteY547-1096" fmla="*/ 7010 h 10000"/>
                    <a:gd name="connsiteX548-1097" fmla="*/ 4118 w 10000"/>
                    <a:gd name="connsiteY548-1098" fmla="*/ 7106 h 10000"/>
                    <a:gd name="connsiteX549-1099" fmla="*/ 4182 w 10000"/>
                    <a:gd name="connsiteY549-1100" fmla="*/ 7200 h 10000"/>
                    <a:gd name="connsiteX550-1101" fmla="*/ 4248 w 10000"/>
                    <a:gd name="connsiteY550-1102" fmla="*/ 7289 h 10000"/>
                    <a:gd name="connsiteX551-1103" fmla="*/ 4321 w 10000"/>
                    <a:gd name="connsiteY551-1104" fmla="*/ 7373 h 10000"/>
                    <a:gd name="connsiteX552-1105" fmla="*/ 4394 w 10000"/>
                    <a:gd name="connsiteY552-1106" fmla="*/ 7454 h 10000"/>
                    <a:gd name="connsiteX553-1107" fmla="*/ 4471 w 10000"/>
                    <a:gd name="connsiteY553-1108" fmla="*/ 7532 h 10000"/>
                    <a:gd name="connsiteX554-1109" fmla="*/ 4552 w 10000"/>
                    <a:gd name="connsiteY554-1110" fmla="*/ 7606 h 10000"/>
                    <a:gd name="connsiteX555-1111" fmla="*/ 4636 w 10000"/>
                    <a:gd name="connsiteY555-1112" fmla="*/ 7674 h 10000"/>
                    <a:gd name="connsiteX556-1113" fmla="*/ 4679 w 10000"/>
                    <a:gd name="connsiteY556-1114" fmla="*/ 7706 h 10000"/>
                    <a:gd name="connsiteX557-1115" fmla="*/ 4723 w 10000"/>
                    <a:gd name="connsiteY557-1116" fmla="*/ 7737 h 10000"/>
                    <a:gd name="connsiteX558-1117" fmla="*/ 4766 w 10000"/>
                    <a:gd name="connsiteY558-1118" fmla="*/ 7768 h 10000"/>
                    <a:gd name="connsiteX559-1119" fmla="*/ 4812 w 10000"/>
                    <a:gd name="connsiteY559-1120" fmla="*/ 7796 h 10000"/>
                    <a:gd name="connsiteX560-1121" fmla="*/ 4859 w 10000"/>
                    <a:gd name="connsiteY560-1122" fmla="*/ 7825 h 10000"/>
                    <a:gd name="connsiteX561-1123" fmla="*/ 4903 w 10000"/>
                    <a:gd name="connsiteY561-1124" fmla="*/ 7852 h 10000"/>
                    <a:gd name="connsiteX562-1125" fmla="*/ 4951 w 10000"/>
                    <a:gd name="connsiteY562-1126" fmla="*/ 7878 h 10000"/>
                    <a:gd name="connsiteX563-1127" fmla="*/ 4997 w 10000"/>
                    <a:gd name="connsiteY563-1128" fmla="*/ 7901 h 10000"/>
                    <a:gd name="connsiteX564-1129" fmla="*/ 5047 w 10000"/>
                    <a:gd name="connsiteY564-1130" fmla="*/ 7923 h 10000"/>
                    <a:gd name="connsiteX565-1131" fmla="*/ 5095 w 10000"/>
                    <a:gd name="connsiteY565-1132" fmla="*/ 7944 h 10000"/>
                    <a:gd name="connsiteX566-1133" fmla="*/ 5145 w 10000"/>
                    <a:gd name="connsiteY566-1134" fmla="*/ 7964 h 10000"/>
                    <a:gd name="connsiteX567-1135" fmla="*/ 5195 w 10000"/>
                    <a:gd name="connsiteY567-1136" fmla="*/ 7985 h 10000"/>
                    <a:gd name="connsiteX568-1137" fmla="*/ 5246 w 10000"/>
                    <a:gd name="connsiteY568-1138" fmla="*/ 8001 h 10000"/>
                    <a:gd name="connsiteX569-1139" fmla="*/ 5296 w 10000"/>
                    <a:gd name="connsiteY569-1140" fmla="*/ 8016 h 10000"/>
                    <a:gd name="connsiteX570-1141" fmla="*/ 5348 w 10000"/>
                    <a:gd name="connsiteY570-1142" fmla="*/ 8032 h 10000"/>
                    <a:gd name="connsiteX571-1143" fmla="*/ 5400 w 10000"/>
                    <a:gd name="connsiteY571-1144" fmla="*/ 8044 h 10000"/>
                    <a:gd name="connsiteX572-1145" fmla="*/ 5453 w 10000"/>
                    <a:gd name="connsiteY572-1146" fmla="*/ 8057 h 10000"/>
                    <a:gd name="connsiteX573-1147" fmla="*/ 5505 w 10000"/>
                    <a:gd name="connsiteY573-1148" fmla="*/ 8065 h 10000"/>
                    <a:gd name="connsiteX574-1149" fmla="*/ 5558 w 10000"/>
                    <a:gd name="connsiteY574-1150" fmla="*/ 8075 h 10000"/>
                    <a:gd name="connsiteX575-1151" fmla="*/ 5611 w 10000"/>
                    <a:gd name="connsiteY575-1152" fmla="*/ 8081 h 10000"/>
                    <a:gd name="connsiteX576-1153" fmla="*/ 5665 w 10000"/>
                    <a:gd name="connsiteY576-1154" fmla="*/ 8087 h 10000"/>
                    <a:gd name="connsiteX577-1155" fmla="*/ 5720 w 10000"/>
                    <a:gd name="connsiteY577-1156" fmla="*/ 8091 h 10000"/>
                    <a:gd name="connsiteX578-1157" fmla="*/ 5775 w 10000"/>
                    <a:gd name="connsiteY578-1158" fmla="*/ 8093 h 10000"/>
                    <a:gd name="connsiteX579-1159" fmla="*/ 5830 w 10000"/>
                    <a:gd name="connsiteY579-1160" fmla="*/ 8093 h 10000"/>
                    <a:gd name="connsiteX580-1161" fmla="*/ 5885 w 10000"/>
                    <a:gd name="connsiteY580-1162" fmla="*/ 8093 h 10000"/>
                    <a:gd name="connsiteX581-1163" fmla="*/ 5941 w 10000"/>
                    <a:gd name="connsiteY581-1164" fmla="*/ 8091 h 10000"/>
                    <a:gd name="connsiteX582-1165" fmla="*/ 5994 w 10000"/>
                    <a:gd name="connsiteY582-1166" fmla="*/ 8087 h 10000"/>
                    <a:gd name="connsiteX583-1167" fmla="*/ 6047 w 10000"/>
                    <a:gd name="connsiteY583-1168" fmla="*/ 8081 h 10000"/>
                    <a:gd name="connsiteX584-1169" fmla="*/ 6101 w 10000"/>
                    <a:gd name="connsiteY584-1170" fmla="*/ 8075 h 10000"/>
                    <a:gd name="connsiteX585-1171" fmla="*/ 6156 w 10000"/>
                    <a:gd name="connsiteY585-1172" fmla="*/ 8065 h 10000"/>
                    <a:gd name="connsiteX586-1173" fmla="*/ 6209 w 10000"/>
                    <a:gd name="connsiteY586-1174" fmla="*/ 8057 h 10000"/>
                    <a:gd name="connsiteX587-1175" fmla="*/ 6261 w 10000"/>
                    <a:gd name="connsiteY587-1176" fmla="*/ 8044 h 10000"/>
                    <a:gd name="connsiteX588-1177" fmla="*/ 6313 w 10000"/>
                    <a:gd name="connsiteY588-1178" fmla="*/ 8032 h 10000"/>
                    <a:gd name="connsiteX589-1179" fmla="*/ 6364 w 10000"/>
                    <a:gd name="connsiteY589-1180" fmla="*/ 8016 h 10000"/>
                    <a:gd name="connsiteX590-1181" fmla="*/ 6416 w 10000"/>
                    <a:gd name="connsiteY590-1182" fmla="*/ 8001 h 10000"/>
                    <a:gd name="connsiteX591-1183" fmla="*/ 6466 w 10000"/>
                    <a:gd name="connsiteY591-1184" fmla="*/ 7985 h 10000"/>
                    <a:gd name="connsiteX592-1185" fmla="*/ 6515 w 10000"/>
                    <a:gd name="connsiteY592-1186" fmla="*/ 7964 h 10000"/>
                    <a:gd name="connsiteX593-1187" fmla="*/ 6563 w 10000"/>
                    <a:gd name="connsiteY593-1188" fmla="*/ 7944 h 10000"/>
                    <a:gd name="connsiteX594-1189" fmla="*/ 6613 w 10000"/>
                    <a:gd name="connsiteY594-1190" fmla="*/ 7923 h 10000"/>
                    <a:gd name="connsiteX595-1191" fmla="*/ 6661 w 10000"/>
                    <a:gd name="connsiteY595-1192" fmla="*/ 7901 h 10000"/>
                    <a:gd name="connsiteX596-1193" fmla="*/ 6709 w 10000"/>
                    <a:gd name="connsiteY596-1194" fmla="*/ 7878 h 10000"/>
                    <a:gd name="connsiteX597-1195" fmla="*/ 6756 w 10000"/>
                    <a:gd name="connsiteY597-1196" fmla="*/ 7852 h 10000"/>
                    <a:gd name="connsiteX598-1197" fmla="*/ 6802 w 10000"/>
                    <a:gd name="connsiteY598-1198" fmla="*/ 7825 h 10000"/>
                    <a:gd name="connsiteX599-1199" fmla="*/ 6848 w 10000"/>
                    <a:gd name="connsiteY599-1200" fmla="*/ 7796 h 10000"/>
                    <a:gd name="connsiteX600-1201" fmla="*/ 6893 w 10000"/>
                    <a:gd name="connsiteY600-1202" fmla="*/ 7768 h 10000"/>
                    <a:gd name="connsiteX601-1203" fmla="*/ 6939 w 10000"/>
                    <a:gd name="connsiteY601-1204" fmla="*/ 7737 h 10000"/>
                    <a:gd name="connsiteX602-1205" fmla="*/ 6982 w 10000"/>
                    <a:gd name="connsiteY602-1206" fmla="*/ 7706 h 10000"/>
                    <a:gd name="connsiteX603-1207" fmla="*/ 7024 w 10000"/>
                    <a:gd name="connsiteY603-1208" fmla="*/ 7674 h 10000"/>
                    <a:gd name="connsiteX604-1209" fmla="*/ 7108 w 10000"/>
                    <a:gd name="connsiteY604-1210" fmla="*/ 7606 h 10000"/>
                    <a:gd name="connsiteX605-1211" fmla="*/ 7188 w 10000"/>
                    <a:gd name="connsiteY605-1212" fmla="*/ 7532 h 10000"/>
                    <a:gd name="connsiteX606-1213" fmla="*/ 7266 w 10000"/>
                    <a:gd name="connsiteY606-1214" fmla="*/ 7454 h 10000"/>
                    <a:gd name="connsiteX607-1215" fmla="*/ 7341 w 10000"/>
                    <a:gd name="connsiteY607-1216" fmla="*/ 7373 h 10000"/>
                    <a:gd name="connsiteX608-1217" fmla="*/ 7411 w 10000"/>
                    <a:gd name="connsiteY608-1218" fmla="*/ 7289 h 10000"/>
                    <a:gd name="connsiteX609-1219" fmla="*/ 7478 w 10000"/>
                    <a:gd name="connsiteY609-1220" fmla="*/ 7200 h 10000"/>
                    <a:gd name="connsiteX610-1221" fmla="*/ 6017 w 10000"/>
                    <a:gd name="connsiteY610-1222" fmla="*/ 7855 h 10000"/>
                    <a:gd name="connsiteX611-1223" fmla="*/ 7601 w 10000"/>
                    <a:gd name="connsiteY611-1224" fmla="*/ 7010 h 10000"/>
                    <a:gd name="connsiteX612-1225" fmla="*/ 7628 w 10000"/>
                    <a:gd name="connsiteY612-1226" fmla="*/ 6959 h 10000"/>
                    <a:gd name="connsiteX613-1227" fmla="*/ 7658 w 10000"/>
                    <a:gd name="connsiteY613-1228" fmla="*/ 6910 h 10000"/>
                    <a:gd name="connsiteX614-1229" fmla="*/ 7683 w 10000"/>
                    <a:gd name="connsiteY614-1230" fmla="*/ 6861 h 10000"/>
                    <a:gd name="connsiteX615-1231" fmla="*/ 7710 w 10000"/>
                    <a:gd name="connsiteY615-1232" fmla="*/ 6807 h 10000"/>
                    <a:gd name="connsiteX616-1233" fmla="*/ 7731 w 10000"/>
                    <a:gd name="connsiteY616-1234" fmla="*/ 6754 h 10000"/>
                    <a:gd name="connsiteX617-1235" fmla="*/ 7754 w 10000"/>
                    <a:gd name="connsiteY617-1236" fmla="*/ 6701 h 10000"/>
                    <a:gd name="connsiteX618-1237" fmla="*/ 7777 w 10000"/>
                    <a:gd name="connsiteY618-1238" fmla="*/ 6648 h 10000"/>
                    <a:gd name="connsiteX619-1239" fmla="*/ 7799 w 10000"/>
                    <a:gd name="connsiteY619-1240" fmla="*/ 6594 h 10000"/>
                    <a:gd name="connsiteX620-1241" fmla="*/ 7818 w 10000"/>
                    <a:gd name="connsiteY620-1242" fmla="*/ 6537 h 10000"/>
                    <a:gd name="connsiteX621-1243" fmla="*/ 7838 w 10000"/>
                    <a:gd name="connsiteY621-1244" fmla="*/ 6482 h 10000"/>
                    <a:gd name="connsiteX622-1245" fmla="*/ 7854 w 10000"/>
                    <a:gd name="connsiteY622-1246" fmla="*/ 6424 h 10000"/>
                    <a:gd name="connsiteX623-1247" fmla="*/ 7870 w 10000"/>
                    <a:gd name="connsiteY623-1248" fmla="*/ 6367 h 10000"/>
                    <a:gd name="connsiteX624-1249" fmla="*/ 7884 w 10000"/>
                    <a:gd name="connsiteY624-1250" fmla="*/ 6308 h 10000"/>
                    <a:gd name="connsiteX625-1251" fmla="*/ 7898 w 10000"/>
                    <a:gd name="connsiteY625-1252" fmla="*/ 6250 h 10000"/>
                    <a:gd name="connsiteX626-1253" fmla="*/ 7911 w 10000"/>
                    <a:gd name="connsiteY626-1254" fmla="*/ 6191 h 10000"/>
                    <a:gd name="connsiteX627-1255" fmla="*/ 7921 w 10000"/>
                    <a:gd name="connsiteY627-1256" fmla="*/ 6131 h 10000"/>
                    <a:gd name="connsiteX628-1257" fmla="*/ 7932 w 10000"/>
                    <a:gd name="connsiteY628-1258" fmla="*/ 6070 h 10000"/>
                    <a:gd name="connsiteX629-1259" fmla="*/ 7941 w 10000"/>
                    <a:gd name="connsiteY629-1260" fmla="*/ 6011 h 10000"/>
                    <a:gd name="connsiteX630-1261" fmla="*/ 7948 w 10000"/>
                    <a:gd name="connsiteY630-1262" fmla="*/ 5949 h 10000"/>
                    <a:gd name="connsiteX631-1263" fmla="*/ 7955 w 10000"/>
                    <a:gd name="connsiteY631-1264" fmla="*/ 5888 h 10000"/>
                    <a:gd name="connsiteX632-1265" fmla="*/ 7959 w 10000"/>
                    <a:gd name="connsiteY632-1266" fmla="*/ 5826 h 10000"/>
                    <a:gd name="connsiteX633-1267" fmla="*/ 7962 w 10000"/>
                    <a:gd name="connsiteY633-1268" fmla="*/ 5761 h 10000"/>
                    <a:gd name="connsiteX634-1269" fmla="*/ 7966 w 10000"/>
                    <a:gd name="connsiteY634-1270" fmla="*/ 5699 h 10000"/>
                    <a:gd name="connsiteX635-1271" fmla="*/ 7966 w 10000"/>
                    <a:gd name="connsiteY635-1272" fmla="*/ 5636 h 10000"/>
                    <a:gd name="connsiteX636-1273" fmla="*/ 7966 w 10000"/>
                    <a:gd name="connsiteY636-1274" fmla="*/ 5572 h 10000"/>
                    <a:gd name="connsiteX637-1275" fmla="*/ 7962 w 10000"/>
                    <a:gd name="connsiteY637-1276" fmla="*/ 5509 h 10000"/>
                    <a:gd name="connsiteX638-1277" fmla="*/ 7959 w 10000"/>
                    <a:gd name="connsiteY638-1278" fmla="*/ 5447 h 10000"/>
                    <a:gd name="connsiteX639-1279" fmla="*/ 7955 w 10000"/>
                    <a:gd name="connsiteY639-1280" fmla="*/ 5386 h 10000"/>
                    <a:gd name="connsiteX640-1281" fmla="*/ 7948 w 10000"/>
                    <a:gd name="connsiteY640-1282" fmla="*/ 5325 h 10000"/>
                    <a:gd name="connsiteX641-1283" fmla="*/ 7941 w 10000"/>
                    <a:gd name="connsiteY641-1284" fmla="*/ 5261 h 10000"/>
                    <a:gd name="connsiteX642-1285" fmla="*/ 7932 w 10000"/>
                    <a:gd name="connsiteY642-1286" fmla="*/ 5200 h 10000"/>
                    <a:gd name="connsiteX643-1287" fmla="*/ 7921 w 10000"/>
                    <a:gd name="connsiteY643-1288" fmla="*/ 5140 h 10000"/>
                    <a:gd name="connsiteX644-1289" fmla="*/ 7911 w 10000"/>
                    <a:gd name="connsiteY644-1290" fmla="*/ 5081 h 10000"/>
                    <a:gd name="connsiteX645-1291" fmla="*/ 7898 w 10000"/>
                    <a:gd name="connsiteY645-1292" fmla="*/ 5022 h 10000"/>
                    <a:gd name="connsiteX646-1293" fmla="*/ 7884 w 10000"/>
                    <a:gd name="connsiteY646-1294" fmla="*/ 4962 h 10000"/>
                    <a:gd name="connsiteX647-1295" fmla="*/ 7870 w 10000"/>
                    <a:gd name="connsiteY647-1296" fmla="*/ 4905 h 10000"/>
                    <a:gd name="connsiteX648-1297" fmla="*/ 7854 w 10000"/>
                    <a:gd name="connsiteY648-1298" fmla="*/ 4847 h 10000"/>
                    <a:gd name="connsiteX649-1299" fmla="*/ 7838 w 10000"/>
                    <a:gd name="connsiteY649-1300" fmla="*/ 4790 h 10000"/>
                    <a:gd name="connsiteX650-1301" fmla="*/ 7818 w 10000"/>
                    <a:gd name="connsiteY650-1302" fmla="*/ 4735 h 10000"/>
                    <a:gd name="connsiteX651-1303" fmla="*/ 7799 w 10000"/>
                    <a:gd name="connsiteY651-1304" fmla="*/ 4680 h 10000"/>
                    <a:gd name="connsiteX652-1305" fmla="*/ 7777 w 10000"/>
                    <a:gd name="connsiteY652-1306" fmla="*/ 4624 h 10000"/>
                    <a:gd name="connsiteX653-1307" fmla="*/ 7754 w 10000"/>
                    <a:gd name="connsiteY653-1308" fmla="*/ 4569 h 10000"/>
                    <a:gd name="connsiteX654-1309" fmla="*/ 7731 w 10000"/>
                    <a:gd name="connsiteY654-1310" fmla="*/ 4518 h 10000"/>
                    <a:gd name="connsiteX655-1311" fmla="*/ 7710 w 10000"/>
                    <a:gd name="connsiteY655-1312" fmla="*/ 4464 h 10000"/>
                    <a:gd name="connsiteX656-1313" fmla="*/ 7683 w 10000"/>
                    <a:gd name="connsiteY656-1314" fmla="*/ 4413 h 10000"/>
                    <a:gd name="connsiteX657-1315" fmla="*/ 7658 w 10000"/>
                    <a:gd name="connsiteY657-1316" fmla="*/ 4360 h 10000"/>
                    <a:gd name="connsiteX658-1317" fmla="*/ 7628 w 10000"/>
                    <a:gd name="connsiteY658-1318" fmla="*/ 4311 h 10000"/>
                    <a:gd name="connsiteX659-1319" fmla="*/ 7601 w 10000"/>
                    <a:gd name="connsiteY659-1320" fmla="*/ 4262 h 10000"/>
                    <a:gd name="connsiteX660-1321" fmla="*/ 7542 w 10000"/>
                    <a:gd name="connsiteY660-1322" fmla="*/ 4165 h 10000"/>
                    <a:gd name="connsiteX661-1323" fmla="*/ 7478 w 10000"/>
                    <a:gd name="connsiteY661-1324" fmla="*/ 4073 h 10000"/>
                    <a:gd name="connsiteX662-1325" fmla="*/ 7411 w 10000"/>
                    <a:gd name="connsiteY662-1326" fmla="*/ 3983 h 10000"/>
                    <a:gd name="connsiteX663-1327" fmla="*/ 7341 w 10000"/>
                    <a:gd name="connsiteY663-1328" fmla="*/ 3897 h 10000"/>
                    <a:gd name="connsiteX664-1329" fmla="*/ 4205 w 10000"/>
                    <a:gd name="connsiteY664-1330" fmla="*/ 0 h 10000"/>
                    <a:gd name="connsiteX665-1331" fmla="*/ 3515 w 10000"/>
                    <a:gd name="connsiteY665-1332" fmla="*/ 1509 h 10000"/>
                    <a:gd name="connsiteX666-1333" fmla="*/ 1180 w 10000"/>
                    <a:gd name="connsiteY666-1334" fmla="*/ 1509 h 10000"/>
                    <a:gd name="connsiteX667-1335" fmla="*/ 1119 w 10000"/>
                    <a:gd name="connsiteY667-1336" fmla="*/ 1509 h 10000"/>
                    <a:gd name="connsiteX668-1337" fmla="*/ 1061 w 10000"/>
                    <a:gd name="connsiteY668-1338" fmla="*/ 1513 h 10000"/>
                    <a:gd name="connsiteX669-1339" fmla="*/ 1000 w 10000"/>
                    <a:gd name="connsiteY669-1340" fmla="*/ 1524 h 10000"/>
                    <a:gd name="connsiteX670-1341" fmla="*/ 943 w 10000"/>
                    <a:gd name="connsiteY670-1342" fmla="*/ 1536 h 10000"/>
                    <a:gd name="connsiteX671-1343" fmla="*/ 886 w 10000"/>
                    <a:gd name="connsiteY671-1344" fmla="*/ 1552 h 10000"/>
                    <a:gd name="connsiteX672-1345" fmla="*/ 831 w 10000"/>
                    <a:gd name="connsiteY672-1346" fmla="*/ 1569 h 10000"/>
                    <a:gd name="connsiteX673-1347" fmla="*/ 774 w 10000"/>
                    <a:gd name="connsiteY673-1348" fmla="*/ 1591 h 10000"/>
                    <a:gd name="connsiteX674-1349" fmla="*/ 721 w 10000"/>
                    <a:gd name="connsiteY674-1350" fmla="*/ 1616 h 10000"/>
                    <a:gd name="connsiteX675-1351" fmla="*/ 669 w 10000"/>
                    <a:gd name="connsiteY675-1352" fmla="*/ 1642 h 10000"/>
                    <a:gd name="connsiteX676-1353" fmla="*/ 618 w 10000"/>
                    <a:gd name="connsiteY676-1354" fmla="*/ 1673 h 10000"/>
                    <a:gd name="connsiteX677-1355" fmla="*/ 571 w 10000"/>
                    <a:gd name="connsiteY677-1356" fmla="*/ 1704 h 10000"/>
                    <a:gd name="connsiteX678-1357" fmla="*/ 521 w 10000"/>
                    <a:gd name="connsiteY678-1358" fmla="*/ 1741 h 10000"/>
                    <a:gd name="connsiteX679-1359" fmla="*/ 475 w 10000"/>
                    <a:gd name="connsiteY679-1360" fmla="*/ 1778 h 10000"/>
                    <a:gd name="connsiteX680-1361" fmla="*/ 431 w 10000"/>
                    <a:gd name="connsiteY680-1362" fmla="*/ 1819 h 10000"/>
                    <a:gd name="connsiteX681-1363" fmla="*/ 388 w 10000"/>
                    <a:gd name="connsiteY681-1364" fmla="*/ 1862 h 10000"/>
                    <a:gd name="connsiteX682-1365" fmla="*/ 347 w 10000"/>
                    <a:gd name="connsiteY682-1366" fmla="*/ 1907 h 10000"/>
                    <a:gd name="connsiteX683-1367" fmla="*/ 308 w 10000"/>
                    <a:gd name="connsiteY683-1368" fmla="*/ 1954 h 10000"/>
                    <a:gd name="connsiteX684-1369" fmla="*/ 271 w 10000"/>
                    <a:gd name="connsiteY684-1370" fmla="*/ 2005 h 10000"/>
                    <a:gd name="connsiteX685-1371" fmla="*/ 235 w 10000"/>
                    <a:gd name="connsiteY685-1372" fmla="*/ 2054 h 10000"/>
                    <a:gd name="connsiteX686-1373" fmla="*/ 203 w 10000"/>
                    <a:gd name="connsiteY686-1374" fmla="*/ 2109 h 10000"/>
                    <a:gd name="connsiteX687-1375" fmla="*/ 173 w 10000"/>
                    <a:gd name="connsiteY687-1376" fmla="*/ 2163 h 10000"/>
                    <a:gd name="connsiteX688-1377" fmla="*/ 142 w 10000"/>
                    <a:gd name="connsiteY688-1378" fmla="*/ 2220 h 10000"/>
                    <a:gd name="connsiteX689-1379" fmla="*/ 117 w 10000"/>
                    <a:gd name="connsiteY689-1380" fmla="*/ 2277 h 10000"/>
                    <a:gd name="connsiteX690-1381" fmla="*/ 93 w 10000"/>
                    <a:gd name="connsiteY690-1382" fmla="*/ 2339 h 10000"/>
                    <a:gd name="connsiteX691-1383" fmla="*/ 73 w 10000"/>
                    <a:gd name="connsiteY691-1384" fmla="*/ 2398 h 10000"/>
                    <a:gd name="connsiteX692-1385" fmla="*/ 53 w 10000"/>
                    <a:gd name="connsiteY692-1386" fmla="*/ 2464 h 10000"/>
                    <a:gd name="connsiteX693-1387" fmla="*/ 37 w 10000"/>
                    <a:gd name="connsiteY693-1388" fmla="*/ 2527 h 10000"/>
                    <a:gd name="connsiteX694-1389" fmla="*/ 25 w 10000"/>
                    <a:gd name="connsiteY694-1390" fmla="*/ 2591 h 10000"/>
                    <a:gd name="connsiteX695-1391" fmla="*/ 14 w 10000"/>
                    <a:gd name="connsiteY695-1392" fmla="*/ 2660 h 10000"/>
                    <a:gd name="connsiteX696-1393" fmla="*/ 7 w 10000"/>
                    <a:gd name="connsiteY696-1394" fmla="*/ 2728 h 10000"/>
                    <a:gd name="connsiteX697-1395" fmla="*/ 2 w 10000"/>
                    <a:gd name="connsiteY697-1396" fmla="*/ 2795 h 10000"/>
                    <a:gd name="connsiteX698-1397" fmla="*/ 0 w 10000"/>
                    <a:gd name="connsiteY698-1398" fmla="*/ 2865 h 10000"/>
                    <a:gd name="connsiteX699-1399" fmla="*/ 0 w 10000"/>
                    <a:gd name="connsiteY699-1400" fmla="*/ 8646 h 10000"/>
                    <a:gd name="connsiteX700-1401" fmla="*/ 2 w 10000"/>
                    <a:gd name="connsiteY700-1402" fmla="*/ 8714 h 10000"/>
                    <a:gd name="connsiteX701-1403" fmla="*/ 7 w 10000"/>
                    <a:gd name="connsiteY701-1404" fmla="*/ 8784 h 10000"/>
                    <a:gd name="connsiteX702-1405" fmla="*/ 14 w 10000"/>
                    <a:gd name="connsiteY702-1406" fmla="*/ 8849 h 10000"/>
                    <a:gd name="connsiteX703-1407" fmla="*/ 25 w 10000"/>
                    <a:gd name="connsiteY703-1408" fmla="*/ 8917 h 10000"/>
                    <a:gd name="connsiteX704-1409" fmla="*/ 37 w 10000"/>
                    <a:gd name="connsiteY704-1410" fmla="*/ 8982 h 10000"/>
                    <a:gd name="connsiteX705-1411" fmla="*/ 53 w 10000"/>
                    <a:gd name="connsiteY705-1412" fmla="*/ 9048 h 10000"/>
                    <a:gd name="connsiteX706-1413" fmla="*/ 73 w 10000"/>
                    <a:gd name="connsiteY706-1414" fmla="*/ 9109 h 10000"/>
                    <a:gd name="connsiteX707-1415" fmla="*/ 93 w 10000"/>
                    <a:gd name="connsiteY707-1416" fmla="*/ 9171 h 10000"/>
                    <a:gd name="connsiteX708-1417" fmla="*/ 117 w 10000"/>
                    <a:gd name="connsiteY708-1418" fmla="*/ 9230 h 10000"/>
                    <a:gd name="connsiteX709-1419" fmla="*/ 142 w 10000"/>
                    <a:gd name="connsiteY709-1420" fmla="*/ 9289 h 10000"/>
                    <a:gd name="connsiteX710-1421" fmla="*/ 173 w 10000"/>
                    <a:gd name="connsiteY710-1422" fmla="*/ 9347 h 10000"/>
                    <a:gd name="connsiteX711-1423" fmla="*/ 203 w 10000"/>
                    <a:gd name="connsiteY711-1424" fmla="*/ 9402 h 10000"/>
                    <a:gd name="connsiteX712-1425" fmla="*/ 235 w 10000"/>
                    <a:gd name="connsiteY712-1426" fmla="*/ 9453 h 10000"/>
                    <a:gd name="connsiteX713-1427" fmla="*/ 271 w 10000"/>
                    <a:gd name="connsiteY713-1428" fmla="*/ 9506 h 10000"/>
                    <a:gd name="connsiteX714-1429" fmla="*/ 308 w 10000"/>
                    <a:gd name="connsiteY714-1430" fmla="*/ 9556 h 10000"/>
                    <a:gd name="connsiteX715-1431" fmla="*/ 347 w 10000"/>
                    <a:gd name="connsiteY715-1432" fmla="*/ 9603 h 10000"/>
                    <a:gd name="connsiteX716-1433" fmla="*/ 388 w 10000"/>
                    <a:gd name="connsiteY716-1434" fmla="*/ 9650 h 10000"/>
                    <a:gd name="connsiteX717-1435" fmla="*/ 431 w 10000"/>
                    <a:gd name="connsiteY717-1436" fmla="*/ 9691 h 10000"/>
                    <a:gd name="connsiteX718-1437" fmla="*/ 475 w 10000"/>
                    <a:gd name="connsiteY718-1438" fmla="*/ 9732 h 10000"/>
                    <a:gd name="connsiteX719-1439" fmla="*/ 521 w 10000"/>
                    <a:gd name="connsiteY719-1440" fmla="*/ 9769 h 10000"/>
                    <a:gd name="connsiteX720-1441" fmla="*/ 571 w 10000"/>
                    <a:gd name="connsiteY720-1442" fmla="*/ 9803 h 10000"/>
                    <a:gd name="connsiteX721-1443" fmla="*/ 618 w 10000"/>
                    <a:gd name="connsiteY721-1444" fmla="*/ 9836 h 10000"/>
                    <a:gd name="connsiteX722-1445" fmla="*/ 669 w 10000"/>
                    <a:gd name="connsiteY722-1446" fmla="*/ 9867 h 10000"/>
                    <a:gd name="connsiteX723-1447" fmla="*/ 721 w 10000"/>
                    <a:gd name="connsiteY723-1448" fmla="*/ 9894 h 10000"/>
                    <a:gd name="connsiteX724-1449" fmla="*/ 774 w 10000"/>
                    <a:gd name="connsiteY724-1450" fmla="*/ 9918 h 10000"/>
                    <a:gd name="connsiteX725-1451" fmla="*/ 831 w 10000"/>
                    <a:gd name="connsiteY725-1452" fmla="*/ 9939 h 10000"/>
                    <a:gd name="connsiteX726-1453" fmla="*/ 886 w 10000"/>
                    <a:gd name="connsiteY726-1454" fmla="*/ 9957 h 10000"/>
                    <a:gd name="connsiteX727-1455" fmla="*/ 943 w 10000"/>
                    <a:gd name="connsiteY727-1456" fmla="*/ 9975 h 10000"/>
                    <a:gd name="connsiteX728-1457" fmla="*/ 1000 w 10000"/>
                    <a:gd name="connsiteY728-1458" fmla="*/ 9986 h 10000"/>
                    <a:gd name="connsiteX729-1459" fmla="*/ 1061 w 10000"/>
                    <a:gd name="connsiteY729-1460" fmla="*/ 9994 h 10000"/>
                    <a:gd name="connsiteX730-1461" fmla="*/ 1119 w 10000"/>
                    <a:gd name="connsiteY730-1462" fmla="*/ 10000 h 10000"/>
                    <a:gd name="connsiteX731-1463" fmla="*/ 1180 w 10000"/>
                    <a:gd name="connsiteY731-1464" fmla="*/ 10000 h 10000"/>
                    <a:gd name="connsiteX732-1465" fmla="*/ 8820 w 10000"/>
                    <a:gd name="connsiteY732-1466" fmla="*/ 10000 h 10000"/>
                    <a:gd name="connsiteX733-1467" fmla="*/ 8882 w 10000"/>
                    <a:gd name="connsiteY733-1468" fmla="*/ 10000 h 10000"/>
                    <a:gd name="connsiteX734-1469" fmla="*/ 8941 w 10000"/>
                    <a:gd name="connsiteY734-1470" fmla="*/ 9994 h 10000"/>
                    <a:gd name="connsiteX735-1471" fmla="*/ 9000 w 10000"/>
                    <a:gd name="connsiteY735-1472" fmla="*/ 9986 h 10000"/>
                    <a:gd name="connsiteX736-1473" fmla="*/ 9059 w 10000"/>
                    <a:gd name="connsiteY736-1474" fmla="*/ 9975 h 10000"/>
                    <a:gd name="connsiteX737-1475" fmla="*/ 9114 w 10000"/>
                    <a:gd name="connsiteY737-1476" fmla="*/ 9957 h 10000"/>
                    <a:gd name="connsiteX738-1477" fmla="*/ 9172 w 10000"/>
                    <a:gd name="connsiteY738-1478" fmla="*/ 9939 h 10000"/>
                    <a:gd name="connsiteX739-1479" fmla="*/ 9226 w 10000"/>
                    <a:gd name="connsiteY739-1480" fmla="*/ 9918 h 10000"/>
                    <a:gd name="connsiteX740-1481" fmla="*/ 9279 w 10000"/>
                    <a:gd name="connsiteY740-1482" fmla="*/ 9894 h 10000"/>
                    <a:gd name="connsiteX741-1483" fmla="*/ 9331 w 10000"/>
                    <a:gd name="connsiteY741-1484" fmla="*/ 9867 h 10000"/>
                    <a:gd name="connsiteX742-1485" fmla="*/ 9382 w 10000"/>
                    <a:gd name="connsiteY742-1486" fmla="*/ 9836 h 10000"/>
                    <a:gd name="connsiteX743-1487" fmla="*/ 9432 w 10000"/>
                    <a:gd name="connsiteY743-1488" fmla="*/ 9803 h 10000"/>
                    <a:gd name="connsiteX744-1489" fmla="*/ 9480 w 10000"/>
                    <a:gd name="connsiteY744-1490" fmla="*/ 9769 h 10000"/>
                    <a:gd name="connsiteX745-1491" fmla="*/ 9525 w 10000"/>
                    <a:gd name="connsiteY745-1492" fmla="*/ 9732 h 10000"/>
                    <a:gd name="connsiteX746-1493" fmla="*/ 9571 w 10000"/>
                    <a:gd name="connsiteY746-1494" fmla="*/ 9691 h 10000"/>
                    <a:gd name="connsiteX747-1495" fmla="*/ 9612 w 10000"/>
                    <a:gd name="connsiteY747-1496" fmla="*/ 9650 h 10000"/>
                    <a:gd name="connsiteX748-1497" fmla="*/ 9653 w 10000"/>
                    <a:gd name="connsiteY748-1498" fmla="*/ 9603 h 10000"/>
                    <a:gd name="connsiteX749-1499" fmla="*/ 9692 w 10000"/>
                    <a:gd name="connsiteY749-1500" fmla="*/ 9556 h 10000"/>
                    <a:gd name="connsiteX750-1501" fmla="*/ 9729 w 10000"/>
                    <a:gd name="connsiteY750-1502" fmla="*/ 9506 h 10000"/>
                    <a:gd name="connsiteX751-1503" fmla="*/ 9765 w 10000"/>
                    <a:gd name="connsiteY751-1504" fmla="*/ 9453 h 10000"/>
                    <a:gd name="connsiteX752-1505" fmla="*/ 9797 w 10000"/>
                    <a:gd name="connsiteY752-1506" fmla="*/ 9402 h 10000"/>
                    <a:gd name="connsiteX753-1507" fmla="*/ 9829 w 10000"/>
                    <a:gd name="connsiteY753-1508" fmla="*/ 9347 h 10000"/>
                    <a:gd name="connsiteX754-1509" fmla="*/ 9858 w 10000"/>
                    <a:gd name="connsiteY754-1510" fmla="*/ 9289 h 10000"/>
                    <a:gd name="connsiteX755-1511" fmla="*/ 9883 w 10000"/>
                    <a:gd name="connsiteY755-1512" fmla="*/ 9230 h 10000"/>
                    <a:gd name="connsiteX756-1513" fmla="*/ 9907 w 10000"/>
                    <a:gd name="connsiteY756-1514" fmla="*/ 9171 h 10000"/>
                    <a:gd name="connsiteX757-1515" fmla="*/ 9927 w 10000"/>
                    <a:gd name="connsiteY757-1516" fmla="*/ 9109 h 10000"/>
                    <a:gd name="connsiteX758-1517" fmla="*/ 9947 w 10000"/>
                    <a:gd name="connsiteY758-1518" fmla="*/ 9048 h 10000"/>
                    <a:gd name="connsiteX759-1519" fmla="*/ 9963 w 10000"/>
                    <a:gd name="connsiteY759-1520" fmla="*/ 8982 h 10000"/>
                    <a:gd name="connsiteX760-1521" fmla="*/ 9975 w 10000"/>
                    <a:gd name="connsiteY760-1522" fmla="*/ 8917 h 10000"/>
                    <a:gd name="connsiteX761-1523" fmla="*/ 9986 w 10000"/>
                    <a:gd name="connsiteY761-1524" fmla="*/ 8849 h 10000"/>
                    <a:gd name="connsiteX762-1525" fmla="*/ 9995 w 10000"/>
                    <a:gd name="connsiteY762-1526" fmla="*/ 8784 h 10000"/>
                    <a:gd name="connsiteX763-1527" fmla="*/ 9998 w 10000"/>
                    <a:gd name="connsiteY763-1528" fmla="*/ 8714 h 10000"/>
                    <a:gd name="connsiteX764-1529" fmla="*/ 10000 w 10000"/>
                    <a:gd name="connsiteY764-1530" fmla="*/ 8646 h 10000"/>
                    <a:gd name="connsiteX765-1531" fmla="*/ 10000 w 10000"/>
                    <a:gd name="connsiteY765-1532" fmla="*/ 2865 h 10000"/>
                    <a:gd name="connsiteX766-1533" fmla="*/ 9998 w 10000"/>
                    <a:gd name="connsiteY766-1534" fmla="*/ 2795 h 10000"/>
                    <a:gd name="connsiteX767-1535" fmla="*/ 9995 w 10000"/>
                    <a:gd name="connsiteY767-1536" fmla="*/ 2728 h 10000"/>
                    <a:gd name="connsiteX768-1537" fmla="*/ 9986 w 10000"/>
                    <a:gd name="connsiteY768-1538" fmla="*/ 2660 h 10000"/>
                    <a:gd name="connsiteX769-1539" fmla="*/ 9975 w 10000"/>
                    <a:gd name="connsiteY769-1540" fmla="*/ 2591 h 10000"/>
                    <a:gd name="connsiteX770-1541" fmla="*/ 9963 w 10000"/>
                    <a:gd name="connsiteY770-1542" fmla="*/ 2527 h 10000"/>
                    <a:gd name="connsiteX771-1543" fmla="*/ 9947 w 10000"/>
                    <a:gd name="connsiteY771-1544" fmla="*/ 2464 h 10000"/>
                    <a:gd name="connsiteX772-1545" fmla="*/ 9927 w 10000"/>
                    <a:gd name="connsiteY772-1546" fmla="*/ 2398 h 10000"/>
                    <a:gd name="connsiteX773-1547" fmla="*/ 9907 w 10000"/>
                    <a:gd name="connsiteY773-1548" fmla="*/ 2339 h 10000"/>
                    <a:gd name="connsiteX774-1549" fmla="*/ 9883 w 10000"/>
                    <a:gd name="connsiteY774-1550" fmla="*/ 2277 h 10000"/>
                    <a:gd name="connsiteX775-1551" fmla="*/ 9858 w 10000"/>
                    <a:gd name="connsiteY775-1552" fmla="*/ 2220 h 10000"/>
                    <a:gd name="connsiteX776-1553" fmla="*/ 9829 w 10000"/>
                    <a:gd name="connsiteY776-1554" fmla="*/ 2163 h 10000"/>
                    <a:gd name="connsiteX777-1555" fmla="*/ 9797 w 10000"/>
                    <a:gd name="connsiteY777-1556" fmla="*/ 2109 h 10000"/>
                    <a:gd name="connsiteX778-1557" fmla="*/ 9765 w 10000"/>
                    <a:gd name="connsiteY778-1558" fmla="*/ 2054 h 10000"/>
                    <a:gd name="connsiteX779-1559" fmla="*/ 9729 w 10000"/>
                    <a:gd name="connsiteY779-1560" fmla="*/ 2005 h 10000"/>
                    <a:gd name="connsiteX780-1561" fmla="*/ 9692 w 10000"/>
                    <a:gd name="connsiteY780-1562" fmla="*/ 1954 h 10000"/>
                    <a:gd name="connsiteX781-1563" fmla="*/ 9653 w 10000"/>
                    <a:gd name="connsiteY781-1564" fmla="*/ 1907 h 10000"/>
                    <a:gd name="connsiteX782-1565" fmla="*/ 9612 w 10000"/>
                    <a:gd name="connsiteY782-1566" fmla="*/ 1862 h 10000"/>
                    <a:gd name="connsiteX783-1567" fmla="*/ 9571 w 10000"/>
                    <a:gd name="connsiteY783-1568" fmla="*/ 1819 h 10000"/>
                    <a:gd name="connsiteX784-1569" fmla="*/ 9525 w 10000"/>
                    <a:gd name="connsiteY784-1570" fmla="*/ 1778 h 10000"/>
                    <a:gd name="connsiteX785-1571" fmla="*/ 9480 w 10000"/>
                    <a:gd name="connsiteY785-1572" fmla="*/ 1741 h 10000"/>
                    <a:gd name="connsiteX786-1573" fmla="*/ 9432 w 10000"/>
                    <a:gd name="connsiteY786-1574" fmla="*/ 1704 h 10000"/>
                    <a:gd name="connsiteX787-1575" fmla="*/ 9382 w 10000"/>
                    <a:gd name="connsiteY787-1576" fmla="*/ 1673 h 10000"/>
                    <a:gd name="connsiteX788-1577" fmla="*/ 9331 w 10000"/>
                    <a:gd name="connsiteY788-1578" fmla="*/ 1642 h 10000"/>
                    <a:gd name="connsiteX789-1579" fmla="*/ 9279 w 10000"/>
                    <a:gd name="connsiteY789-1580" fmla="*/ 1616 h 10000"/>
                    <a:gd name="connsiteX790-1581" fmla="*/ 9226 w 10000"/>
                    <a:gd name="connsiteY790-1582" fmla="*/ 1591 h 10000"/>
                    <a:gd name="connsiteX791-1583" fmla="*/ 9172 w 10000"/>
                    <a:gd name="connsiteY791-1584" fmla="*/ 1569 h 10000"/>
                    <a:gd name="connsiteX792-1585" fmla="*/ 9114 w 10000"/>
                    <a:gd name="connsiteY792-1586" fmla="*/ 1552 h 10000"/>
                    <a:gd name="connsiteX793-1587" fmla="*/ 9059 w 10000"/>
                    <a:gd name="connsiteY793-1588" fmla="*/ 1536 h 10000"/>
                    <a:gd name="connsiteX794-1589" fmla="*/ 9000 w 10000"/>
                    <a:gd name="connsiteY794-1590" fmla="*/ 1524 h 10000"/>
                    <a:gd name="connsiteX795-1591" fmla="*/ 8941 w 10000"/>
                    <a:gd name="connsiteY795-1592" fmla="*/ 1513 h 10000"/>
                    <a:gd name="connsiteX796-1593" fmla="*/ 8882 w 10000"/>
                    <a:gd name="connsiteY796-1594" fmla="*/ 1509 h 10000"/>
                    <a:gd name="connsiteX797-1595" fmla="*/ 8820 w 10000"/>
                    <a:gd name="connsiteY797-1596" fmla="*/ 1509 h 10000"/>
                    <a:gd name="connsiteX798-1597" fmla="*/ 8446 w 10000"/>
                    <a:gd name="connsiteY798-1598" fmla="*/ 1509 h 10000"/>
                    <a:gd name="connsiteX799-1599" fmla="*/ 7653 w 10000"/>
                    <a:gd name="connsiteY799-1600" fmla="*/ 0 h 10000"/>
                    <a:gd name="connsiteX800-1601" fmla="*/ 4205 w 10000"/>
                    <a:gd name="connsiteY800-1602" fmla="*/ 0 h 10000"/>
                    <a:gd name="connsiteX0-1603" fmla="*/ 2161 w 10000"/>
                    <a:gd name="connsiteY0-1604" fmla="*/ 80 h 10000"/>
                    <a:gd name="connsiteX1-1605" fmla="*/ 2161 w 10000"/>
                    <a:gd name="connsiteY1-1606" fmla="*/ 80 h 10000"/>
                    <a:gd name="connsiteX2-1607" fmla="*/ 2207 w 10000"/>
                    <a:gd name="connsiteY2-1608" fmla="*/ 80 h 10000"/>
                    <a:gd name="connsiteX3-1609" fmla="*/ 2253 w 10000"/>
                    <a:gd name="connsiteY3-1610" fmla="*/ 86 h 10000"/>
                    <a:gd name="connsiteX4-1611" fmla="*/ 2296 w 10000"/>
                    <a:gd name="connsiteY4-1612" fmla="*/ 90 h 10000"/>
                    <a:gd name="connsiteX5-1613" fmla="*/ 2338 w 10000"/>
                    <a:gd name="connsiteY5-1614" fmla="*/ 100 h 10000"/>
                    <a:gd name="connsiteX6-1615" fmla="*/ 2383 w 10000"/>
                    <a:gd name="connsiteY6-1616" fmla="*/ 109 h 10000"/>
                    <a:gd name="connsiteX7-1617" fmla="*/ 2426 w 10000"/>
                    <a:gd name="connsiteY7-1618" fmla="*/ 121 h 10000"/>
                    <a:gd name="connsiteX8-1619" fmla="*/ 2467 w 10000"/>
                    <a:gd name="connsiteY8-1620" fmla="*/ 135 h 10000"/>
                    <a:gd name="connsiteX9-1621" fmla="*/ 2506 w 10000"/>
                    <a:gd name="connsiteY9-1622" fmla="*/ 152 h 10000"/>
                    <a:gd name="connsiteX10-1623" fmla="*/ 2545 w 10000"/>
                    <a:gd name="connsiteY10-1624" fmla="*/ 170 h 10000"/>
                    <a:gd name="connsiteX11-1625" fmla="*/ 2584 w 10000"/>
                    <a:gd name="connsiteY11-1626" fmla="*/ 193 h 10000"/>
                    <a:gd name="connsiteX12-1627" fmla="*/ 2621 w 10000"/>
                    <a:gd name="connsiteY12-1628" fmla="*/ 213 h 10000"/>
                    <a:gd name="connsiteX13-1629" fmla="*/ 2659 w 10000"/>
                    <a:gd name="connsiteY13-1630" fmla="*/ 240 h 10000"/>
                    <a:gd name="connsiteX14-1631" fmla="*/ 2696 w 10000"/>
                    <a:gd name="connsiteY14-1632" fmla="*/ 264 h 10000"/>
                    <a:gd name="connsiteX15-1633" fmla="*/ 2730 w 10000"/>
                    <a:gd name="connsiteY15-1634" fmla="*/ 293 h 10000"/>
                    <a:gd name="connsiteX16-1635" fmla="*/ 2764 w 10000"/>
                    <a:gd name="connsiteY16-1636" fmla="*/ 322 h 10000"/>
                    <a:gd name="connsiteX17-1637" fmla="*/ 2796 w 10000"/>
                    <a:gd name="connsiteY17-1638" fmla="*/ 354 h 10000"/>
                    <a:gd name="connsiteX18-1639" fmla="*/ 2826 w 10000"/>
                    <a:gd name="connsiteY18-1640" fmla="*/ 385 h 10000"/>
                    <a:gd name="connsiteX19-1641" fmla="*/ 2858 w 10000"/>
                    <a:gd name="connsiteY19-1642" fmla="*/ 420 h 10000"/>
                    <a:gd name="connsiteX20-1643" fmla="*/ 2887 w 10000"/>
                    <a:gd name="connsiteY20-1644" fmla="*/ 457 h 10000"/>
                    <a:gd name="connsiteX21-1645" fmla="*/ 2913 w 10000"/>
                    <a:gd name="connsiteY21-1646" fmla="*/ 492 h 10000"/>
                    <a:gd name="connsiteX22-1647" fmla="*/ 2938 w 10000"/>
                    <a:gd name="connsiteY22-1648" fmla="*/ 530 h 10000"/>
                    <a:gd name="connsiteX23-1649" fmla="*/ 2963 w 10000"/>
                    <a:gd name="connsiteY23-1650" fmla="*/ 571 h 10000"/>
                    <a:gd name="connsiteX24-1651" fmla="*/ 2986 w 10000"/>
                    <a:gd name="connsiteY24-1652" fmla="*/ 610 h 10000"/>
                    <a:gd name="connsiteX25-1653" fmla="*/ 3008 w 10000"/>
                    <a:gd name="connsiteY25-1654" fmla="*/ 653 h 10000"/>
                    <a:gd name="connsiteX26-1655" fmla="*/ 3027 w 10000"/>
                    <a:gd name="connsiteY26-1656" fmla="*/ 696 h 10000"/>
                    <a:gd name="connsiteX27-1657" fmla="*/ 3045 w 10000"/>
                    <a:gd name="connsiteY27-1658" fmla="*/ 741 h 10000"/>
                    <a:gd name="connsiteX28-1659" fmla="*/ 3063 w 10000"/>
                    <a:gd name="connsiteY28-1660" fmla="*/ 786 h 10000"/>
                    <a:gd name="connsiteX29-1661" fmla="*/ 3077 w 10000"/>
                    <a:gd name="connsiteY29-1662" fmla="*/ 831 h 10000"/>
                    <a:gd name="connsiteX30-1663" fmla="*/ 3090 w 10000"/>
                    <a:gd name="connsiteY30-1664" fmla="*/ 879 h 10000"/>
                    <a:gd name="connsiteX31-1665" fmla="*/ 3102 w 10000"/>
                    <a:gd name="connsiteY31-1666" fmla="*/ 928 h 10000"/>
                    <a:gd name="connsiteX32-1667" fmla="*/ 3109 w 10000"/>
                    <a:gd name="connsiteY32-1668" fmla="*/ 977 h 10000"/>
                    <a:gd name="connsiteX33-1669" fmla="*/ 3118 w 10000"/>
                    <a:gd name="connsiteY33-1670" fmla="*/ 1026 h 10000"/>
                    <a:gd name="connsiteX34-1671" fmla="*/ 1207 w 10000"/>
                    <a:gd name="connsiteY34-1672" fmla="*/ 1026 h 10000"/>
                    <a:gd name="connsiteX35-1673" fmla="*/ 1214 w 10000"/>
                    <a:gd name="connsiteY35-1674" fmla="*/ 977 h 10000"/>
                    <a:gd name="connsiteX36-1675" fmla="*/ 1223 w 10000"/>
                    <a:gd name="connsiteY36-1676" fmla="*/ 928 h 10000"/>
                    <a:gd name="connsiteX37-1677" fmla="*/ 1233 w 10000"/>
                    <a:gd name="connsiteY37-1678" fmla="*/ 879 h 10000"/>
                    <a:gd name="connsiteX38-1679" fmla="*/ 1248 w 10000"/>
                    <a:gd name="connsiteY38-1680" fmla="*/ 831 h 10000"/>
                    <a:gd name="connsiteX39-1681" fmla="*/ 1262 w 10000"/>
                    <a:gd name="connsiteY39-1682" fmla="*/ 786 h 10000"/>
                    <a:gd name="connsiteX40-1683" fmla="*/ 1280 w 10000"/>
                    <a:gd name="connsiteY40-1684" fmla="*/ 741 h 10000"/>
                    <a:gd name="connsiteX41-1685" fmla="*/ 1296 w 10000"/>
                    <a:gd name="connsiteY41-1686" fmla="*/ 696 h 10000"/>
                    <a:gd name="connsiteX42-1687" fmla="*/ 1317 w 10000"/>
                    <a:gd name="connsiteY42-1688" fmla="*/ 653 h 10000"/>
                    <a:gd name="connsiteX43-1689" fmla="*/ 1337 w 10000"/>
                    <a:gd name="connsiteY43-1690" fmla="*/ 610 h 10000"/>
                    <a:gd name="connsiteX44-1691" fmla="*/ 1360 w 10000"/>
                    <a:gd name="connsiteY44-1692" fmla="*/ 571 h 10000"/>
                    <a:gd name="connsiteX45-1693" fmla="*/ 1385 w 10000"/>
                    <a:gd name="connsiteY45-1694" fmla="*/ 530 h 10000"/>
                    <a:gd name="connsiteX46-1695" fmla="*/ 1411 w 10000"/>
                    <a:gd name="connsiteY46-1696" fmla="*/ 492 h 10000"/>
                    <a:gd name="connsiteX47-1697" fmla="*/ 1438 w 10000"/>
                    <a:gd name="connsiteY47-1698" fmla="*/ 457 h 10000"/>
                    <a:gd name="connsiteX48-1699" fmla="*/ 1466 w 10000"/>
                    <a:gd name="connsiteY48-1700" fmla="*/ 420 h 10000"/>
                    <a:gd name="connsiteX49-1701" fmla="*/ 1497 w 10000"/>
                    <a:gd name="connsiteY49-1702" fmla="*/ 385 h 10000"/>
                    <a:gd name="connsiteX50-1703" fmla="*/ 1527 w 10000"/>
                    <a:gd name="connsiteY50-1704" fmla="*/ 354 h 10000"/>
                    <a:gd name="connsiteX51-1705" fmla="*/ 1561 w 10000"/>
                    <a:gd name="connsiteY51-1706" fmla="*/ 322 h 10000"/>
                    <a:gd name="connsiteX52-1707" fmla="*/ 1593 w 10000"/>
                    <a:gd name="connsiteY52-1708" fmla="*/ 293 h 10000"/>
                    <a:gd name="connsiteX53-1709" fmla="*/ 1628 w 10000"/>
                    <a:gd name="connsiteY53-1710" fmla="*/ 264 h 10000"/>
                    <a:gd name="connsiteX54-1711" fmla="*/ 1664 w 10000"/>
                    <a:gd name="connsiteY54-1712" fmla="*/ 240 h 10000"/>
                    <a:gd name="connsiteX55-1713" fmla="*/ 1701 w 10000"/>
                    <a:gd name="connsiteY55-1714" fmla="*/ 213 h 10000"/>
                    <a:gd name="connsiteX56-1715" fmla="*/ 1737 w 10000"/>
                    <a:gd name="connsiteY56-1716" fmla="*/ 193 h 10000"/>
                    <a:gd name="connsiteX57-1717" fmla="*/ 1778 w 10000"/>
                    <a:gd name="connsiteY57-1718" fmla="*/ 170 h 10000"/>
                    <a:gd name="connsiteX58-1719" fmla="*/ 1817 w 10000"/>
                    <a:gd name="connsiteY58-1720" fmla="*/ 152 h 10000"/>
                    <a:gd name="connsiteX59-1721" fmla="*/ 1858 w 10000"/>
                    <a:gd name="connsiteY59-1722" fmla="*/ 135 h 10000"/>
                    <a:gd name="connsiteX60-1723" fmla="*/ 1899 w 10000"/>
                    <a:gd name="connsiteY60-1724" fmla="*/ 121 h 10000"/>
                    <a:gd name="connsiteX61-1725" fmla="*/ 1940 w 10000"/>
                    <a:gd name="connsiteY61-1726" fmla="*/ 109 h 10000"/>
                    <a:gd name="connsiteX62-1727" fmla="*/ 1984 w 10000"/>
                    <a:gd name="connsiteY62-1728" fmla="*/ 100 h 10000"/>
                    <a:gd name="connsiteX63-1729" fmla="*/ 2027 w 10000"/>
                    <a:gd name="connsiteY63-1730" fmla="*/ 90 h 10000"/>
                    <a:gd name="connsiteX64-1731" fmla="*/ 2073 w 10000"/>
                    <a:gd name="connsiteY64-1732" fmla="*/ 86 h 10000"/>
                    <a:gd name="connsiteX65-1733" fmla="*/ 2116 w 10000"/>
                    <a:gd name="connsiteY65-1734" fmla="*/ 80 h 10000"/>
                    <a:gd name="connsiteX66-1735" fmla="*/ 2161 w 10000"/>
                    <a:gd name="connsiteY66-1736" fmla="*/ 80 h 10000"/>
                    <a:gd name="connsiteX67-1737" fmla="*/ 5830 w 10000"/>
                    <a:gd name="connsiteY67-1738" fmla="*/ 2038 h 10000"/>
                    <a:gd name="connsiteX68-1739" fmla="*/ 5830 w 10000"/>
                    <a:gd name="connsiteY68-1740" fmla="*/ 2038 h 10000"/>
                    <a:gd name="connsiteX69-1741" fmla="*/ 5912 w 10000"/>
                    <a:gd name="connsiteY69-1742" fmla="*/ 2040 h 10000"/>
                    <a:gd name="connsiteX70-1743" fmla="*/ 5992 w 10000"/>
                    <a:gd name="connsiteY70-1744" fmla="*/ 2042 h 10000"/>
                    <a:gd name="connsiteX71-1745" fmla="*/ 6070 w 10000"/>
                    <a:gd name="connsiteY71-1746" fmla="*/ 2050 h 10000"/>
                    <a:gd name="connsiteX72-1747" fmla="*/ 6149 w 10000"/>
                    <a:gd name="connsiteY72-1748" fmla="*/ 2056 h 10000"/>
                    <a:gd name="connsiteX73-1749" fmla="*/ 6227 w 10000"/>
                    <a:gd name="connsiteY73-1750" fmla="*/ 2066 h 10000"/>
                    <a:gd name="connsiteX74-1751" fmla="*/ 6305 w 10000"/>
                    <a:gd name="connsiteY74-1752" fmla="*/ 2081 h 10000"/>
                    <a:gd name="connsiteX75-1753" fmla="*/ 6382 w 10000"/>
                    <a:gd name="connsiteY75-1754" fmla="*/ 2095 h 10000"/>
                    <a:gd name="connsiteX76-1755" fmla="*/ 6460 w 10000"/>
                    <a:gd name="connsiteY76-1756" fmla="*/ 2111 h 10000"/>
                    <a:gd name="connsiteX77-1757" fmla="*/ 6535 w 10000"/>
                    <a:gd name="connsiteY77-1758" fmla="*/ 2130 h 10000"/>
                    <a:gd name="connsiteX78-1759" fmla="*/ 6611 w 10000"/>
                    <a:gd name="connsiteY78-1760" fmla="*/ 2152 h 10000"/>
                    <a:gd name="connsiteX79-1761" fmla="*/ 6686 w 10000"/>
                    <a:gd name="connsiteY79-1762" fmla="*/ 2175 h 10000"/>
                    <a:gd name="connsiteX80-1763" fmla="*/ 6761 w 10000"/>
                    <a:gd name="connsiteY80-1764" fmla="*/ 2199 h 10000"/>
                    <a:gd name="connsiteX81-1765" fmla="*/ 6832 w 10000"/>
                    <a:gd name="connsiteY81-1766" fmla="*/ 2228 h 10000"/>
                    <a:gd name="connsiteX82-1767" fmla="*/ 6905 w 10000"/>
                    <a:gd name="connsiteY82-1768" fmla="*/ 2257 h 10000"/>
                    <a:gd name="connsiteX83-1769" fmla="*/ 6975 w 10000"/>
                    <a:gd name="connsiteY83-1770" fmla="*/ 2288 h 10000"/>
                    <a:gd name="connsiteX84-1771" fmla="*/ 7048 w 10000"/>
                    <a:gd name="connsiteY84-1772" fmla="*/ 2320 h 10000"/>
                    <a:gd name="connsiteX85-1773" fmla="*/ 7115 w 10000"/>
                    <a:gd name="connsiteY85-1774" fmla="*/ 2355 h 10000"/>
                    <a:gd name="connsiteX86-1775" fmla="*/ 7186 w 10000"/>
                    <a:gd name="connsiteY86-1776" fmla="*/ 2394 h 10000"/>
                    <a:gd name="connsiteX87-1777" fmla="*/ 7252 w 10000"/>
                    <a:gd name="connsiteY87-1778" fmla="*/ 2433 h 10000"/>
                    <a:gd name="connsiteX88-1779" fmla="*/ 7320 w 10000"/>
                    <a:gd name="connsiteY88-1780" fmla="*/ 2472 h 10000"/>
                    <a:gd name="connsiteX89-1781" fmla="*/ 7387 w 10000"/>
                    <a:gd name="connsiteY89-1782" fmla="*/ 2515 h 10000"/>
                    <a:gd name="connsiteX90-1783" fmla="*/ 7452 w 10000"/>
                    <a:gd name="connsiteY90-1784" fmla="*/ 2558 h 10000"/>
                    <a:gd name="connsiteX91-1785" fmla="*/ 7514 w 10000"/>
                    <a:gd name="connsiteY91-1786" fmla="*/ 2605 h 10000"/>
                    <a:gd name="connsiteX92-1787" fmla="*/ 7578 w 10000"/>
                    <a:gd name="connsiteY92-1788" fmla="*/ 2654 h 10000"/>
                    <a:gd name="connsiteX93-1789" fmla="*/ 7638 w 10000"/>
                    <a:gd name="connsiteY93-1790" fmla="*/ 2701 h 10000"/>
                    <a:gd name="connsiteX94-1791" fmla="*/ 7701 w 10000"/>
                    <a:gd name="connsiteY94-1792" fmla="*/ 2752 h 10000"/>
                    <a:gd name="connsiteX95-1793" fmla="*/ 7761 w 10000"/>
                    <a:gd name="connsiteY95-1794" fmla="*/ 2806 h 10000"/>
                    <a:gd name="connsiteX96-1795" fmla="*/ 7818 w 10000"/>
                    <a:gd name="connsiteY96-1796" fmla="*/ 2861 h 10000"/>
                    <a:gd name="connsiteX97-1797" fmla="*/ 7877 w 10000"/>
                    <a:gd name="connsiteY97-1798" fmla="*/ 2914 h 10000"/>
                    <a:gd name="connsiteX98-1799" fmla="*/ 7932 w 10000"/>
                    <a:gd name="connsiteY98-1800" fmla="*/ 2972 h 10000"/>
                    <a:gd name="connsiteX99-1801" fmla="*/ 7985 w 10000"/>
                    <a:gd name="connsiteY99-1802" fmla="*/ 3031 h 10000"/>
                    <a:gd name="connsiteX100-1803" fmla="*/ 8039 w 10000"/>
                    <a:gd name="connsiteY100-1804" fmla="*/ 3090 h 10000"/>
                    <a:gd name="connsiteX101-1805" fmla="*/ 8094 w 10000"/>
                    <a:gd name="connsiteY101-1806" fmla="*/ 3152 h 10000"/>
                    <a:gd name="connsiteX102-1807" fmla="*/ 8142 w 10000"/>
                    <a:gd name="connsiteY102-1808" fmla="*/ 3217 h 10000"/>
                    <a:gd name="connsiteX103-1809" fmla="*/ 8194 w 10000"/>
                    <a:gd name="connsiteY103-1810" fmla="*/ 3281 h 10000"/>
                    <a:gd name="connsiteX104-1811" fmla="*/ 8242 w 10000"/>
                    <a:gd name="connsiteY104-1812" fmla="*/ 3348 h 10000"/>
                    <a:gd name="connsiteX105-1813" fmla="*/ 8290 w 10000"/>
                    <a:gd name="connsiteY105-1814" fmla="*/ 3414 h 10000"/>
                    <a:gd name="connsiteX106-1815" fmla="*/ 8334 w 10000"/>
                    <a:gd name="connsiteY106-1816" fmla="*/ 3484 h 10000"/>
                    <a:gd name="connsiteX107-1817" fmla="*/ 8379 w 10000"/>
                    <a:gd name="connsiteY107-1818" fmla="*/ 3553 h 10000"/>
                    <a:gd name="connsiteX108-1819" fmla="*/ 8421 w 10000"/>
                    <a:gd name="connsiteY108-1820" fmla="*/ 3623 h 10000"/>
                    <a:gd name="connsiteX109-1821" fmla="*/ 8462 w 10000"/>
                    <a:gd name="connsiteY109-1822" fmla="*/ 3696 h 10000"/>
                    <a:gd name="connsiteX110-1823" fmla="*/ 8505 w 10000"/>
                    <a:gd name="connsiteY110-1824" fmla="*/ 3770 h 10000"/>
                    <a:gd name="connsiteX111-1825" fmla="*/ 8541 w 10000"/>
                    <a:gd name="connsiteY111-1826" fmla="*/ 3844 h 10000"/>
                    <a:gd name="connsiteX112-1827" fmla="*/ 8578 w 10000"/>
                    <a:gd name="connsiteY112-1828" fmla="*/ 3920 h 10000"/>
                    <a:gd name="connsiteX113-1829" fmla="*/ 8614 w 10000"/>
                    <a:gd name="connsiteY113-1830" fmla="*/ 4000 h 10000"/>
                    <a:gd name="connsiteX114-1831" fmla="*/ 8647 w 10000"/>
                    <a:gd name="connsiteY114-1832" fmla="*/ 4075 h 10000"/>
                    <a:gd name="connsiteX115-1833" fmla="*/ 8679 w 10000"/>
                    <a:gd name="connsiteY115-1834" fmla="*/ 4155 h 10000"/>
                    <a:gd name="connsiteX116-1835" fmla="*/ 8712 w 10000"/>
                    <a:gd name="connsiteY116-1836" fmla="*/ 4235 h 10000"/>
                    <a:gd name="connsiteX117-1837" fmla="*/ 8740 w 10000"/>
                    <a:gd name="connsiteY117-1838" fmla="*/ 4317 h 10000"/>
                    <a:gd name="connsiteX118-1839" fmla="*/ 8767 w 10000"/>
                    <a:gd name="connsiteY118-1840" fmla="*/ 4399 h 10000"/>
                    <a:gd name="connsiteX119-1841" fmla="*/ 8792 w 10000"/>
                    <a:gd name="connsiteY119-1842" fmla="*/ 4481 h 10000"/>
                    <a:gd name="connsiteX120-1843" fmla="*/ 8817 w 10000"/>
                    <a:gd name="connsiteY120-1844" fmla="*/ 4565 h 10000"/>
                    <a:gd name="connsiteX121-1845" fmla="*/ 8836 w 10000"/>
                    <a:gd name="connsiteY121-1846" fmla="*/ 4651 h 10000"/>
                    <a:gd name="connsiteX122-1847" fmla="*/ 8857 w 10000"/>
                    <a:gd name="connsiteY122-1848" fmla="*/ 4737 h 10000"/>
                    <a:gd name="connsiteX123-1849" fmla="*/ 8877 w 10000"/>
                    <a:gd name="connsiteY123-1850" fmla="*/ 4825 h 10000"/>
                    <a:gd name="connsiteX124-1851" fmla="*/ 8893 w 10000"/>
                    <a:gd name="connsiteY124-1852" fmla="*/ 4909 h 10000"/>
                    <a:gd name="connsiteX125-1853" fmla="*/ 8907 w 10000"/>
                    <a:gd name="connsiteY125-1854" fmla="*/ 4997 h 10000"/>
                    <a:gd name="connsiteX126-1855" fmla="*/ 8920 w 10000"/>
                    <a:gd name="connsiteY126-1856" fmla="*/ 5089 h 10000"/>
                    <a:gd name="connsiteX127-1857" fmla="*/ 8930 w 10000"/>
                    <a:gd name="connsiteY127-1858" fmla="*/ 5179 h 10000"/>
                    <a:gd name="connsiteX128-1859" fmla="*/ 8941 w 10000"/>
                    <a:gd name="connsiteY128-1860" fmla="*/ 5269 h 10000"/>
                    <a:gd name="connsiteX129-1861" fmla="*/ 8946 w 10000"/>
                    <a:gd name="connsiteY129-1862" fmla="*/ 5359 h 10000"/>
                    <a:gd name="connsiteX130-1863" fmla="*/ 8954 w 10000"/>
                    <a:gd name="connsiteY130-1864" fmla="*/ 5450 h 10000"/>
                    <a:gd name="connsiteX131-1865" fmla="*/ 8955 w 10000"/>
                    <a:gd name="connsiteY131-1866" fmla="*/ 5542 h 10000"/>
                    <a:gd name="connsiteX132-1867" fmla="*/ 8957 w 10000"/>
                    <a:gd name="connsiteY132-1868" fmla="*/ 5636 h 10000"/>
                    <a:gd name="connsiteX133-1869" fmla="*/ 8955 w 10000"/>
                    <a:gd name="connsiteY133-1870" fmla="*/ 5728 h 10000"/>
                    <a:gd name="connsiteX134-1871" fmla="*/ 8954 w 10000"/>
                    <a:gd name="connsiteY134-1872" fmla="*/ 5820 h 10000"/>
                    <a:gd name="connsiteX135-1873" fmla="*/ 8946 w 10000"/>
                    <a:gd name="connsiteY135-1874" fmla="*/ 5912 h 10000"/>
                    <a:gd name="connsiteX136-1875" fmla="*/ 8941 w 10000"/>
                    <a:gd name="connsiteY136-1876" fmla="*/ 6005 h 10000"/>
                    <a:gd name="connsiteX137-1877" fmla="*/ 8930 w 10000"/>
                    <a:gd name="connsiteY137-1878" fmla="*/ 6095 h 10000"/>
                    <a:gd name="connsiteX138-1879" fmla="*/ 8920 w 10000"/>
                    <a:gd name="connsiteY138-1880" fmla="*/ 6185 h 10000"/>
                    <a:gd name="connsiteX139-1881" fmla="*/ 8907 w 10000"/>
                    <a:gd name="connsiteY139-1882" fmla="*/ 6273 h 10000"/>
                    <a:gd name="connsiteX140-1883" fmla="*/ 8893 w 10000"/>
                    <a:gd name="connsiteY140-1884" fmla="*/ 6361 h 10000"/>
                    <a:gd name="connsiteX141-1885" fmla="*/ 8877 w 10000"/>
                    <a:gd name="connsiteY141-1886" fmla="*/ 6449 h 10000"/>
                    <a:gd name="connsiteX142-1887" fmla="*/ 8857 w 10000"/>
                    <a:gd name="connsiteY142-1888" fmla="*/ 6535 h 10000"/>
                    <a:gd name="connsiteX143-1889" fmla="*/ 8836 w 10000"/>
                    <a:gd name="connsiteY143-1890" fmla="*/ 6619 h 10000"/>
                    <a:gd name="connsiteX144-1891" fmla="*/ 8817 w 10000"/>
                    <a:gd name="connsiteY144-1892" fmla="*/ 6705 h 10000"/>
                    <a:gd name="connsiteX145-1893" fmla="*/ 8792 w 10000"/>
                    <a:gd name="connsiteY145-1894" fmla="*/ 6791 h 10000"/>
                    <a:gd name="connsiteX146-1895" fmla="*/ 8767 w 10000"/>
                    <a:gd name="connsiteY146-1896" fmla="*/ 6871 h 10000"/>
                    <a:gd name="connsiteX147-1897" fmla="*/ 8740 w 10000"/>
                    <a:gd name="connsiteY147-1898" fmla="*/ 6955 h 10000"/>
                    <a:gd name="connsiteX148-1899" fmla="*/ 8712 w 10000"/>
                    <a:gd name="connsiteY148-1900" fmla="*/ 7035 h 10000"/>
                    <a:gd name="connsiteX149-1901" fmla="*/ 8679 w 10000"/>
                    <a:gd name="connsiteY149-1902" fmla="*/ 7117 h 10000"/>
                    <a:gd name="connsiteX150-1903" fmla="*/ 8647 w 10000"/>
                    <a:gd name="connsiteY150-1904" fmla="*/ 7194 h 10000"/>
                    <a:gd name="connsiteX151-1905" fmla="*/ 8614 w 10000"/>
                    <a:gd name="connsiteY151-1906" fmla="*/ 7274 h 10000"/>
                    <a:gd name="connsiteX152-1907" fmla="*/ 8578 w 10000"/>
                    <a:gd name="connsiteY152-1908" fmla="*/ 7350 h 10000"/>
                    <a:gd name="connsiteX153-1909" fmla="*/ 8541 w 10000"/>
                    <a:gd name="connsiteY153-1910" fmla="*/ 7426 h 10000"/>
                    <a:gd name="connsiteX154-1911" fmla="*/ 8505 w 10000"/>
                    <a:gd name="connsiteY154-1912" fmla="*/ 7502 h 10000"/>
                    <a:gd name="connsiteX155-1913" fmla="*/ 8462 w 10000"/>
                    <a:gd name="connsiteY155-1914" fmla="*/ 7575 h 10000"/>
                    <a:gd name="connsiteX156-1915" fmla="*/ 8421 w 10000"/>
                    <a:gd name="connsiteY156-1916" fmla="*/ 7647 h 10000"/>
                    <a:gd name="connsiteX157-1917" fmla="*/ 8379 w 10000"/>
                    <a:gd name="connsiteY157-1918" fmla="*/ 7719 h 10000"/>
                    <a:gd name="connsiteX158-1919" fmla="*/ 8334 w 10000"/>
                    <a:gd name="connsiteY158-1920" fmla="*/ 7790 h 10000"/>
                    <a:gd name="connsiteX159-1921" fmla="*/ 8290 w 10000"/>
                    <a:gd name="connsiteY159-1922" fmla="*/ 7856 h 10000"/>
                    <a:gd name="connsiteX160-1923" fmla="*/ 8242 w 10000"/>
                    <a:gd name="connsiteY160-1924" fmla="*/ 7925 h 10000"/>
                    <a:gd name="connsiteX161-1925" fmla="*/ 8194 w 10000"/>
                    <a:gd name="connsiteY161-1926" fmla="*/ 7989 h 10000"/>
                    <a:gd name="connsiteX162-1927" fmla="*/ 8142 w 10000"/>
                    <a:gd name="connsiteY162-1928" fmla="*/ 8057 h 10000"/>
                    <a:gd name="connsiteX163-1929" fmla="*/ 8094 w 10000"/>
                    <a:gd name="connsiteY163-1930" fmla="*/ 8118 h 10000"/>
                    <a:gd name="connsiteX164-1931" fmla="*/ 8039 w 10000"/>
                    <a:gd name="connsiteY164-1932" fmla="*/ 8179 h 10000"/>
                    <a:gd name="connsiteX165-1933" fmla="*/ 7985 w 10000"/>
                    <a:gd name="connsiteY165-1934" fmla="*/ 8239 h 10000"/>
                    <a:gd name="connsiteX166-1935" fmla="*/ 7932 w 10000"/>
                    <a:gd name="connsiteY166-1936" fmla="*/ 8298 h 10000"/>
                    <a:gd name="connsiteX167-1937" fmla="*/ 7877 w 10000"/>
                    <a:gd name="connsiteY167-1938" fmla="*/ 8356 h 10000"/>
                    <a:gd name="connsiteX168-1939" fmla="*/ 7818 w 10000"/>
                    <a:gd name="connsiteY168-1940" fmla="*/ 8413 h 10000"/>
                    <a:gd name="connsiteX169-1941" fmla="*/ 7761 w 10000"/>
                    <a:gd name="connsiteY169-1942" fmla="*/ 8466 h 10000"/>
                    <a:gd name="connsiteX170-1943" fmla="*/ 7701 w 10000"/>
                    <a:gd name="connsiteY170-1944" fmla="*/ 8519 h 10000"/>
                    <a:gd name="connsiteX171-1945" fmla="*/ 7638 w 10000"/>
                    <a:gd name="connsiteY171-1946" fmla="*/ 8569 h 10000"/>
                    <a:gd name="connsiteX172-1947" fmla="*/ 7578 w 10000"/>
                    <a:gd name="connsiteY172-1948" fmla="*/ 8620 h 10000"/>
                    <a:gd name="connsiteX173-1949" fmla="*/ 7514 w 10000"/>
                    <a:gd name="connsiteY173-1950" fmla="*/ 8667 h 10000"/>
                    <a:gd name="connsiteX174-1951" fmla="*/ 7452 w 10000"/>
                    <a:gd name="connsiteY174-1952" fmla="*/ 8712 h 10000"/>
                    <a:gd name="connsiteX175-1953" fmla="*/ 7387 w 10000"/>
                    <a:gd name="connsiteY175-1954" fmla="*/ 8757 h 10000"/>
                    <a:gd name="connsiteX176-1955" fmla="*/ 7320 w 10000"/>
                    <a:gd name="connsiteY176-1956" fmla="*/ 8800 h 10000"/>
                    <a:gd name="connsiteX177-1957" fmla="*/ 7252 w 10000"/>
                    <a:gd name="connsiteY177-1958" fmla="*/ 8841 h 10000"/>
                    <a:gd name="connsiteX178-1959" fmla="*/ 7186 w 10000"/>
                    <a:gd name="connsiteY178-1960" fmla="*/ 8878 h 10000"/>
                    <a:gd name="connsiteX179-1961" fmla="*/ 7115 w 10000"/>
                    <a:gd name="connsiteY179-1962" fmla="*/ 8917 h 10000"/>
                    <a:gd name="connsiteX180-1963" fmla="*/ 7048 w 10000"/>
                    <a:gd name="connsiteY180-1964" fmla="*/ 8949 h 10000"/>
                    <a:gd name="connsiteX181-1965" fmla="*/ 6975 w 10000"/>
                    <a:gd name="connsiteY181-1966" fmla="*/ 8982 h 10000"/>
                    <a:gd name="connsiteX182-1967" fmla="*/ 6905 w 10000"/>
                    <a:gd name="connsiteY182-1968" fmla="*/ 9015 h 10000"/>
                    <a:gd name="connsiteX183-1969" fmla="*/ 6832 w 10000"/>
                    <a:gd name="connsiteY183-1970" fmla="*/ 9046 h 10000"/>
                    <a:gd name="connsiteX184-1971" fmla="*/ 6761 w 10000"/>
                    <a:gd name="connsiteY184-1972" fmla="*/ 9070 h 10000"/>
                    <a:gd name="connsiteX185-1973" fmla="*/ 6686 w 10000"/>
                    <a:gd name="connsiteY185-1974" fmla="*/ 9097 h 10000"/>
                    <a:gd name="connsiteX186-1975" fmla="*/ 6611 w 10000"/>
                    <a:gd name="connsiteY186-1976" fmla="*/ 9121 h 10000"/>
                    <a:gd name="connsiteX187-1977" fmla="*/ 6535 w 10000"/>
                    <a:gd name="connsiteY187-1978" fmla="*/ 9142 h 10000"/>
                    <a:gd name="connsiteX188-1979" fmla="*/ 6460 w 10000"/>
                    <a:gd name="connsiteY188-1980" fmla="*/ 9162 h 10000"/>
                    <a:gd name="connsiteX189-1981" fmla="*/ 6382 w 10000"/>
                    <a:gd name="connsiteY189-1982" fmla="*/ 9179 h 10000"/>
                    <a:gd name="connsiteX190-1983" fmla="*/ 6305 w 10000"/>
                    <a:gd name="connsiteY190-1984" fmla="*/ 9193 h 10000"/>
                    <a:gd name="connsiteX191-1985" fmla="*/ 6227 w 10000"/>
                    <a:gd name="connsiteY191-1986" fmla="*/ 9203 h 10000"/>
                    <a:gd name="connsiteX192-1987" fmla="*/ 6149 w 10000"/>
                    <a:gd name="connsiteY192-1988" fmla="*/ 9214 h 10000"/>
                    <a:gd name="connsiteX193-1989" fmla="*/ 6070 w 10000"/>
                    <a:gd name="connsiteY193-1990" fmla="*/ 9224 h 10000"/>
                    <a:gd name="connsiteX194-1991" fmla="*/ 5992 w 10000"/>
                    <a:gd name="connsiteY194-1992" fmla="*/ 9228 h 10000"/>
                    <a:gd name="connsiteX195-1993" fmla="*/ 5912 w 10000"/>
                    <a:gd name="connsiteY195-1994" fmla="*/ 9232 h 10000"/>
                    <a:gd name="connsiteX196-1995" fmla="*/ 5830 w 10000"/>
                    <a:gd name="connsiteY196-1996" fmla="*/ 9232 h 10000"/>
                    <a:gd name="connsiteX197-1997" fmla="*/ 5750 w 10000"/>
                    <a:gd name="connsiteY197-1998" fmla="*/ 9232 h 10000"/>
                    <a:gd name="connsiteX198-1999" fmla="*/ 5670 w 10000"/>
                    <a:gd name="connsiteY198-2000" fmla="*/ 9228 h 10000"/>
                    <a:gd name="connsiteX199-2001" fmla="*/ 5588 w 10000"/>
                    <a:gd name="connsiteY199-2002" fmla="*/ 9224 h 10000"/>
                    <a:gd name="connsiteX200-2003" fmla="*/ 5510 w 10000"/>
                    <a:gd name="connsiteY200-2004" fmla="*/ 9214 h 10000"/>
                    <a:gd name="connsiteX201-2005" fmla="*/ 5432 w 10000"/>
                    <a:gd name="connsiteY201-2006" fmla="*/ 9203 h 10000"/>
                    <a:gd name="connsiteX202-2007" fmla="*/ 5353 w 10000"/>
                    <a:gd name="connsiteY202-2008" fmla="*/ 9193 h 10000"/>
                    <a:gd name="connsiteX203-2009" fmla="*/ 5277 w 10000"/>
                    <a:gd name="connsiteY203-2010" fmla="*/ 9179 h 10000"/>
                    <a:gd name="connsiteX204-2011" fmla="*/ 5200 w 10000"/>
                    <a:gd name="connsiteY204-2012" fmla="*/ 9162 h 10000"/>
                    <a:gd name="connsiteX205-2013" fmla="*/ 5124 w 10000"/>
                    <a:gd name="connsiteY205-2014" fmla="*/ 9142 h 10000"/>
                    <a:gd name="connsiteX206-2015" fmla="*/ 5049 w 10000"/>
                    <a:gd name="connsiteY206-2016" fmla="*/ 9121 h 10000"/>
                    <a:gd name="connsiteX207-2017" fmla="*/ 4974 w 10000"/>
                    <a:gd name="connsiteY207-2018" fmla="*/ 9097 h 10000"/>
                    <a:gd name="connsiteX208-2019" fmla="*/ 4901 w 10000"/>
                    <a:gd name="connsiteY208-2020" fmla="*/ 9070 h 10000"/>
                    <a:gd name="connsiteX209-2021" fmla="*/ 4826 w 10000"/>
                    <a:gd name="connsiteY209-2022" fmla="*/ 9046 h 10000"/>
                    <a:gd name="connsiteX210-2023" fmla="*/ 4754 w 10000"/>
                    <a:gd name="connsiteY210-2024" fmla="*/ 9015 h 10000"/>
                    <a:gd name="connsiteX211-2025" fmla="*/ 4684 w 10000"/>
                    <a:gd name="connsiteY211-2026" fmla="*/ 8982 h 10000"/>
                    <a:gd name="connsiteX212-2027" fmla="*/ 4615 w 10000"/>
                    <a:gd name="connsiteY212-2028" fmla="*/ 8949 h 10000"/>
                    <a:gd name="connsiteX213-2029" fmla="*/ 4544 w 10000"/>
                    <a:gd name="connsiteY213-2030" fmla="*/ 8917 h 10000"/>
                    <a:gd name="connsiteX214-2031" fmla="*/ 4476 w 10000"/>
                    <a:gd name="connsiteY214-2032" fmla="*/ 8878 h 10000"/>
                    <a:gd name="connsiteX215-2033" fmla="*/ 4406 w 10000"/>
                    <a:gd name="connsiteY215-2034" fmla="*/ 8841 h 10000"/>
                    <a:gd name="connsiteX216-2035" fmla="*/ 4339 w 10000"/>
                    <a:gd name="connsiteY216-2036" fmla="*/ 8800 h 10000"/>
                    <a:gd name="connsiteX217-2037" fmla="*/ 4275 w 10000"/>
                    <a:gd name="connsiteY217-2038" fmla="*/ 8757 h 10000"/>
                    <a:gd name="connsiteX218-2039" fmla="*/ 4209 w 10000"/>
                    <a:gd name="connsiteY218-2040" fmla="*/ 8712 h 10000"/>
                    <a:gd name="connsiteX219-2041" fmla="*/ 4145 w 10000"/>
                    <a:gd name="connsiteY219-2042" fmla="*/ 8667 h 10000"/>
                    <a:gd name="connsiteX220-2043" fmla="*/ 4083 w 10000"/>
                    <a:gd name="connsiteY220-2044" fmla="*/ 8620 h 10000"/>
                    <a:gd name="connsiteX221-2045" fmla="*/ 4020 w 10000"/>
                    <a:gd name="connsiteY221-2046" fmla="*/ 8569 h 10000"/>
                    <a:gd name="connsiteX222-2047" fmla="*/ 3960 w 10000"/>
                    <a:gd name="connsiteY222-2048" fmla="*/ 8519 h 10000"/>
                    <a:gd name="connsiteX223-2049" fmla="*/ 3901 w 10000"/>
                    <a:gd name="connsiteY223-2050" fmla="*/ 8466 h 10000"/>
                    <a:gd name="connsiteX224-2051" fmla="*/ 3841 w 10000"/>
                    <a:gd name="connsiteY224-2052" fmla="*/ 8413 h 10000"/>
                    <a:gd name="connsiteX225-2053" fmla="*/ 3784 w 10000"/>
                    <a:gd name="connsiteY225-2054" fmla="*/ 8356 h 10000"/>
                    <a:gd name="connsiteX226-2055" fmla="*/ 3727 w 10000"/>
                    <a:gd name="connsiteY226-2056" fmla="*/ 8298 h 10000"/>
                    <a:gd name="connsiteX227-2057" fmla="*/ 3673 w 10000"/>
                    <a:gd name="connsiteY227-2058" fmla="*/ 8239 h 10000"/>
                    <a:gd name="connsiteX228-2059" fmla="*/ 3620 w 10000"/>
                    <a:gd name="connsiteY228-2060" fmla="*/ 8179 h 10000"/>
                    <a:gd name="connsiteX229-2061" fmla="*/ 3566 w 10000"/>
                    <a:gd name="connsiteY229-2062" fmla="*/ 8118 h 10000"/>
                    <a:gd name="connsiteX230-2063" fmla="*/ 3517 w 10000"/>
                    <a:gd name="connsiteY230-2064" fmla="*/ 8057 h 10000"/>
                    <a:gd name="connsiteX231-2065" fmla="*/ 3467 w 10000"/>
                    <a:gd name="connsiteY231-2066" fmla="*/ 7989 h 10000"/>
                    <a:gd name="connsiteX232-2067" fmla="*/ 3417 w 10000"/>
                    <a:gd name="connsiteY232-2068" fmla="*/ 7925 h 10000"/>
                    <a:gd name="connsiteX233-2069" fmla="*/ 3371 w 10000"/>
                    <a:gd name="connsiteY233-2070" fmla="*/ 7856 h 10000"/>
                    <a:gd name="connsiteX234-2071" fmla="*/ 3324 w 10000"/>
                    <a:gd name="connsiteY234-2072" fmla="*/ 7790 h 10000"/>
                    <a:gd name="connsiteX235-2073" fmla="*/ 3282 w 10000"/>
                    <a:gd name="connsiteY235-2074" fmla="*/ 7719 h 10000"/>
                    <a:gd name="connsiteX236-2075" fmla="*/ 3237 w 10000"/>
                    <a:gd name="connsiteY236-2076" fmla="*/ 7647 h 10000"/>
                    <a:gd name="connsiteX237-2077" fmla="*/ 3196 w 10000"/>
                    <a:gd name="connsiteY237-2078" fmla="*/ 7575 h 10000"/>
                    <a:gd name="connsiteX238-2079" fmla="*/ 3157 w 10000"/>
                    <a:gd name="connsiteY238-2080" fmla="*/ 7502 h 10000"/>
                    <a:gd name="connsiteX239-2081" fmla="*/ 3118 w 10000"/>
                    <a:gd name="connsiteY239-2082" fmla="*/ 7426 h 10000"/>
                    <a:gd name="connsiteX240-2083" fmla="*/ 3081 w 10000"/>
                    <a:gd name="connsiteY240-2084" fmla="*/ 7350 h 10000"/>
                    <a:gd name="connsiteX241-2085" fmla="*/ 3045 w 10000"/>
                    <a:gd name="connsiteY241-2086" fmla="*/ 7274 h 10000"/>
                    <a:gd name="connsiteX242-2087" fmla="*/ 3013 w 10000"/>
                    <a:gd name="connsiteY242-2088" fmla="*/ 7194 h 10000"/>
                    <a:gd name="connsiteX243-2089" fmla="*/ 2979 w 10000"/>
                    <a:gd name="connsiteY243-2090" fmla="*/ 7117 h 10000"/>
                    <a:gd name="connsiteX244-2091" fmla="*/ 2951 w 10000"/>
                    <a:gd name="connsiteY244-2092" fmla="*/ 7035 h 10000"/>
                    <a:gd name="connsiteX245-2093" fmla="*/ 2922 w 10000"/>
                    <a:gd name="connsiteY245-2094" fmla="*/ 6955 h 10000"/>
                    <a:gd name="connsiteX246-2095" fmla="*/ 2892 w 10000"/>
                    <a:gd name="connsiteY246-2096" fmla="*/ 6871 h 10000"/>
                    <a:gd name="connsiteX247-2097" fmla="*/ 2869 w 10000"/>
                    <a:gd name="connsiteY247-2098" fmla="*/ 6791 h 10000"/>
                    <a:gd name="connsiteX248-2099" fmla="*/ 2846 w 10000"/>
                    <a:gd name="connsiteY248-2100" fmla="*/ 6705 h 10000"/>
                    <a:gd name="connsiteX249-2101" fmla="*/ 2823 w 10000"/>
                    <a:gd name="connsiteY249-2102" fmla="*/ 6619 h 10000"/>
                    <a:gd name="connsiteX250-2103" fmla="*/ 2801 w 10000"/>
                    <a:gd name="connsiteY250-2104" fmla="*/ 6535 h 10000"/>
                    <a:gd name="connsiteX251-2105" fmla="*/ 2783 w 10000"/>
                    <a:gd name="connsiteY251-2106" fmla="*/ 6449 h 10000"/>
                    <a:gd name="connsiteX252-2107" fmla="*/ 2767 w 10000"/>
                    <a:gd name="connsiteY252-2108" fmla="*/ 6361 h 10000"/>
                    <a:gd name="connsiteX253-2109" fmla="*/ 2753 w 10000"/>
                    <a:gd name="connsiteY253-2110" fmla="*/ 6273 h 10000"/>
                    <a:gd name="connsiteX254-2111" fmla="*/ 2741 w 10000"/>
                    <a:gd name="connsiteY254-2112" fmla="*/ 6185 h 10000"/>
                    <a:gd name="connsiteX255-2113" fmla="*/ 2730 w 10000"/>
                    <a:gd name="connsiteY255-2114" fmla="*/ 6095 h 10000"/>
                    <a:gd name="connsiteX256-2115" fmla="*/ 2719 w 10000"/>
                    <a:gd name="connsiteY256-2116" fmla="*/ 6005 h 10000"/>
                    <a:gd name="connsiteX257-2117" fmla="*/ 2712 w 10000"/>
                    <a:gd name="connsiteY257-2118" fmla="*/ 5912 h 10000"/>
                    <a:gd name="connsiteX258-2119" fmla="*/ 2709 w 10000"/>
                    <a:gd name="connsiteY258-2120" fmla="*/ 5820 h 10000"/>
                    <a:gd name="connsiteX259-2121" fmla="*/ 2705 w 10000"/>
                    <a:gd name="connsiteY259-2122" fmla="*/ 5728 h 10000"/>
                    <a:gd name="connsiteX260-2123" fmla="*/ 2705 w 10000"/>
                    <a:gd name="connsiteY260-2124" fmla="*/ 5636 h 10000"/>
                    <a:gd name="connsiteX261-2125" fmla="*/ 2705 w 10000"/>
                    <a:gd name="connsiteY261-2126" fmla="*/ 5542 h 10000"/>
                    <a:gd name="connsiteX262-2127" fmla="*/ 2709 w 10000"/>
                    <a:gd name="connsiteY262-2128" fmla="*/ 5450 h 10000"/>
                    <a:gd name="connsiteX263-2129" fmla="*/ 2712 w 10000"/>
                    <a:gd name="connsiteY263-2130" fmla="*/ 5359 h 10000"/>
                    <a:gd name="connsiteX264-2131" fmla="*/ 2719 w 10000"/>
                    <a:gd name="connsiteY264-2132" fmla="*/ 5269 h 10000"/>
                    <a:gd name="connsiteX265-2133" fmla="*/ 2730 w 10000"/>
                    <a:gd name="connsiteY265-2134" fmla="*/ 5179 h 10000"/>
                    <a:gd name="connsiteX266-2135" fmla="*/ 2741 w 10000"/>
                    <a:gd name="connsiteY266-2136" fmla="*/ 5089 h 10000"/>
                    <a:gd name="connsiteX267-2137" fmla="*/ 2753 w 10000"/>
                    <a:gd name="connsiteY267-2138" fmla="*/ 4997 h 10000"/>
                    <a:gd name="connsiteX268-2139" fmla="*/ 2767 w 10000"/>
                    <a:gd name="connsiteY268-2140" fmla="*/ 4909 h 10000"/>
                    <a:gd name="connsiteX269-2141" fmla="*/ 2783 w 10000"/>
                    <a:gd name="connsiteY269-2142" fmla="*/ 4825 h 10000"/>
                    <a:gd name="connsiteX270-2143" fmla="*/ 2801 w 10000"/>
                    <a:gd name="connsiteY270-2144" fmla="*/ 4737 h 10000"/>
                    <a:gd name="connsiteX271-2145" fmla="*/ 2823 w 10000"/>
                    <a:gd name="connsiteY271-2146" fmla="*/ 4651 h 10000"/>
                    <a:gd name="connsiteX272-2147" fmla="*/ 2846 w 10000"/>
                    <a:gd name="connsiteY272-2148" fmla="*/ 4565 h 10000"/>
                    <a:gd name="connsiteX273-2149" fmla="*/ 2869 w 10000"/>
                    <a:gd name="connsiteY273-2150" fmla="*/ 4481 h 10000"/>
                    <a:gd name="connsiteX274-2151" fmla="*/ 2892 w 10000"/>
                    <a:gd name="connsiteY274-2152" fmla="*/ 4399 h 10000"/>
                    <a:gd name="connsiteX275-2153" fmla="*/ 2922 w 10000"/>
                    <a:gd name="connsiteY275-2154" fmla="*/ 4317 h 10000"/>
                    <a:gd name="connsiteX276-2155" fmla="*/ 2951 w 10000"/>
                    <a:gd name="connsiteY276-2156" fmla="*/ 4235 h 10000"/>
                    <a:gd name="connsiteX277-2157" fmla="*/ 2979 w 10000"/>
                    <a:gd name="connsiteY277-2158" fmla="*/ 4155 h 10000"/>
                    <a:gd name="connsiteX278-2159" fmla="*/ 3013 w 10000"/>
                    <a:gd name="connsiteY278-2160" fmla="*/ 4075 h 10000"/>
                    <a:gd name="connsiteX279-2161" fmla="*/ 3045 w 10000"/>
                    <a:gd name="connsiteY279-2162" fmla="*/ 4000 h 10000"/>
                    <a:gd name="connsiteX280-2163" fmla="*/ 3081 w 10000"/>
                    <a:gd name="connsiteY280-2164" fmla="*/ 3920 h 10000"/>
                    <a:gd name="connsiteX281-2165" fmla="*/ 3118 w 10000"/>
                    <a:gd name="connsiteY281-2166" fmla="*/ 3844 h 10000"/>
                    <a:gd name="connsiteX282-2167" fmla="*/ 3157 w 10000"/>
                    <a:gd name="connsiteY282-2168" fmla="*/ 3770 h 10000"/>
                    <a:gd name="connsiteX283-2169" fmla="*/ 3196 w 10000"/>
                    <a:gd name="connsiteY283-2170" fmla="*/ 3696 h 10000"/>
                    <a:gd name="connsiteX284-2171" fmla="*/ 3237 w 10000"/>
                    <a:gd name="connsiteY284-2172" fmla="*/ 3623 h 10000"/>
                    <a:gd name="connsiteX285-2173" fmla="*/ 3282 w 10000"/>
                    <a:gd name="connsiteY285-2174" fmla="*/ 3553 h 10000"/>
                    <a:gd name="connsiteX286-2175" fmla="*/ 3324 w 10000"/>
                    <a:gd name="connsiteY286-2176" fmla="*/ 3484 h 10000"/>
                    <a:gd name="connsiteX287-2177" fmla="*/ 3371 w 10000"/>
                    <a:gd name="connsiteY287-2178" fmla="*/ 3414 h 10000"/>
                    <a:gd name="connsiteX288-2179" fmla="*/ 3417 w 10000"/>
                    <a:gd name="connsiteY288-2180" fmla="*/ 3348 h 10000"/>
                    <a:gd name="connsiteX289-2181" fmla="*/ 3467 w 10000"/>
                    <a:gd name="connsiteY289-2182" fmla="*/ 3281 h 10000"/>
                    <a:gd name="connsiteX290-2183" fmla="*/ 3517 w 10000"/>
                    <a:gd name="connsiteY290-2184" fmla="*/ 3217 h 10000"/>
                    <a:gd name="connsiteX291-2185" fmla="*/ 3566 w 10000"/>
                    <a:gd name="connsiteY291-2186" fmla="*/ 3152 h 10000"/>
                    <a:gd name="connsiteX292-2187" fmla="*/ 3620 w 10000"/>
                    <a:gd name="connsiteY292-2188" fmla="*/ 3090 h 10000"/>
                    <a:gd name="connsiteX293-2189" fmla="*/ 3673 w 10000"/>
                    <a:gd name="connsiteY293-2190" fmla="*/ 3031 h 10000"/>
                    <a:gd name="connsiteX294-2191" fmla="*/ 3727 w 10000"/>
                    <a:gd name="connsiteY294-2192" fmla="*/ 2972 h 10000"/>
                    <a:gd name="connsiteX295-2193" fmla="*/ 3784 w 10000"/>
                    <a:gd name="connsiteY295-2194" fmla="*/ 2914 h 10000"/>
                    <a:gd name="connsiteX296-2195" fmla="*/ 3841 w 10000"/>
                    <a:gd name="connsiteY296-2196" fmla="*/ 2861 h 10000"/>
                    <a:gd name="connsiteX297-2197" fmla="*/ 3901 w 10000"/>
                    <a:gd name="connsiteY297-2198" fmla="*/ 2806 h 10000"/>
                    <a:gd name="connsiteX298-2199" fmla="*/ 3960 w 10000"/>
                    <a:gd name="connsiteY298-2200" fmla="*/ 2752 h 10000"/>
                    <a:gd name="connsiteX299-2201" fmla="*/ 4020 w 10000"/>
                    <a:gd name="connsiteY299-2202" fmla="*/ 2701 h 10000"/>
                    <a:gd name="connsiteX300-2203" fmla="*/ 4083 w 10000"/>
                    <a:gd name="connsiteY300-2204" fmla="*/ 2654 h 10000"/>
                    <a:gd name="connsiteX301-2205" fmla="*/ 4145 w 10000"/>
                    <a:gd name="connsiteY301-2206" fmla="*/ 2605 h 10000"/>
                    <a:gd name="connsiteX302-2207" fmla="*/ 4209 w 10000"/>
                    <a:gd name="connsiteY302-2208" fmla="*/ 2558 h 10000"/>
                    <a:gd name="connsiteX303-2209" fmla="*/ 4275 w 10000"/>
                    <a:gd name="connsiteY303-2210" fmla="*/ 2515 h 10000"/>
                    <a:gd name="connsiteX304-2211" fmla="*/ 4339 w 10000"/>
                    <a:gd name="connsiteY304-2212" fmla="*/ 2472 h 10000"/>
                    <a:gd name="connsiteX305-2213" fmla="*/ 4406 w 10000"/>
                    <a:gd name="connsiteY305-2214" fmla="*/ 2433 h 10000"/>
                    <a:gd name="connsiteX306-2215" fmla="*/ 4476 w 10000"/>
                    <a:gd name="connsiteY306-2216" fmla="*/ 2394 h 10000"/>
                    <a:gd name="connsiteX307-2217" fmla="*/ 4544 w 10000"/>
                    <a:gd name="connsiteY307-2218" fmla="*/ 2355 h 10000"/>
                    <a:gd name="connsiteX308-2219" fmla="*/ 4615 w 10000"/>
                    <a:gd name="connsiteY308-2220" fmla="*/ 2320 h 10000"/>
                    <a:gd name="connsiteX309-2221" fmla="*/ 4684 w 10000"/>
                    <a:gd name="connsiteY309-2222" fmla="*/ 2288 h 10000"/>
                    <a:gd name="connsiteX310-2223" fmla="*/ 4754 w 10000"/>
                    <a:gd name="connsiteY310-2224" fmla="*/ 2257 h 10000"/>
                    <a:gd name="connsiteX311-2225" fmla="*/ 4826 w 10000"/>
                    <a:gd name="connsiteY311-2226" fmla="*/ 2228 h 10000"/>
                    <a:gd name="connsiteX312-2227" fmla="*/ 4901 w 10000"/>
                    <a:gd name="connsiteY312-2228" fmla="*/ 2199 h 10000"/>
                    <a:gd name="connsiteX313-2229" fmla="*/ 4974 w 10000"/>
                    <a:gd name="connsiteY313-2230" fmla="*/ 2175 h 10000"/>
                    <a:gd name="connsiteX314-2231" fmla="*/ 5049 w 10000"/>
                    <a:gd name="connsiteY314-2232" fmla="*/ 2152 h 10000"/>
                    <a:gd name="connsiteX315-2233" fmla="*/ 5124 w 10000"/>
                    <a:gd name="connsiteY315-2234" fmla="*/ 2130 h 10000"/>
                    <a:gd name="connsiteX316-2235" fmla="*/ 5200 w 10000"/>
                    <a:gd name="connsiteY316-2236" fmla="*/ 2111 h 10000"/>
                    <a:gd name="connsiteX317-2237" fmla="*/ 5277 w 10000"/>
                    <a:gd name="connsiteY317-2238" fmla="*/ 2095 h 10000"/>
                    <a:gd name="connsiteX318-2239" fmla="*/ 5353 w 10000"/>
                    <a:gd name="connsiteY318-2240" fmla="*/ 2081 h 10000"/>
                    <a:gd name="connsiteX319-2241" fmla="*/ 5432 w 10000"/>
                    <a:gd name="connsiteY319-2242" fmla="*/ 2066 h 10000"/>
                    <a:gd name="connsiteX320-2243" fmla="*/ 5510 w 10000"/>
                    <a:gd name="connsiteY320-2244" fmla="*/ 2056 h 10000"/>
                    <a:gd name="connsiteX321-2245" fmla="*/ 5588 w 10000"/>
                    <a:gd name="connsiteY321-2246" fmla="*/ 2050 h 10000"/>
                    <a:gd name="connsiteX322-2247" fmla="*/ 5670 w 10000"/>
                    <a:gd name="connsiteY322-2248" fmla="*/ 2042 h 10000"/>
                    <a:gd name="connsiteX323-2249" fmla="*/ 5750 w 10000"/>
                    <a:gd name="connsiteY323-2250" fmla="*/ 2040 h 10000"/>
                    <a:gd name="connsiteX324-2251" fmla="*/ 5830 w 10000"/>
                    <a:gd name="connsiteY324-2252" fmla="*/ 2038 h 10000"/>
                    <a:gd name="connsiteX325-2253" fmla="*/ 5432 w 10000"/>
                    <a:gd name="connsiteY325-2254" fmla="*/ 3879 h 10000"/>
                    <a:gd name="connsiteX326-2255" fmla="*/ 5432 w 10000"/>
                    <a:gd name="connsiteY326-2256" fmla="*/ 3879 h 10000"/>
                    <a:gd name="connsiteX327-2257" fmla="*/ 5394 w 10000"/>
                    <a:gd name="connsiteY327-2258" fmla="*/ 3854 h 10000"/>
                    <a:gd name="connsiteX328-2259" fmla="*/ 5355 w 10000"/>
                    <a:gd name="connsiteY328-2260" fmla="*/ 3836 h 10000"/>
                    <a:gd name="connsiteX329-2261" fmla="*/ 5316 w 10000"/>
                    <a:gd name="connsiteY329-2262" fmla="*/ 3819 h 10000"/>
                    <a:gd name="connsiteX330-2263" fmla="*/ 5277 w 10000"/>
                    <a:gd name="connsiteY330-2264" fmla="*/ 3805 h 10000"/>
                    <a:gd name="connsiteX331-2265" fmla="*/ 5236 w 10000"/>
                    <a:gd name="connsiteY331-2266" fmla="*/ 3793 h 10000"/>
                    <a:gd name="connsiteX332-2267" fmla="*/ 5195 w 10000"/>
                    <a:gd name="connsiteY332-2268" fmla="*/ 3785 h 10000"/>
                    <a:gd name="connsiteX333-2269" fmla="*/ 5154 w 10000"/>
                    <a:gd name="connsiteY333-2270" fmla="*/ 3780 h 10000"/>
                    <a:gd name="connsiteX334-2271" fmla="*/ 5109 w 10000"/>
                    <a:gd name="connsiteY334-2272" fmla="*/ 3778 h 10000"/>
                    <a:gd name="connsiteX335-2273" fmla="*/ 5069 w 10000"/>
                    <a:gd name="connsiteY335-2274" fmla="*/ 3778 h 10000"/>
                    <a:gd name="connsiteX336-2275" fmla="*/ 5026 w 10000"/>
                    <a:gd name="connsiteY336-2276" fmla="*/ 3780 h 10000"/>
                    <a:gd name="connsiteX337-2277" fmla="*/ 4981 w 10000"/>
                    <a:gd name="connsiteY337-2278" fmla="*/ 3787 h 10000"/>
                    <a:gd name="connsiteX338-2279" fmla="*/ 4939 w 10000"/>
                    <a:gd name="connsiteY338-2280" fmla="*/ 3797 h 10000"/>
                    <a:gd name="connsiteX339-2281" fmla="*/ 4894 w 10000"/>
                    <a:gd name="connsiteY339-2282" fmla="*/ 3807 h 10000"/>
                    <a:gd name="connsiteX340-2283" fmla="*/ 4851 w 10000"/>
                    <a:gd name="connsiteY340-2284" fmla="*/ 3821 h 10000"/>
                    <a:gd name="connsiteX341-2285" fmla="*/ 4810 w 10000"/>
                    <a:gd name="connsiteY341-2286" fmla="*/ 3838 h 10000"/>
                    <a:gd name="connsiteX342-2287" fmla="*/ 4766 w 10000"/>
                    <a:gd name="connsiteY342-2288" fmla="*/ 3856 h 10000"/>
                    <a:gd name="connsiteX343-2289" fmla="*/ 4723 w 10000"/>
                    <a:gd name="connsiteY343-2290" fmla="*/ 3881 h 10000"/>
                    <a:gd name="connsiteX344-2291" fmla="*/ 4682 w 10000"/>
                    <a:gd name="connsiteY344-2292" fmla="*/ 3903 h 10000"/>
                    <a:gd name="connsiteX345-2293" fmla="*/ 4641 w 10000"/>
                    <a:gd name="connsiteY345-2294" fmla="*/ 3930 h 10000"/>
                    <a:gd name="connsiteX346-2295" fmla="*/ 4599 w 10000"/>
                    <a:gd name="connsiteY346-2296" fmla="*/ 3959 h 10000"/>
                    <a:gd name="connsiteX347-2297" fmla="*/ 4558 w 10000"/>
                    <a:gd name="connsiteY347-2298" fmla="*/ 3989 h 10000"/>
                    <a:gd name="connsiteX348-2299" fmla="*/ 4519 w 10000"/>
                    <a:gd name="connsiteY348-2300" fmla="*/ 4026 h 10000"/>
                    <a:gd name="connsiteX349-2301" fmla="*/ 4479 w 10000"/>
                    <a:gd name="connsiteY349-2302" fmla="*/ 4061 h 10000"/>
                    <a:gd name="connsiteX350-2303" fmla="*/ 4440 w 10000"/>
                    <a:gd name="connsiteY350-2304" fmla="*/ 4100 h 10000"/>
                    <a:gd name="connsiteX351-2305" fmla="*/ 4403 w 10000"/>
                    <a:gd name="connsiteY351-2306" fmla="*/ 4139 h 10000"/>
                    <a:gd name="connsiteX352-2307" fmla="*/ 4367 w 10000"/>
                    <a:gd name="connsiteY352-2308" fmla="*/ 4182 h 10000"/>
                    <a:gd name="connsiteX353-2309" fmla="*/ 4330 w 10000"/>
                    <a:gd name="connsiteY353-2310" fmla="*/ 4227 h 10000"/>
                    <a:gd name="connsiteX354-2311" fmla="*/ 4298 w 10000"/>
                    <a:gd name="connsiteY354-2312" fmla="*/ 4272 h 10000"/>
                    <a:gd name="connsiteX355-2313" fmla="*/ 4264 w 10000"/>
                    <a:gd name="connsiteY355-2314" fmla="*/ 4323 h 10000"/>
                    <a:gd name="connsiteX356-2315" fmla="*/ 4234 w 10000"/>
                    <a:gd name="connsiteY356-2316" fmla="*/ 4372 h 10000"/>
                    <a:gd name="connsiteX357-2317" fmla="*/ 4204 w 10000"/>
                    <a:gd name="connsiteY357-2318" fmla="*/ 4428 h 10000"/>
                    <a:gd name="connsiteX358-2319" fmla="*/ 4173 w 10000"/>
                    <a:gd name="connsiteY358-2320" fmla="*/ 4481 h 10000"/>
                    <a:gd name="connsiteX359-2321" fmla="*/ 4147 w 10000"/>
                    <a:gd name="connsiteY359-2322" fmla="*/ 4536 h 10000"/>
                    <a:gd name="connsiteX360-2323" fmla="*/ 4122 w 10000"/>
                    <a:gd name="connsiteY360-2324" fmla="*/ 4593 h 10000"/>
                    <a:gd name="connsiteX361-2325" fmla="*/ 4099 w 10000"/>
                    <a:gd name="connsiteY361-2326" fmla="*/ 4651 h 10000"/>
                    <a:gd name="connsiteX362-2327" fmla="*/ 4079 w 10000"/>
                    <a:gd name="connsiteY362-2328" fmla="*/ 4708 h 10000"/>
                    <a:gd name="connsiteX363-2329" fmla="*/ 4059 w 10000"/>
                    <a:gd name="connsiteY363-2330" fmla="*/ 4766 h 10000"/>
                    <a:gd name="connsiteX364-2331" fmla="*/ 4045 w 10000"/>
                    <a:gd name="connsiteY364-2332" fmla="*/ 4825 h 10000"/>
                    <a:gd name="connsiteX365-2333" fmla="*/ 4031 w 10000"/>
                    <a:gd name="connsiteY365-2334" fmla="*/ 4882 h 10000"/>
                    <a:gd name="connsiteX366-2335" fmla="*/ 4019 w 10000"/>
                    <a:gd name="connsiteY366-2336" fmla="*/ 4938 h 10000"/>
                    <a:gd name="connsiteX367-2337" fmla="*/ 4011 w 10000"/>
                    <a:gd name="connsiteY367-2338" fmla="*/ 4995 h 10000"/>
                    <a:gd name="connsiteX368-2339" fmla="*/ 4002 w 10000"/>
                    <a:gd name="connsiteY368-2340" fmla="*/ 5052 h 10000"/>
                    <a:gd name="connsiteX369-2341" fmla="*/ 3995 w 10000"/>
                    <a:gd name="connsiteY369-2342" fmla="*/ 5110 h 10000"/>
                    <a:gd name="connsiteX370-2343" fmla="*/ 3994 w 10000"/>
                    <a:gd name="connsiteY370-2344" fmla="*/ 5167 h 10000"/>
                    <a:gd name="connsiteX371-2345" fmla="*/ 3992 w 10000"/>
                    <a:gd name="connsiteY371-2346" fmla="*/ 5222 h 10000"/>
                    <a:gd name="connsiteX372-2347" fmla="*/ 3994 w 10000"/>
                    <a:gd name="connsiteY372-2348" fmla="*/ 5275 h 10000"/>
                    <a:gd name="connsiteX373-2349" fmla="*/ 3995 w 10000"/>
                    <a:gd name="connsiteY373-2350" fmla="*/ 5331 h 10000"/>
                    <a:gd name="connsiteX374-2351" fmla="*/ 4001 w 10000"/>
                    <a:gd name="connsiteY374-2352" fmla="*/ 5384 h 10000"/>
                    <a:gd name="connsiteX375-2353" fmla="*/ 4008 w 10000"/>
                    <a:gd name="connsiteY375-2354" fmla="*/ 5435 h 10000"/>
                    <a:gd name="connsiteX376-2355" fmla="*/ 4017 w 10000"/>
                    <a:gd name="connsiteY376-2356" fmla="*/ 5488 h 10000"/>
                    <a:gd name="connsiteX377-2357" fmla="*/ 4027 w 10000"/>
                    <a:gd name="connsiteY377-2358" fmla="*/ 5538 h 10000"/>
                    <a:gd name="connsiteX378-2359" fmla="*/ 4042 w 10000"/>
                    <a:gd name="connsiteY378-2360" fmla="*/ 5585 h 10000"/>
                    <a:gd name="connsiteX379-2361" fmla="*/ 4056 w 10000"/>
                    <a:gd name="connsiteY379-2362" fmla="*/ 5632 h 10000"/>
                    <a:gd name="connsiteX380-2363" fmla="*/ 4072 w 10000"/>
                    <a:gd name="connsiteY380-2364" fmla="*/ 5681 h 10000"/>
                    <a:gd name="connsiteX381-2365" fmla="*/ 4091 w 10000"/>
                    <a:gd name="connsiteY381-2366" fmla="*/ 5724 h 10000"/>
                    <a:gd name="connsiteX382-2367" fmla="*/ 4111 w 10000"/>
                    <a:gd name="connsiteY382-2368" fmla="*/ 5765 h 10000"/>
                    <a:gd name="connsiteX383-2369" fmla="*/ 4134 w 10000"/>
                    <a:gd name="connsiteY383-2370" fmla="*/ 5808 h 10000"/>
                    <a:gd name="connsiteX384-2371" fmla="*/ 4159 w 10000"/>
                    <a:gd name="connsiteY384-2372" fmla="*/ 5847 h 10000"/>
                    <a:gd name="connsiteX385-2373" fmla="*/ 4186 w 10000"/>
                    <a:gd name="connsiteY385-2374" fmla="*/ 5886 h 10000"/>
                    <a:gd name="connsiteX386-2375" fmla="*/ 4214 w 10000"/>
                    <a:gd name="connsiteY386-2376" fmla="*/ 5918 h 10000"/>
                    <a:gd name="connsiteX387-2377" fmla="*/ 4246 w 10000"/>
                    <a:gd name="connsiteY387-2378" fmla="*/ 5951 h 10000"/>
                    <a:gd name="connsiteX388-2379" fmla="*/ 4278 w 10000"/>
                    <a:gd name="connsiteY388-2380" fmla="*/ 5982 h 10000"/>
                    <a:gd name="connsiteX389-2381" fmla="*/ 4312 w 10000"/>
                    <a:gd name="connsiteY389-2382" fmla="*/ 6011 h 10000"/>
                    <a:gd name="connsiteX390-2383" fmla="*/ 4350 w 10000"/>
                    <a:gd name="connsiteY390-2384" fmla="*/ 6037 h 10000"/>
                    <a:gd name="connsiteX391-2385" fmla="*/ 4387 w 10000"/>
                    <a:gd name="connsiteY391-2386" fmla="*/ 6058 h 10000"/>
                    <a:gd name="connsiteX392-2387" fmla="*/ 4422 w 10000"/>
                    <a:gd name="connsiteY392-2388" fmla="*/ 6078 h 10000"/>
                    <a:gd name="connsiteX393-2389" fmla="*/ 4455 w 10000"/>
                    <a:gd name="connsiteY393-2390" fmla="*/ 6093 h 10000"/>
                    <a:gd name="connsiteX394-2391" fmla="*/ 4490 w 10000"/>
                    <a:gd name="connsiteY394-2392" fmla="*/ 6101 h 10000"/>
                    <a:gd name="connsiteX395-2393" fmla="*/ 4520 w 10000"/>
                    <a:gd name="connsiteY395-2394" fmla="*/ 6107 h 10000"/>
                    <a:gd name="connsiteX396-2395" fmla="*/ 4554 w 10000"/>
                    <a:gd name="connsiteY396-2396" fmla="*/ 6107 h 10000"/>
                    <a:gd name="connsiteX397-2397" fmla="*/ 4583 w 10000"/>
                    <a:gd name="connsiteY397-2398" fmla="*/ 6103 h 10000"/>
                    <a:gd name="connsiteX398-2399" fmla="*/ 4615 w 10000"/>
                    <a:gd name="connsiteY398-2400" fmla="*/ 6099 h 10000"/>
                    <a:gd name="connsiteX399-2401" fmla="*/ 4643 w 10000"/>
                    <a:gd name="connsiteY399-2402" fmla="*/ 6088 h 10000"/>
                    <a:gd name="connsiteX400-2403" fmla="*/ 4672 w 10000"/>
                    <a:gd name="connsiteY400-2404" fmla="*/ 6074 h 10000"/>
                    <a:gd name="connsiteX401-2405" fmla="*/ 4698 w 10000"/>
                    <a:gd name="connsiteY401-2406" fmla="*/ 6058 h 10000"/>
                    <a:gd name="connsiteX402-2407" fmla="*/ 4727 w 10000"/>
                    <a:gd name="connsiteY402-2408" fmla="*/ 6039 h 10000"/>
                    <a:gd name="connsiteX403-2409" fmla="*/ 4754 w 10000"/>
                    <a:gd name="connsiteY403-2410" fmla="*/ 6015 h 10000"/>
                    <a:gd name="connsiteX404-2411" fmla="*/ 4782 w 10000"/>
                    <a:gd name="connsiteY404-2412" fmla="*/ 5992 h 10000"/>
                    <a:gd name="connsiteX405-2413" fmla="*/ 4805 w 10000"/>
                    <a:gd name="connsiteY405-2414" fmla="*/ 5964 h 10000"/>
                    <a:gd name="connsiteX406-2415" fmla="*/ 4834 w 10000"/>
                    <a:gd name="connsiteY406-2416" fmla="*/ 5933 h 10000"/>
                    <a:gd name="connsiteX407-2417" fmla="*/ 4859 w 10000"/>
                    <a:gd name="connsiteY407-2418" fmla="*/ 5896 h 10000"/>
                    <a:gd name="connsiteX408-2419" fmla="*/ 4882 w 10000"/>
                    <a:gd name="connsiteY408-2420" fmla="*/ 5861 h 10000"/>
                    <a:gd name="connsiteX409-2421" fmla="*/ 4931 w 10000"/>
                    <a:gd name="connsiteY409-2422" fmla="*/ 5783 h 10000"/>
                    <a:gd name="connsiteX410-2423" fmla="*/ 4981 w 10000"/>
                    <a:gd name="connsiteY410-2424" fmla="*/ 5697 h 10000"/>
                    <a:gd name="connsiteX411-2425" fmla="*/ 5033 w 10000"/>
                    <a:gd name="connsiteY411-2426" fmla="*/ 5605 h 10000"/>
                    <a:gd name="connsiteX412-2427" fmla="*/ 5083 w 10000"/>
                    <a:gd name="connsiteY412-2428" fmla="*/ 5505 h 10000"/>
                    <a:gd name="connsiteX413-2429" fmla="*/ 5134 w 10000"/>
                    <a:gd name="connsiteY413-2430" fmla="*/ 5400 h 10000"/>
                    <a:gd name="connsiteX414-2431" fmla="*/ 5241 w 10000"/>
                    <a:gd name="connsiteY414-2432" fmla="*/ 5181 h 10000"/>
                    <a:gd name="connsiteX415-2433" fmla="*/ 5353 w 10000"/>
                    <a:gd name="connsiteY415-2434" fmla="*/ 4964 h 10000"/>
                    <a:gd name="connsiteX416-2435" fmla="*/ 5405 w 10000"/>
                    <a:gd name="connsiteY416-2436" fmla="*/ 4862 h 10000"/>
                    <a:gd name="connsiteX417-2437" fmla="*/ 5497 w 10000"/>
                    <a:gd name="connsiteY417-2438" fmla="*/ 4667 h 10000"/>
                    <a:gd name="connsiteX418-2439" fmla="*/ 5537 w 10000"/>
                    <a:gd name="connsiteY418-2440" fmla="*/ 4577 h 10000"/>
                    <a:gd name="connsiteX419-2441" fmla="*/ 5572 w 10000"/>
                    <a:gd name="connsiteY419-2442" fmla="*/ 4489 h 10000"/>
                    <a:gd name="connsiteX420-2443" fmla="*/ 5585 w 10000"/>
                    <a:gd name="connsiteY420-2444" fmla="*/ 4446 h 10000"/>
                    <a:gd name="connsiteX421-2445" fmla="*/ 5597 w 10000"/>
                    <a:gd name="connsiteY421-2446" fmla="*/ 4405 h 10000"/>
                    <a:gd name="connsiteX422-2447" fmla="*/ 5608 w 10000"/>
                    <a:gd name="connsiteY422-2448" fmla="*/ 4366 h 10000"/>
                    <a:gd name="connsiteX423-2449" fmla="*/ 5617 w 10000"/>
                    <a:gd name="connsiteY423-2450" fmla="*/ 4325 h 10000"/>
                    <a:gd name="connsiteX424-2451" fmla="*/ 5622 w 10000"/>
                    <a:gd name="connsiteY424-2452" fmla="*/ 4286 h 10000"/>
                    <a:gd name="connsiteX425-2453" fmla="*/ 5624 w 10000"/>
                    <a:gd name="connsiteY425-2454" fmla="*/ 4249 h 10000"/>
                    <a:gd name="connsiteX426-2455" fmla="*/ 5626 w 10000"/>
                    <a:gd name="connsiteY426-2456" fmla="*/ 4213 h 10000"/>
                    <a:gd name="connsiteX427-2457" fmla="*/ 5624 w 10000"/>
                    <a:gd name="connsiteY427-2458" fmla="*/ 4178 h 10000"/>
                    <a:gd name="connsiteX428-2459" fmla="*/ 5618 w 10000"/>
                    <a:gd name="connsiteY428-2460" fmla="*/ 4141 h 10000"/>
                    <a:gd name="connsiteX429-2461" fmla="*/ 5611 w 10000"/>
                    <a:gd name="connsiteY429-2462" fmla="*/ 4108 h 10000"/>
                    <a:gd name="connsiteX430-2463" fmla="*/ 5601 w 10000"/>
                    <a:gd name="connsiteY430-2464" fmla="*/ 4075 h 10000"/>
                    <a:gd name="connsiteX431-2465" fmla="*/ 5586 w 10000"/>
                    <a:gd name="connsiteY431-2466" fmla="*/ 4045 h 10000"/>
                    <a:gd name="connsiteX432-2467" fmla="*/ 5570 w 10000"/>
                    <a:gd name="connsiteY432-2468" fmla="*/ 4014 h 10000"/>
                    <a:gd name="connsiteX433-2469" fmla="*/ 5549 w 10000"/>
                    <a:gd name="connsiteY433-2470" fmla="*/ 3985 h 10000"/>
                    <a:gd name="connsiteX434-2471" fmla="*/ 5526 w 10000"/>
                    <a:gd name="connsiteY434-2472" fmla="*/ 3957 h 10000"/>
                    <a:gd name="connsiteX435-2473" fmla="*/ 5497 w 10000"/>
                    <a:gd name="connsiteY435-2474" fmla="*/ 3930 h 10000"/>
                    <a:gd name="connsiteX436-2475" fmla="*/ 5467 w 10000"/>
                    <a:gd name="connsiteY436-2476" fmla="*/ 3903 h 10000"/>
                    <a:gd name="connsiteX437-2477" fmla="*/ 5432 w 10000"/>
                    <a:gd name="connsiteY437-2478" fmla="*/ 3879 h 10000"/>
                    <a:gd name="connsiteX438-2479" fmla="*/ 7341 w 10000"/>
                    <a:gd name="connsiteY438-2480" fmla="*/ 3897 h 10000"/>
                    <a:gd name="connsiteX439-2481" fmla="*/ 7341 w 10000"/>
                    <a:gd name="connsiteY439-2482" fmla="*/ 3897 h 10000"/>
                    <a:gd name="connsiteX440-2483" fmla="*/ 7266 w 10000"/>
                    <a:gd name="connsiteY440-2484" fmla="*/ 3815 h 10000"/>
                    <a:gd name="connsiteX441-2485" fmla="*/ 7188 w 10000"/>
                    <a:gd name="connsiteY441-2486" fmla="*/ 3740 h 10000"/>
                    <a:gd name="connsiteX442-2487" fmla="*/ 7108 w 10000"/>
                    <a:gd name="connsiteY442-2488" fmla="*/ 3666 h 10000"/>
                    <a:gd name="connsiteX443-2489" fmla="*/ 7024 w 10000"/>
                    <a:gd name="connsiteY443-2490" fmla="*/ 3598 h 10000"/>
                    <a:gd name="connsiteX444-2491" fmla="*/ 6982 w 10000"/>
                    <a:gd name="connsiteY444-2492" fmla="*/ 3563 h 10000"/>
                    <a:gd name="connsiteX445-2493" fmla="*/ 6939 w 10000"/>
                    <a:gd name="connsiteY445-2494" fmla="*/ 3533 h 10000"/>
                    <a:gd name="connsiteX446-2495" fmla="*/ 6893 w 10000"/>
                    <a:gd name="connsiteY446-2496" fmla="*/ 3504 h 10000"/>
                    <a:gd name="connsiteX447-2497" fmla="*/ 6848 w 10000"/>
                    <a:gd name="connsiteY447-2498" fmla="*/ 3473 h 10000"/>
                    <a:gd name="connsiteX448-2499" fmla="*/ 6802 w 10000"/>
                    <a:gd name="connsiteY448-2500" fmla="*/ 3447 h 10000"/>
                    <a:gd name="connsiteX449-2501" fmla="*/ 6756 w 10000"/>
                    <a:gd name="connsiteY449-2502" fmla="*/ 3422 h 10000"/>
                    <a:gd name="connsiteX450-2503" fmla="*/ 6709 w 10000"/>
                    <a:gd name="connsiteY450-2504" fmla="*/ 3395 h 10000"/>
                    <a:gd name="connsiteX451-2505" fmla="*/ 6661 w 10000"/>
                    <a:gd name="connsiteY451-2506" fmla="*/ 3371 h 10000"/>
                    <a:gd name="connsiteX452-2507" fmla="*/ 6613 w 10000"/>
                    <a:gd name="connsiteY452-2508" fmla="*/ 3348 h 10000"/>
                    <a:gd name="connsiteX453-2509" fmla="*/ 6563 w 10000"/>
                    <a:gd name="connsiteY453-2510" fmla="*/ 3326 h 10000"/>
                    <a:gd name="connsiteX454-2511" fmla="*/ 6515 w 10000"/>
                    <a:gd name="connsiteY454-2512" fmla="*/ 3307 h 10000"/>
                    <a:gd name="connsiteX455-2513" fmla="*/ 6466 w 10000"/>
                    <a:gd name="connsiteY455-2514" fmla="*/ 3289 h 10000"/>
                    <a:gd name="connsiteX456-2515" fmla="*/ 6416 w 10000"/>
                    <a:gd name="connsiteY456-2516" fmla="*/ 3273 h 10000"/>
                    <a:gd name="connsiteX457-2517" fmla="*/ 6364 w 10000"/>
                    <a:gd name="connsiteY457-2518" fmla="*/ 3254 h 10000"/>
                    <a:gd name="connsiteX458-2519" fmla="*/ 6313 w 10000"/>
                    <a:gd name="connsiteY458-2520" fmla="*/ 3240 h 10000"/>
                    <a:gd name="connsiteX459-2521" fmla="*/ 6261 w 10000"/>
                    <a:gd name="connsiteY459-2522" fmla="*/ 3230 h 10000"/>
                    <a:gd name="connsiteX460-2523" fmla="*/ 6209 w 10000"/>
                    <a:gd name="connsiteY460-2524" fmla="*/ 3217 h 10000"/>
                    <a:gd name="connsiteX461-2525" fmla="*/ 6156 w 10000"/>
                    <a:gd name="connsiteY461-2526" fmla="*/ 3207 h 10000"/>
                    <a:gd name="connsiteX462-2527" fmla="*/ 6101 w 10000"/>
                    <a:gd name="connsiteY462-2528" fmla="*/ 3199 h 10000"/>
                    <a:gd name="connsiteX463-2529" fmla="*/ 6047 w 10000"/>
                    <a:gd name="connsiteY463-2530" fmla="*/ 3191 h 10000"/>
                    <a:gd name="connsiteX464-2531" fmla="*/ 5994 w 10000"/>
                    <a:gd name="connsiteY464-2532" fmla="*/ 3187 h 10000"/>
                    <a:gd name="connsiteX465-2533" fmla="*/ 5941 w 10000"/>
                    <a:gd name="connsiteY465-2534" fmla="*/ 3180 h 10000"/>
                    <a:gd name="connsiteX466-2535" fmla="*/ 5885 w 10000"/>
                    <a:gd name="connsiteY466-2536" fmla="*/ 3178 h 10000"/>
                    <a:gd name="connsiteX467-2537" fmla="*/ 5830 w 10000"/>
                    <a:gd name="connsiteY467-2538" fmla="*/ 3178 h 10000"/>
                    <a:gd name="connsiteX468-2539" fmla="*/ 5775 w 10000"/>
                    <a:gd name="connsiteY468-2540" fmla="*/ 3178 h 10000"/>
                    <a:gd name="connsiteX469-2541" fmla="*/ 5720 w 10000"/>
                    <a:gd name="connsiteY469-2542" fmla="*/ 3180 h 10000"/>
                    <a:gd name="connsiteX470-2543" fmla="*/ 5665 w 10000"/>
                    <a:gd name="connsiteY470-2544" fmla="*/ 3187 h 10000"/>
                    <a:gd name="connsiteX471-2545" fmla="*/ 5611 w 10000"/>
                    <a:gd name="connsiteY471-2546" fmla="*/ 3191 h 10000"/>
                    <a:gd name="connsiteX472-2547" fmla="*/ 5558 w 10000"/>
                    <a:gd name="connsiteY472-2548" fmla="*/ 3199 h 10000"/>
                    <a:gd name="connsiteX473-2549" fmla="*/ 5505 w 10000"/>
                    <a:gd name="connsiteY473-2550" fmla="*/ 3207 h 10000"/>
                    <a:gd name="connsiteX474-2551" fmla="*/ 5453 w 10000"/>
                    <a:gd name="connsiteY474-2552" fmla="*/ 3217 h 10000"/>
                    <a:gd name="connsiteX475-2553" fmla="*/ 5400 w 10000"/>
                    <a:gd name="connsiteY475-2554" fmla="*/ 3230 h 10000"/>
                    <a:gd name="connsiteX476-2555" fmla="*/ 5348 w 10000"/>
                    <a:gd name="connsiteY476-2556" fmla="*/ 3240 h 10000"/>
                    <a:gd name="connsiteX477-2557" fmla="*/ 5296 w 10000"/>
                    <a:gd name="connsiteY477-2558" fmla="*/ 3254 h 10000"/>
                    <a:gd name="connsiteX478-2559" fmla="*/ 5246 w 10000"/>
                    <a:gd name="connsiteY478-2560" fmla="*/ 3273 h 10000"/>
                    <a:gd name="connsiteX479-2561" fmla="*/ 5195 w 10000"/>
                    <a:gd name="connsiteY479-2562" fmla="*/ 3289 h 10000"/>
                    <a:gd name="connsiteX480-2563" fmla="*/ 5145 w 10000"/>
                    <a:gd name="connsiteY480-2564" fmla="*/ 3307 h 10000"/>
                    <a:gd name="connsiteX481-2565" fmla="*/ 5095 w 10000"/>
                    <a:gd name="connsiteY481-2566" fmla="*/ 3326 h 10000"/>
                    <a:gd name="connsiteX482-2567" fmla="*/ 5047 w 10000"/>
                    <a:gd name="connsiteY482-2568" fmla="*/ 3348 h 10000"/>
                    <a:gd name="connsiteX483-2569" fmla="*/ 4997 w 10000"/>
                    <a:gd name="connsiteY483-2570" fmla="*/ 3371 h 10000"/>
                    <a:gd name="connsiteX484-2571" fmla="*/ 4951 w 10000"/>
                    <a:gd name="connsiteY484-2572" fmla="*/ 3395 h 10000"/>
                    <a:gd name="connsiteX485-2573" fmla="*/ 4903 w 10000"/>
                    <a:gd name="connsiteY485-2574" fmla="*/ 3422 h 10000"/>
                    <a:gd name="connsiteX486-2575" fmla="*/ 4859 w 10000"/>
                    <a:gd name="connsiteY486-2576" fmla="*/ 3447 h 10000"/>
                    <a:gd name="connsiteX487-2577" fmla="*/ 4812 w 10000"/>
                    <a:gd name="connsiteY487-2578" fmla="*/ 3473 h 10000"/>
                    <a:gd name="connsiteX488-2579" fmla="*/ 4766 w 10000"/>
                    <a:gd name="connsiteY488-2580" fmla="*/ 3504 h 10000"/>
                    <a:gd name="connsiteX489-2581" fmla="*/ 4723 w 10000"/>
                    <a:gd name="connsiteY489-2582" fmla="*/ 3533 h 10000"/>
                    <a:gd name="connsiteX490-2583" fmla="*/ 4679 w 10000"/>
                    <a:gd name="connsiteY490-2584" fmla="*/ 3563 h 10000"/>
                    <a:gd name="connsiteX491-2585" fmla="*/ 4636 w 10000"/>
                    <a:gd name="connsiteY491-2586" fmla="*/ 3598 h 10000"/>
                    <a:gd name="connsiteX492-2587" fmla="*/ 4552 w 10000"/>
                    <a:gd name="connsiteY492-2588" fmla="*/ 3666 h 10000"/>
                    <a:gd name="connsiteX493-2589" fmla="*/ 4471 w 10000"/>
                    <a:gd name="connsiteY493-2590" fmla="*/ 3740 h 10000"/>
                    <a:gd name="connsiteX494-2591" fmla="*/ 4394 w 10000"/>
                    <a:gd name="connsiteY494-2592" fmla="*/ 3815 h 10000"/>
                    <a:gd name="connsiteX495-2593" fmla="*/ 4321 w 10000"/>
                    <a:gd name="connsiteY495-2594" fmla="*/ 3897 h 10000"/>
                    <a:gd name="connsiteX496-2595" fmla="*/ 4248 w 10000"/>
                    <a:gd name="connsiteY496-2596" fmla="*/ 3983 h 10000"/>
                    <a:gd name="connsiteX497-2597" fmla="*/ 4182 w 10000"/>
                    <a:gd name="connsiteY497-2598" fmla="*/ 4073 h 10000"/>
                    <a:gd name="connsiteX498-2599" fmla="*/ 4118 w 10000"/>
                    <a:gd name="connsiteY498-2600" fmla="*/ 4165 h 10000"/>
                    <a:gd name="connsiteX499-2601" fmla="*/ 4058 w 10000"/>
                    <a:gd name="connsiteY499-2602" fmla="*/ 4262 h 10000"/>
                    <a:gd name="connsiteX500-2603" fmla="*/ 4031 w 10000"/>
                    <a:gd name="connsiteY500-2604" fmla="*/ 4311 h 10000"/>
                    <a:gd name="connsiteX501-2605" fmla="*/ 4004 w 10000"/>
                    <a:gd name="connsiteY501-2606" fmla="*/ 4360 h 10000"/>
                    <a:gd name="connsiteX502-2607" fmla="*/ 3978 w 10000"/>
                    <a:gd name="connsiteY502-2608" fmla="*/ 4413 h 10000"/>
                    <a:gd name="connsiteX503-2609" fmla="*/ 3953 w 10000"/>
                    <a:gd name="connsiteY503-2610" fmla="*/ 4464 h 10000"/>
                    <a:gd name="connsiteX504-2611" fmla="*/ 3928 w 10000"/>
                    <a:gd name="connsiteY504-2612" fmla="*/ 4518 h 10000"/>
                    <a:gd name="connsiteX505-2613" fmla="*/ 3905 w 10000"/>
                    <a:gd name="connsiteY505-2614" fmla="*/ 4569 h 10000"/>
                    <a:gd name="connsiteX506-2615" fmla="*/ 3883 w 10000"/>
                    <a:gd name="connsiteY506-2616" fmla="*/ 4624 h 10000"/>
                    <a:gd name="connsiteX507-2617" fmla="*/ 3862 w 10000"/>
                    <a:gd name="connsiteY507-2618" fmla="*/ 4680 h 10000"/>
                    <a:gd name="connsiteX508-2619" fmla="*/ 3842 w 10000"/>
                    <a:gd name="connsiteY508-2620" fmla="*/ 4735 h 10000"/>
                    <a:gd name="connsiteX509-2621" fmla="*/ 3825 w 10000"/>
                    <a:gd name="connsiteY509-2622" fmla="*/ 4790 h 10000"/>
                    <a:gd name="connsiteX510-2623" fmla="*/ 3807 w 10000"/>
                    <a:gd name="connsiteY510-2624" fmla="*/ 4847 h 10000"/>
                    <a:gd name="connsiteX511-2625" fmla="*/ 3789 w 10000"/>
                    <a:gd name="connsiteY511-2626" fmla="*/ 4905 h 10000"/>
                    <a:gd name="connsiteX512-2627" fmla="*/ 3775 w 10000"/>
                    <a:gd name="connsiteY512-2628" fmla="*/ 4962 h 10000"/>
                    <a:gd name="connsiteX513-2629" fmla="*/ 3760 w 10000"/>
                    <a:gd name="connsiteY513-2630" fmla="*/ 5022 h 10000"/>
                    <a:gd name="connsiteX514-2631" fmla="*/ 3748 w 10000"/>
                    <a:gd name="connsiteY514-2632" fmla="*/ 5081 h 10000"/>
                    <a:gd name="connsiteX515-2633" fmla="*/ 3737 w 10000"/>
                    <a:gd name="connsiteY515-2634" fmla="*/ 5140 h 10000"/>
                    <a:gd name="connsiteX516-2635" fmla="*/ 3727 w 10000"/>
                    <a:gd name="connsiteY516-2636" fmla="*/ 5200 h 10000"/>
                    <a:gd name="connsiteX517-2637" fmla="*/ 3720 w 10000"/>
                    <a:gd name="connsiteY517-2638" fmla="*/ 5261 h 10000"/>
                    <a:gd name="connsiteX518-2639" fmla="*/ 3711 w 10000"/>
                    <a:gd name="connsiteY518-2640" fmla="*/ 5325 h 10000"/>
                    <a:gd name="connsiteX519-2641" fmla="*/ 3705 w 10000"/>
                    <a:gd name="connsiteY519-2642" fmla="*/ 5386 h 10000"/>
                    <a:gd name="connsiteX520-2643" fmla="*/ 3700 w 10000"/>
                    <a:gd name="connsiteY520-2644" fmla="*/ 5447 h 10000"/>
                    <a:gd name="connsiteX521-2645" fmla="*/ 3696 w 10000"/>
                    <a:gd name="connsiteY521-2646" fmla="*/ 5509 h 10000"/>
                    <a:gd name="connsiteX522-2647" fmla="*/ 3695 w 10000"/>
                    <a:gd name="connsiteY522-2648" fmla="*/ 5572 h 10000"/>
                    <a:gd name="connsiteX523-2649" fmla="*/ 3695 w 10000"/>
                    <a:gd name="connsiteY523-2650" fmla="*/ 5636 h 10000"/>
                    <a:gd name="connsiteX524-2651" fmla="*/ 3695 w 10000"/>
                    <a:gd name="connsiteY524-2652" fmla="*/ 5699 h 10000"/>
                    <a:gd name="connsiteX525-2653" fmla="*/ 3696 w 10000"/>
                    <a:gd name="connsiteY525-2654" fmla="*/ 5761 h 10000"/>
                    <a:gd name="connsiteX526-2655" fmla="*/ 3700 w 10000"/>
                    <a:gd name="connsiteY526-2656" fmla="*/ 5826 h 10000"/>
                    <a:gd name="connsiteX527-2657" fmla="*/ 3705 w 10000"/>
                    <a:gd name="connsiteY527-2658" fmla="*/ 5888 h 10000"/>
                    <a:gd name="connsiteX528-2659" fmla="*/ 3711 w 10000"/>
                    <a:gd name="connsiteY528-2660" fmla="*/ 5949 h 10000"/>
                    <a:gd name="connsiteX529-2661" fmla="*/ 3720 w 10000"/>
                    <a:gd name="connsiteY529-2662" fmla="*/ 6011 h 10000"/>
                    <a:gd name="connsiteX530-2663" fmla="*/ 3727 w 10000"/>
                    <a:gd name="connsiteY530-2664" fmla="*/ 6070 h 10000"/>
                    <a:gd name="connsiteX531-2665" fmla="*/ 3737 w 10000"/>
                    <a:gd name="connsiteY531-2666" fmla="*/ 6131 h 10000"/>
                    <a:gd name="connsiteX532-2667" fmla="*/ 3748 w 10000"/>
                    <a:gd name="connsiteY532-2668" fmla="*/ 6191 h 10000"/>
                    <a:gd name="connsiteX533-2669" fmla="*/ 3760 w 10000"/>
                    <a:gd name="connsiteY533-2670" fmla="*/ 6250 h 10000"/>
                    <a:gd name="connsiteX534-2671" fmla="*/ 3775 w 10000"/>
                    <a:gd name="connsiteY534-2672" fmla="*/ 6308 h 10000"/>
                    <a:gd name="connsiteX535-2673" fmla="*/ 3789 w 10000"/>
                    <a:gd name="connsiteY535-2674" fmla="*/ 6367 h 10000"/>
                    <a:gd name="connsiteX536-2675" fmla="*/ 3807 w 10000"/>
                    <a:gd name="connsiteY536-2676" fmla="*/ 6424 h 10000"/>
                    <a:gd name="connsiteX537-2677" fmla="*/ 3825 w 10000"/>
                    <a:gd name="connsiteY537-2678" fmla="*/ 6482 h 10000"/>
                    <a:gd name="connsiteX538-2679" fmla="*/ 3842 w 10000"/>
                    <a:gd name="connsiteY538-2680" fmla="*/ 6537 h 10000"/>
                    <a:gd name="connsiteX539-2681" fmla="*/ 3862 w 10000"/>
                    <a:gd name="connsiteY539-2682" fmla="*/ 6594 h 10000"/>
                    <a:gd name="connsiteX540-2683" fmla="*/ 3883 w 10000"/>
                    <a:gd name="connsiteY540-2684" fmla="*/ 6648 h 10000"/>
                    <a:gd name="connsiteX541-2685" fmla="*/ 3905 w 10000"/>
                    <a:gd name="connsiteY541-2686" fmla="*/ 6701 h 10000"/>
                    <a:gd name="connsiteX542-2687" fmla="*/ 3928 w 10000"/>
                    <a:gd name="connsiteY542-2688" fmla="*/ 6754 h 10000"/>
                    <a:gd name="connsiteX543-2689" fmla="*/ 3953 w 10000"/>
                    <a:gd name="connsiteY543-2690" fmla="*/ 6807 h 10000"/>
                    <a:gd name="connsiteX544-2691" fmla="*/ 3978 w 10000"/>
                    <a:gd name="connsiteY544-2692" fmla="*/ 6861 h 10000"/>
                    <a:gd name="connsiteX545-2693" fmla="*/ 4004 w 10000"/>
                    <a:gd name="connsiteY545-2694" fmla="*/ 6910 h 10000"/>
                    <a:gd name="connsiteX546-2695" fmla="*/ 4031 w 10000"/>
                    <a:gd name="connsiteY546-2696" fmla="*/ 6959 h 10000"/>
                    <a:gd name="connsiteX547-2697" fmla="*/ 4058 w 10000"/>
                    <a:gd name="connsiteY547-2698" fmla="*/ 7010 h 10000"/>
                    <a:gd name="connsiteX548-2699" fmla="*/ 4118 w 10000"/>
                    <a:gd name="connsiteY548-2700" fmla="*/ 7106 h 10000"/>
                    <a:gd name="connsiteX549-2701" fmla="*/ 4182 w 10000"/>
                    <a:gd name="connsiteY549-2702" fmla="*/ 7200 h 10000"/>
                    <a:gd name="connsiteX550-2703" fmla="*/ 4248 w 10000"/>
                    <a:gd name="connsiteY550-2704" fmla="*/ 7289 h 10000"/>
                    <a:gd name="connsiteX551-2705" fmla="*/ 4321 w 10000"/>
                    <a:gd name="connsiteY551-2706" fmla="*/ 7373 h 10000"/>
                    <a:gd name="connsiteX552-2707" fmla="*/ 4394 w 10000"/>
                    <a:gd name="connsiteY552-2708" fmla="*/ 7454 h 10000"/>
                    <a:gd name="connsiteX553-2709" fmla="*/ 4471 w 10000"/>
                    <a:gd name="connsiteY553-2710" fmla="*/ 7532 h 10000"/>
                    <a:gd name="connsiteX554-2711" fmla="*/ 4552 w 10000"/>
                    <a:gd name="connsiteY554-2712" fmla="*/ 7606 h 10000"/>
                    <a:gd name="connsiteX555-2713" fmla="*/ 4636 w 10000"/>
                    <a:gd name="connsiteY555-2714" fmla="*/ 7674 h 10000"/>
                    <a:gd name="connsiteX556-2715" fmla="*/ 4679 w 10000"/>
                    <a:gd name="connsiteY556-2716" fmla="*/ 7706 h 10000"/>
                    <a:gd name="connsiteX557-2717" fmla="*/ 4723 w 10000"/>
                    <a:gd name="connsiteY557-2718" fmla="*/ 7737 h 10000"/>
                    <a:gd name="connsiteX558-2719" fmla="*/ 4766 w 10000"/>
                    <a:gd name="connsiteY558-2720" fmla="*/ 7768 h 10000"/>
                    <a:gd name="connsiteX559-2721" fmla="*/ 4812 w 10000"/>
                    <a:gd name="connsiteY559-2722" fmla="*/ 7796 h 10000"/>
                    <a:gd name="connsiteX560-2723" fmla="*/ 4859 w 10000"/>
                    <a:gd name="connsiteY560-2724" fmla="*/ 7825 h 10000"/>
                    <a:gd name="connsiteX561-2725" fmla="*/ 4903 w 10000"/>
                    <a:gd name="connsiteY561-2726" fmla="*/ 7852 h 10000"/>
                    <a:gd name="connsiteX562-2727" fmla="*/ 4951 w 10000"/>
                    <a:gd name="connsiteY562-2728" fmla="*/ 7878 h 10000"/>
                    <a:gd name="connsiteX563-2729" fmla="*/ 4997 w 10000"/>
                    <a:gd name="connsiteY563-2730" fmla="*/ 7901 h 10000"/>
                    <a:gd name="connsiteX564-2731" fmla="*/ 5047 w 10000"/>
                    <a:gd name="connsiteY564-2732" fmla="*/ 7923 h 10000"/>
                    <a:gd name="connsiteX565-2733" fmla="*/ 5095 w 10000"/>
                    <a:gd name="connsiteY565-2734" fmla="*/ 7944 h 10000"/>
                    <a:gd name="connsiteX566-2735" fmla="*/ 5145 w 10000"/>
                    <a:gd name="connsiteY566-2736" fmla="*/ 7964 h 10000"/>
                    <a:gd name="connsiteX567-2737" fmla="*/ 5195 w 10000"/>
                    <a:gd name="connsiteY567-2738" fmla="*/ 7985 h 10000"/>
                    <a:gd name="connsiteX568-2739" fmla="*/ 5246 w 10000"/>
                    <a:gd name="connsiteY568-2740" fmla="*/ 8001 h 10000"/>
                    <a:gd name="connsiteX569-2741" fmla="*/ 5296 w 10000"/>
                    <a:gd name="connsiteY569-2742" fmla="*/ 8016 h 10000"/>
                    <a:gd name="connsiteX570-2743" fmla="*/ 5348 w 10000"/>
                    <a:gd name="connsiteY570-2744" fmla="*/ 8032 h 10000"/>
                    <a:gd name="connsiteX571-2745" fmla="*/ 5400 w 10000"/>
                    <a:gd name="connsiteY571-2746" fmla="*/ 8044 h 10000"/>
                    <a:gd name="connsiteX572-2747" fmla="*/ 5453 w 10000"/>
                    <a:gd name="connsiteY572-2748" fmla="*/ 8057 h 10000"/>
                    <a:gd name="connsiteX573-2749" fmla="*/ 5505 w 10000"/>
                    <a:gd name="connsiteY573-2750" fmla="*/ 8065 h 10000"/>
                    <a:gd name="connsiteX574-2751" fmla="*/ 5558 w 10000"/>
                    <a:gd name="connsiteY574-2752" fmla="*/ 8075 h 10000"/>
                    <a:gd name="connsiteX575-2753" fmla="*/ 5611 w 10000"/>
                    <a:gd name="connsiteY575-2754" fmla="*/ 8081 h 10000"/>
                    <a:gd name="connsiteX576-2755" fmla="*/ 5665 w 10000"/>
                    <a:gd name="connsiteY576-2756" fmla="*/ 8087 h 10000"/>
                    <a:gd name="connsiteX577-2757" fmla="*/ 5720 w 10000"/>
                    <a:gd name="connsiteY577-2758" fmla="*/ 8091 h 10000"/>
                    <a:gd name="connsiteX578-2759" fmla="*/ 5775 w 10000"/>
                    <a:gd name="connsiteY578-2760" fmla="*/ 8093 h 10000"/>
                    <a:gd name="connsiteX579-2761" fmla="*/ 5830 w 10000"/>
                    <a:gd name="connsiteY579-2762" fmla="*/ 8093 h 10000"/>
                    <a:gd name="connsiteX580-2763" fmla="*/ 5885 w 10000"/>
                    <a:gd name="connsiteY580-2764" fmla="*/ 8093 h 10000"/>
                    <a:gd name="connsiteX581-2765" fmla="*/ 5941 w 10000"/>
                    <a:gd name="connsiteY581-2766" fmla="*/ 8091 h 10000"/>
                    <a:gd name="connsiteX582-2767" fmla="*/ 5994 w 10000"/>
                    <a:gd name="connsiteY582-2768" fmla="*/ 8087 h 10000"/>
                    <a:gd name="connsiteX583-2769" fmla="*/ 6047 w 10000"/>
                    <a:gd name="connsiteY583-2770" fmla="*/ 8081 h 10000"/>
                    <a:gd name="connsiteX584-2771" fmla="*/ 6101 w 10000"/>
                    <a:gd name="connsiteY584-2772" fmla="*/ 8075 h 10000"/>
                    <a:gd name="connsiteX585-2773" fmla="*/ 6156 w 10000"/>
                    <a:gd name="connsiteY585-2774" fmla="*/ 8065 h 10000"/>
                    <a:gd name="connsiteX586-2775" fmla="*/ 6209 w 10000"/>
                    <a:gd name="connsiteY586-2776" fmla="*/ 8057 h 10000"/>
                    <a:gd name="connsiteX587-2777" fmla="*/ 6261 w 10000"/>
                    <a:gd name="connsiteY587-2778" fmla="*/ 8044 h 10000"/>
                    <a:gd name="connsiteX588-2779" fmla="*/ 6313 w 10000"/>
                    <a:gd name="connsiteY588-2780" fmla="*/ 8032 h 10000"/>
                    <a:gd name="connsiteX589-2781" fmla="*/ 6364 w 10000"/>
                    <a:gd name="connsiteY589-2782" fmla="*/ 8016 h 10000"/>
                    <a:gd name="connsiteX590-2783" fmla="*/ 6416 w 10000"/>
                    <a:gd name="connsiteY590-2784" fmla="*/ 8001 h 10000"/>
                    <a:gd name="connsiteX591-2785" fmla="*/ 6466 w 10000"/>
                    <a:gd name="connsiteY591-2786" fmla="*/ 7985 h 10000"/>
                    <a:gd name="connsiteX592-2787" fmla="*/ 6515 w 10000"/>
                    <a:gd name="connsiteY592-2788" fmla="*/ 7964 h 10000"/>
                    <a:gd name="connsiteX593-2789" fmla="*/ 6563 w 10000"/>
                    <a:gd name="connsiteY593-2790" fmla="*/ 7944 h 10000"/>
                    <a:gd name="connsiteX594-2791" fmla="*/ 6613 w 10000"/>
                    <a:gd name="connsiteY594-2792" fmla="*/ 7923 h 10000"/>
                    <a:gd name="connsiteX595-2793" fmla="*/ 6661 w 10000"/>
                    <a:gd name="connsiteY595-2794" fmla="*/ 7901 h 10000"/>
                    <a:gd name="connsiteX596-2795" fmla="*/ 6709 w 10000"/>
                    <a:gd name="connsiteY596-2796" fmla="*/ 7878 h 10000"/>
                    <a:gd name="connsiteX597-2797" fmla="*/ 6756 w 10000"/>
                    <a:gd name="connsiteY597-2798" fmla="*/ 7852 h 10000"/>
                    <a:gd name="connsiteX598-2799" fmla="*/ 6802 w 10000"/>
                    <a:gd name="connsiteY598-2800" fmla="*/ 7825 h 10000"/>
                    <a:gd name="connsiteX599-2801" fmla="*/ 6848 w 10000"/>
                    <a:gd name="connsiteY599-2802" fmla="*/ 7796 h 10000"/>
                    <a:gd name="connsiteX600-2803" fmla="*/ 6893 w 10000"/>
                    <a:gd name="connsiteY600-2804" fmla="*/ 7768 h 10000"/>
                    <a:gd name="connsiteX601-2805" fmla="*/ 6939 w 10000"/>
                    <a:gd name="connsiteY601-2806" fmla="*/ 7737 h 10000"/>
                    <a:gd name="connsiteX602-2807" fmla="*/ 6982 w 10000"/>
                    <a:gd name="connsiteY602-2808" fmla="*/ 7706 h 10000"/>
                    <a:gd name="connsiteX603-2809" fmla="*/ 7024 w 10000"/>
                    <a:gd name="connsiteY603-2810" fmla="*/ 7674 h 10000"/>
                    <a:gd name="connsiteX604-2811" fmla="*/ 7108 w 10000"/>
                    <a:gd name="connsiteY604-2812" fmla="*/ 7606 h 10000"/>
                    <a:gd name="connsiteX605-2813" fmla="*/ 7188 w 10000"/>
                    <a:gd name="connsiteY605-2814" fmla="*/ 7532 h 10000"/>
                    <a:gd name="connsiteX606-2815" fmla="*/ 7266 w 10000"/>
                    <a:gd name="connsiteY606-2816" fmla="*/ 7454 h 10000"/>
                    <a:gd name="connsiteX607-2817" fmla="*/ 7341 w 10000"/>
                    <a:gd name="connsiteY607-2818" fmla="*/ 7373 h 10000"/>
                    <a:gd name="connsiteX608-2819" fmla="*/ 7411 w 10000"/>
                    <a:gd name="connsiteY608-2820" fmla="*/ 7289 h 10000"/>
                    <a:gd name="connsiteX609-2821" fmla="*/ 7478 w 10000"/>
                    <a:gd name="connsiteY609-2822" fmla="*/ 7200 h 10000"/>
                    <a:gd name="connsiteX610-2823" fmla="*/ 7601 w 10000"/>
                    <a:gd name="connsiteY610-2824" fmla="*/ 7010 h 10000"/>
                    <a:gd name="connsiteX611-2825" fmla="*/ 7628 w 10000"/>
                    <a:gd name="connsiteY611-2826" fmla="*/ 6959 h 10000"/>
                    <a:gd name="connsiteX612-2827" fmla="*/ 7658 w 10000"/>
                    <a:gd name="connsiteY612-2828" fmla="*/ 6910 h 10000"/>
                    <a:gd name="connsiteX613-2829" fmla="*/ 7683 w 10000"/>
                    <a:gd name="connsiteY613-2830" fmla="*/ 6861 h 10000"/>
                    <a:gd name="connsiteX614-2831" fmla="*/ 7710 w 10000"/>
                    <a:gd name="connsiteY614-2832" fmla="*/ 6807 h 10000"/>
                    <a:gd name="connsiteX615-2833" fmla="*/ 7731 w 10000"/>
                    <a:gd name="connsiteY615-2834" fmla="*/ 6754 h 10000"/>
                    <a:gd name="connsiteX616-2835" fmla="*/ 7754 w 10000"/>
                    <a:gd name="connsiteY616-2836" fmla="*/ 6701 h 10000"/>
                    <a:gd name="connsiteX617-2837" fmla="*/ 7777 w 10000"/>
                    <a:gd name="connsiteY617-2838" fmla="*/ 6648 h 10000"/>
                    <a:gd name="connsiteX618-2839" fmla="*/ 7799 w 10000"/>
                    <a:gd name="connsiteY618-2840" fmla="*/ 6594 h 10000"/>
                    <a:gd name="connsiteX619-2841" fmla="*/ 7818 w 10000"/>
                    <a:gd name="connsiteY619-2842" fmla="*/ 6537 h 10000"/>
                    <a:gd name="connsiteX620-2843" fmla="*/ 7838 w 10000"/>
                    <a:gd name="connsiteY620-2844" fmla="*/ 6482 h 10000"/>
                    <a:gd name="connsiteX621-2845" fmla="*/ 7854 w 10000"/>
                    <a:gd name="connsiteY621-2846" fmla="*/ 6424 h 10000"/>
                    <a:gd name="connsiteX622-2847" fmla="*/ 7870 w 10000"/>
                    <a:gd name="connsiteY622-2848" fmla="*/ 6367 h 10000"/>
                    <a:gd name="connsiteX623-2849" fmla="*/ 7884 w 10000"/>
                    <a:gd name="connsiteY623-2850" fmla="*/ 6308 h 10000"/>
                    <a:gd name="connsiteX624-2851" fmla="*/ 7898 w 10000"/>
                    <a:gd name="connsiteY624-2852" fmla="*/ 6250 h 10000"/>
                    <a:gd name="connsiteX625-2853" fmla="*/ 7911 w 10000"/>
                    <a:gd name="connsiteY625-2854" fmla="*/ 6191 h 10000"/>
                    <a:gd name="connsiteX626-2855" fmla="*/ 7921 w 10000"/>
                    <a:gd name="connsiteY626-2856" fmla="*/ 6131 h 10000"/>
                    <a:gd name="connsiteX627-2857" fmla="*/ 7932 w 10000"/>
                    <a:gd name="connsiteY627-2858" fmla="*/ 6070 h 10000"/>
                    <a:gd name="connsiteX628-2859" fmla="*/ 7941 w 10000"/>
                    <a:gd name="connsiteY628-2860" fmla="*/ 6011 h 10000"/>
                    <a:gd name="connsiteX629-2861" fmla="*/ 7948 w 10000"/>
                    <a:gd name="connsiteY629-2862" fmla="*/ 5949 h 10000"/>
                    <a:gd name="connsiteX630-2863" fmla="*/ 7955 w 10000"/>
                    <a:gd name="connsiteY630-2864" fmla="*/ 5888 h 10000"/>
                    <a:gd name="connsiteX631-2865" fmla="*/ 7959 w 10000"/>
                    <a:gd name="connsiteY631-2866" fmla="*/ 5826 h 10000"/>
                    <a:gd name="connsiteX632-2867" fmla="*/ 7962 w 10000"/>
                    <a:gd name="connsiteY632-2868" fmla="*/ 5761 h 10000"/>
                    <a:gd name="connsiteX633-2869" fmla="*/ 7966 w 10000"/>
                    <a:gd name="connsiteY633-2870" fmla="*/ 5699 h 10000"/>
                    <a:gd name="connsiteX634-2871" fmla="*/ 7966 w 10000"/>
                    <a:gd name="connsiteY634-2872" fmla="*/ 5636 h 10000"/>
                    <a:gd name="connsiteX635-2873" fmla="*/ 7966 w 10000"/>
                    <a:gd name="connsiteY635-2874" fmla="*/ 5572 h 10000"/>
                    <a:gd name="connsiteX636-2875" fmla="*/ 7962 w 10000"/>
                    <a:gd name="connsiteY636-2876" fmla="*/ 5509 h 10000"/>
                    <a:gd name="connsiteX637-2877" fmla="*/ 7959 w 10000"/>
                    <a:gd name="connsiteY637-2878" fmla="*/ 5447 h 10000"/>
                    <a:gd name="connsiteX638-2879" fmla="*/ 7955 w 10000"/>
                    <a:gd name="connsiteY638-2880" fmla="*/ 5386 h 10000"/>
                    <a:gd name="connsiteX639-2881" fmla="*/ 7948 w 10000"/>
                    <a:gd name="connsiteY639-2882" fmla="*/ 5325 h 10000"/>
                    <a:gd name="connsiteX640-2883" fmla="*/ 7941 w 10000"/>
                    <a:gd name="connsiteY640-2884" fmla="*/ 5261 h 10000"/>
                    <a:gd name="connsiteX641-2885" fmla="*/ 7932 w 10000"/>
                    <a:gd name="connsiteY641-2886" fmla="*/ 5200 h 10000"/>
                    <a:gd name="connsiteX642-2887" fmla="*/ 7921 w 10000"/>
                    <a:gd name="connsiteY642-2888" fmla="*/ 5140 h 10000"/>
                    <a:gd name="connsiteX643-2889" fmla="*/ 7911 w 10000"/>
                    <a:gd name="connsiteY643-2890" fmla="*/ 5081 h 10000"/>
                    <a:gd name="connsiteX644-2891" fmla="*/ 7898 w 10000"/>
                    <a:gd name="connsiteY644-2892" fmla="*/ 5022 h 10000"/>
                    <a:gd name="connsiteX645-2893" fmla="*/ 7884 w 10000"/>
                    <a:gd name="connsiteY645-2894" fmla="*/ 4962 h 10000"/>
                    <a:gd name="connsiteX646-2895" fmla="*/ 7870 w 10000"/>
                    <a:gd name="connsiteY646-2896" fmla="*/ 4905 h 10000"/>
                    <a:gd name="connsiteX647-2897" fmla="*/ 7854 w 10000"/>
                    <a:gd name="connsiteY647-2898" fmla="*/ 4847 h 10000"/>
                    <a:gd name="connsiteX648-2899" fmla="*/ 7838 w 10000"/>
                    <a:gd name="connsiteY648-2900" fmla="*/ 4790 h 10000"/>
                    <a:gd name="connsiteX649-2901" fmla="*/ 7818 w 10000"/>
                    <a:gd name="connsiteY649-2902" fmla="*/ 4735 h 10000"/>
                    <a:gd name="connsiteX650-2903" fmla="*/ 7799 w 10000"/>
                    <a:gd name="connsiteY650-2904" fmla="*/ 4680 h 10000"/>
                    <a:gd name="connsiteX651-2905" fmla="*/ 7777 w 10000"/>
                    <a:gd name="connsiteY651-2906" fmla="*/ 4624 h 10000"/>
                    <a:gd name="connsiteX652-2907" fmla="*/ 7754 w 10000"/>
                    <a:gd name="connsiteY652-2908" fmla="*/ 4569 h 10000"/>
                    <a:gd name="connsiteX653-2909" fmla="*/ 7731 w 10000"/>
                    <a:gd name="connsiteY653-2910" fmla="*/ 4518 h 10000"/>
                    <a:gd name="connsiteX654-2911" fmla="*/ 7710 w 10000"/>
                    <a:gd name="connsiteY654-2912" fmla="*/ 4464 h 10000"/>
                    <a:gd name="connsiteX655-2913" fmla="*/ 7683 w 10000"/>
                    <a:gd name="connsiteY655-2914" fmla="*/ 4413 h 10000"/>
                    <a:gd name="connsiteX656-2915" fmla="*/ 7658 w 10000"/>
                    <a:gd name="connsiteY656-2916" fmla="*/ 4360 h 10000"/>
                    <a:gd name="connsiteX657-2917" fmla="*/ 7628 w 10000"/>
                    <a:gd name="connsiteY657-2918" fmla="*/ 4311 h 10000"/>
                    <a:gd name="connsiteX658-2919" fmla="*/ 7601 w 10000"/>
                    <a:gd name="connsiteY658-2920" fmla="*/ 4262 h 10000"/>
                    <a:gd name="connsiteX659-2921" fmla="*/ 7542 w 10000"/>
                    <a:gd name="connsiteY659-2922" fmla="*/ 4165 h 10000"/>
                    <a:gd name="connsiteX660-2923" fmla="*/ 7478 w 10000"/>
                    <a:gd name="connsiteY660-2924" fmla="*/ 4073 h 10000"/>
                    <a:gd name="connsiteX661-2925" fmla="*/ 7411 w 10000"/>
                    <a:gd name="connsiteY661-2926" fmla="*/ 3983 h 10000"/>
                    <a:gd name="connsiteX662-2927" fmla="*/ 7341 w 10000"/>
                    <a:gd name="connsiteY662-2928" fmla="*/ 3897 h 10000"/>
                    <a:gd name="connsiteX663-2929" fmla="*/ 4205 w 10000"/>
                    <a:gd name="connsiteY663-2930" fmla="*/ 0 h 10000"/>
                    <a:gd name="connsiteX664-2931" fmla="*/ 3515 w 10000"/>
                    <a:gd name="connsiteY664-2932" fmla="*/ 1509 h 10000"/>
                    <a:gd name="connsiteX665-2933" fmla="*/ 1180 w 10000"/>
                    <a:gd name="connsiteY665-2934" fmla="*/ 1509 h 10000"/>
                    <a:gd name="connsiteX666-2935" fmla="*/ 1119 w 10000"/>
                    <a:gd name="connsiteY666-2936" fmla="*/ 1509 h 10000"/>
                    <a:gd name="connsiteX667-2937" fmla="*/ 1061 w 10000"/>
                    <a:gd name="connsiteY667-2938" fmla="*/ 1513 h 10000"/>
                    <a:gd name="connsiteX668-2939" fmla="*/ 1000 w 10000"/>
                    <a:gd name="connsiteY668-2940" fmla="*/ 1524 h 10000"/>
                    <a:gd name="connsiteX669-2941" fmla="*/ 943 w 10000"/>
                    <a:gd name="connsiteY669-2942" fmla="*/ 1536 h 10000"/>
                    <a:gd name="connsiteX670-2943" fmla="*/ 886 w 10000"/>
                    <a:gd name="connsiteY670-2944" fmla="*/ 1552 h 10000"/>
                    <a:gd name="connsiteX671-2945" fmla="*/ 831 w 10000"/>
                    <a:gd name="connsiteY671-2946" fmla="*/ 1569 h 10000"/>
                    <a:gd name="connsiteX672-2947" fmla="*/ 774 w 10000"/>
                    <a:gd name="connsiteY672-2948" fmla="*/ 1591 h 10000"/>
                    <a:gd name="connsiteX673-2949" fmla="*/ 721 w 10000"/>
                    <a:gd name="connsiteY673-2950" fmla="*/ 1616 h 10000"/>
                    <a:gd name="connsiteX674-2951" fmla="*/ 669 w 10000"/>
                    <a:gd name="connsiteY674-2952" fmla="*/ 1642 h 10000"/>
                    <a:gd name="connsiteX675-2953" fmla="*/ 618 w 10000"/>
                    <a:gd name="connsiteY675-2954" fmla="*/ 1673 h 10000"/>
                    <a:gd name="connsiteX676-2955" fmla="*/ 571 w 10000"/>
                    <a:gd name="connsiteY676-2956" fmla="*/ 1704 h 10000"/>
                    <a:gd name="connsiteX677-2957" fmla="*/ 521 w 10000"/>
                    <a:gd name="connsiteY677-2958" fmla="*/ 1741 h 10000"/>
                    <a:gd name="connsiteX678-2959" fmla="*/ 475 w 10000"/>
                    <a:gd name="connsiteY678-2960" fmla="*/ 1778 h 10000"/>
                    <a:gd name="connsiteX679-2961" fmla="*/ 431 w 10000"/>
                    <a:gd name="connsiteY679-2962" fmla="*/ 1819 h 10000"/>
                    <a:gd name="connsiteX680-2963" fmla="*/ 388 w 10000"/>
                    <a:gd name="connsiteY680-2964" fmla="*/ 1862 h 10000"/>
                    <a:gd name="connsiteX681-2965" fmla="*/ 347 w 10000"/>
                    <a:gd name="connsiteY681-2966" fmla="*/ 1907 h 10000"/>
                    <a:gd name="connsiteX682-2967" fmla="*/ 308 w 10000"/>
                    <a:gd name="connsiteY682-2968" fmla="*/ 1954 h 10000"/>
                    <a:gd name="connsiteX683-2969" fmla="*/ 271 w 10000"/>
                    <a:gd name="connsiteY683-2970" fmla="*/ 2005 h 10000"/>
                    <a:gd name="connsiteX684-2971" fmla="*/ 235 w 10000"/>
                    <a:gd name="connsiteY684-2972" fmla="*/ 2054 h 10000"/>
                    <a:gd name="connsiteX685-2973" fmla="*/ 203 w 10000"/>
                    <a:gd name="connsiteY685-2974" fmla="*/ 2109 h 10000"/>
                    <a:gd name="connsiteX686-2975" fmla="*/ 173 w 10000"/>
                    <a:gd name="connsiteY686-2976" fmla="*/ 2163 h 10000"/>
                    <a:gd name="connsiteX687-2977" fmla="*/ 142 w 10000"/>
                    <a:gd name="connsiteY687-2978" fmla="*/ 2220 h 10000"/>
                    <a:gd name="connsiteX688-2979" fmla="*/ 117 w 10000"/>
                    <a:gd name="connsiteY688-2980" fmla="*/ 2277 h 10000"/>
                    <a:gd name="connsiteX689-2981" fmla="*/ 93 w 10000"/>
                    <a:gd name="connsiteY689-2982" fmla="*/ 2339 h 10000"/>
                    <a:gd name="connsiteX690-2983" fmla="*/ 73 w 10000"/>
                    <a:gd name="connsiteY690-2984" fmla="*/ 2398 h 10000"/>
                    <a:gd name="connsiteX691-2985" fmla="*/ 53 w 10000"/>
                    <a:gd name="connsiteY691-2986" fmla="*/ 2464 h 10000"/>
                    <a:gd name="connsiteX692-2987" fmla="*/ 37 w 10000"/>
                    <a:gd name="connsiteY692-2988" fmla="*/ 2527 h 10000"/>
                    <a:gd name="connsiteX693-2989" fmla="*/ 25 w 10000"/>
                    <a:gd name="connsiteY693-2990" fmla="*/ 2591 h 10000"/>
                    <a:gd name="connsiteX694-2991" fmla="*/ 14 w 10000"/>
                    <a:gd name="connsiteY694-2992" fmla="*/ 2660 h 10000"/>
                    <a:gd name="connsiteX695-2993" fmla="*/ 7 w 10000"/>
                    <a:gd name="connsiteY695-2994" fmla="*/ 2728 h 10000"/>
                    <a:gd name="connsiteX696-2995" fmla="*/ 2 w 10000"/>
                    <a:gd name="connsiteY696-2996" fmla="*/ 2795 h 10000"/>
                    <a:gd name="connsiteX697-2997" fmla="*/ 0 w 10000"/>
                    <a:gd name="connsiteY697-2998" fmla="*/ 2865 h 10000"/>
                    <a:gd name="connsiteX698-2999" fmla="*/ 0 w 10000"/>
                    <a:gd name="connsiteY698-3000" fmla="*/ 8646 h 10000"/>
                    <a:gd name="connsiteX699-3001" fmla="*/ 2 w 10000"/>
                    <a:gd name="connsiteY699-3002" fmla="*/ 8714 h 10000"/>
                    <a:gd name="connsiteX700-3003" fmla="*/ 7 w 10000"/>
                    <a:gd name="connsiteY700-3004" fmla="*/ 8784 h 10000"/>
                    <a:gd name="connsiteX701-3005" fmla="*/ 14 w 10000"/>
                    <a:gd name="connsiteY701-3006" fmla="*/ 8849 h 10000"/>
                    <a:gd name="connsiteX702-3007" fmla="*/ 25 w 10000"/>
                    <a:gd name="connsiteY702-3008" fmla="*/ 8917 h 10000"/>
                    <a:gd name="connsiteX703-3009" fmla="*/ 37 w 10000"/>
                    <a:gd name="connsiteY703-3010" fmla="*/ 8982 h 10000"/>
                    <a:gd name="connsiteX704-3011" fmla="*/ 53 w 10000"/>
                    <a:gd name="connsiteY704-3012" fmla="*/ 9048 h 10000"/>
                    <a:gd name="connsiteX705-3013" fmla="*/ 73 w 10000"/>
                    <a:gd name="connsiteY705-3014" fmla="*/ 9109 h 10000"/>
                    <a:gd name="connsiteX706-3015" fmla="*/ 93 w 10000"/>
                    <a:gd name="connsiteY706-3016" fmla="*/ 9171 h 10000"/>
                    <a:gd name="connsiteX707-3017" fmla="*/ 117 w 10000"/>
                    <a:gd name="connsiteY707-3018" fmla="*/ 9230 h 10000"/>
                    <a:gd name="connsiteX708-3019" fmla="*/ 142 w 10000"/>
                    <a:gd name="connsiteY708-3020" fmla="*/ 9289 h 10000"/>
                    <a:gd name="connsiteX709-3021" fmla="*/ 173 w 10000"/>
                    <a:gd name="connsiteY709-3022" fmla="*/ 9347 h 10000"/>
                    <a:gd name="connsiteX710-3023" fmla="*/ 203 w 10000"/>
                    <a:gd name="connsiteY710-3024" fmla="*/ 9402 h 10000"/>
                    <a:gd name="connsiteX711-3025" fmla="*/ 235 w 10000"/>
                    <a:gd name="connsiteY711-3026" fmla="*/ 9453 h 10000"/>
                    <a:gd name="connsiteX712-3027" fmla="*/ 271 w 10000"/>
                    <a:gd name="connsiteY712-3028" fmla="*/ 9506 h 10000"/>
                    <a:gd name="connsiteX713-3029" fmla="*/ 308 w 10000"/>
                    <a:gd name="connsiteY713-3030" fmla="*/ 9556 h 10000"/>
                    <a:gd name="connsiteX714-3031" fmla="*/ 347 w 10000"/>
                    <a:gd name="connsiteY714-3032" fmla="*/ 9603 h 10000"/>
                    <a:gd name="connsiteX715-3033" fmla="*/ 388 w 10000"/>
                    <a:gd name="connsiteY715-3034" fmla="*/ 9650 h 10000"/>
                    <a:gd name="connsiteX716-3035" fmla="*/ 431 w 10000"/>
                    <a:gd name="connsiteY716-3036" fmla="*/ 9691 h 10000"/>
                    <a:gd name="connsiteX717-3037" fmla="*/ 475 w 10000"/>
                    <a:gd name="connsiteY717-3038" fmla="*/ 9732 h 10000"/>
                    <a:gd name="connsiteX718-3039" fmla="*/ 521 w 10000"/>
                    <a:gd name="connsiteY718-3040" fmla="*/ 9769 h 10000"/>
                    <a:gd name="connsiteX719-3041" fmla="*/ 571 w 10000"/>
                    <a:gd name="connsiteY719-3042" fmla="*/ 9803 h 10000"/>
                    <a:gd name="connsiteX720-3043" fmla="*/ 618 w 10000"/>
                    <a:gd name="connsiteY720-3044" fmla="*/ 9836 h 10000"/>
                    <a:gd name="connsiteX721-3045" fmla="*/ 669 w 10000"/>
                    <a:gd name="connsiteY721-3046" fmla="*/ 9867 h 10000"/>
                    <a:gd name="connsiteX722-3047" fmla="*/ 721 w 10000"/>
                    <a:gd name="connsiteY722-3048" fmla="*/ 9894 h 10000"/>
                    <a:gd name="connsiteX723-3049" fmla="*/ 774 w 10000"/>
                    <a:gd name="connsiteY723-3050" fmla="*/ 9918 h 10000"/>
                    <a:gd name="connsiteX724-3051" fmla="*/ 831 w 10000"/>
                    <a:gd name="connsiteY724-3052" fmla="*/ 9939 h 10000"/>
                    <a:gd name="connsiteX725-3053" fmla="*/ 886 w 10000"/>
                    <a:gd name="connsiteY725-3054" fmla="*/ 9957 h 10000"/>
                    <a:gd name="connsiteX726-3055" fmla="*/ 943 w 10000"/>
                    <a:gd name="connsiteY726-3056" fmla="*/ 9975 h 10000"/>
                    <a:gd name="connsiteX727-3057" fmla="*/ 1000 w 10000"/>
                    <a:gd name="connsiteY727-3058" fmla="*/ 9986 h 10000"/>
                    <a:gd name="connsiteX728-3059" fmla="*/ 1061 w 10000"/>
                    <a:gd name="connsiteY728-3060" fmla="*/ 9994 h 10000"/>
                    <a:gd name="connsiteX729-3061" fmla="*/ 1119 w 10000"/>
                    <a:gd name="connsiteY729-3062" fmla="*/ 10000 h 10000"/>
                    <a:gd name="connsiteX730-3063" fmla="*/ 1180 w 10000"/>
                    <a:gd name="connsiteY730-3064" fmla="*/ 10000 h 10000"/>
                    <a:gd name="connsiteX731-3065" fmla="*/ 8820 w 10000"/>
                    <a:gd name="connsiteY731-3066" fmla="*/ 10000 h 10000"/>
                    <a:gd name="connsiteX732-3067" fmla="*/ 8882 w 10000"/>
                    <a:gd name="connsiteY732-3068" fmla="*/ 10000 h 10000"/>
                    <a:gd name="connsiteX733-3069" fmla="*/ 8941 w 10000"/>
                    <a:gd name="connsiteY733-3070" fmla="*/ 9994 h 10000"/>
                    <a:gd name="connsiteX734-3071" fmla="*/ 9000 w 10000"/>
                    <a:gd name="connsiteY734-3072" fmla="*/ 9986 h 10000"/>
                    <a:gd name="connsiteX735-3073" fmla="*/ 9059 w 10000"/>
                    <a:gd name="connsiteY735-3074" fmla="*/ 9975 h 10000"/>
                    <a:gd name="connsiteX736-3075" fmla="*/ 9114 w 10000"/>
                    <a:gd name="connsiteY736-3076" fmla="*/ 9957 h 10000"/>
                    <a:gd name="connsiteX737-3077" fmla="*/ 9172 w 10000"/>
                    <a:gd name="connsiteY737-3078" fmla="*/ 9939 h 10000"/>
                    <a:gd name="connsiteX738-3079" fmla="*/ 9226 w 10000"/>
                    <a:gd name="connsiteY738-3080" fmla="*/ 9918 h 10000"/>
                    <a:gd name="connsiteX739-3081" fmla="*/ 9279 w 10000"/>
                    <a:gd name="connsiteY739-3082" fmla="*/ 9894 h 10000"/>
                    <a:gd name="connsiteX740-3083" fmla="*/ 9331 w 10000"/>
                    <a:gd name="connsiteY740-3084" fmla="*/ 9867 h 10000"/>
                    <a:gd name="connsiteX741-3085" fmla="*/ 9382 w 10000"/>
                    <a:gd name="connsiteY741-3086" fmla="*/ 9836 h 10000"/>
                    <a:gd name="connsiteX742-3087" fmla="*/ 9432 w 10000"/>
                    <a:gd name="connsiteY742-3088" fmla="*/ 9803 h 10000"/>
                    <a:gd name="connsiteX743-3089" fmla="*/ 9480 w 10000"/>
                    <a:gd name="connsiteY743-3090" fmla="*/ 9769 h 10000"/>
                    <a:gd name="connsiteX744-3091" fmla="*/ 9525 w 10000"/>
                    <a:gd name="connsiteY744-3092" fmla="*/ 9732 h 10000"/>
                    <a:gd name="connsiteX745-3093" fmla="*/ 9571 w 10000"/>
                    <a:gd name="connsiteY745-3094" fmla="*/ 9691 h 10000"/>
                    <a:gd name="connsiteX746-3095" fmla="*/ 9612 w 10000"/>
                    <a:gd name="connsiteY746-3096" fmla="*/ 9650 h 10000"/>
                    <a:gd name="connsiteX747-3097" fmla="*/ 9653 w 10000"/>
                    <a:gd name="connsiteY747-3098" fmla="*/ 9603 h 10000"/>
                    <a:gd name="connsiteX748-3099" fmla="*/ 9692 w 10000"/>
                    <a:gd name="connsiteY748-3100" fmla="*/ 9556 h 10000"/>
                    <a:gd name="connsiteX749-3101" fmla="*/ 9729 w 10000"/>
                    <a:gd name="connsiteY749-3102" fmla="*/ 9506 h 10000"/>
                    <a:gd name="connsiteX750-3103" fmla="*/ 9765 w 10000"/>
                    <a:gd name="connsiteY750-3104" fmla="*/ 9453 h 10000"/>
                    <a:gd name="connsiteX751-3105" fmla="*/ 9797 w 10000"/>
                    <a:gd name="connsiteY751-3106" fmla="*/ 9402 h 10000"/>
                    <a:gd name="connsiteX752-3107" fmla="*/ 9829 w 10000"/>
                    <a:gd name="connsiteY752-3108" fmla="*/ 9347 h 10000"/>
                    <a:gd name="connsiteX753-3109" fmla="*/ 9858 w 10000"/>
                    <a:gd name="connsiteY753-3110" fmla="*/ 9289 h 10000"/>
                    <a:gd name="connsiteX754-3111" fmla="*/ 9883 w 10000"/>
                    <a:gd name="connsiteY754-3112" fmla="*/ 9230 h 10000"/>
                    <a:gd name="connsiteX755-3113" fmla="*/ 9907 w 10000"/>
                    <a:gd name="connsiteY755-3114" fmla="*/ 9171 h 10000"/>
                    <a:gd name="connsiteX756-3115" fmla="*/ 9927 w 10000"/>
                    <a:gd name="connsiteY756-3116" fmla="*/ 9109 h 10000"/>
                    <a:gd name="connsiteX757-3117" fmla="*/ 9947 w 10000"/>
                    <a:gd name="connsiteY757-3118" fmla="*/ 9048 h 10000"/>
                    <a:gd name="connsiteX758-3119" fmla="*/ 9963 w 10000"/>
                    <a:gd name="connsiteY758-3120" fmla="*/ 8982 h 10000"/>
                    <a:gd name="connsiteX759-3121" fmla="*/ 9975 w 10000"/>
                    <a:gd name="connsiteY759-3122" fmla="*/ 8917 h 10000"/>
                    <a:gd name="connsiteX760-3123" fmla="*/ 9986 w 10000"/>
                    <a:gd name="connsiteY760-3124" fmla="*/ 8849 h 10000"/>
                    <a:gd name="connsiteX761-3125" fmla="*/ 9995 w 10000"/>
                    <a:gd name="connsiteY761-3126" fmla="*/ 8784 h 10000"/>
                    <a:gd name="connsiteX762-3127" fmla="*/ 9998 w 10000"/>
                    <a:gd name="connsiteY762-3128" fmla="*/ 8714 h 10000"/>
                    <a:gd name="connsiteX763-3129" fmla="*/ 10000 w 10000"/>
                    <a:gd name="connsiteY763-3130" fmla="*/ 8646 h 10000"/>
                    <a:gd name="connsiteX764-3131" fmla="*/ 10000 w 10000"/>
                    <a:gd name="connsiteY764-3132" fmla="*/ 2865 h 10000"/>
                    <a:gd name="connsiteX765-3133" fmla="*/ 9998 w 10000"/>
                    <a:gd name="connsiteY765-3134" fmla="*/ 2795 h 10000"/>
                    <a:gd name="connsiteX766-3135" fmla="*/ 9995 w 10000"/>
                    <a:gd name="connsiteY766-3136" fmla="*/ 2728 h 10000"/>
                    <a:gd name="connsiteX767-3137" fmla="*/ 9986 w 10000"/>
                    <a:gd name="connsiteY767-3138" fmla="*/ 2660 h 10000"/>
                    <a:gd name="connsiteX768-3139" fmla="*/ 9975 w 10000"/>
                    <a:gd name="connsiteY768-3140" fmla="*/ 2591 h 10000"/>
                    <a:gd name="connsiteX769-3141" fmla="*/ 9963 w 10000"/>
                    <a:gd name="connsiteY769-3142" fmla="*/ 2527 h 10000"/>
                    <a:gd name="connsiteX770-3143" fmla="*/ 9947 w 10000"/>
                    <a:gd name="connsiteY770-3144" fmla="*/ 2464 h 10000"/>
                    <a:gd name="connsiteX771-3145" fmla="*/ 9927 w 10000"/>
                    <a:gd name="connsiteY771-3146" fmla="*/ 2398 h 10000"/>
                    <a:gd name="connsiteX772-3147" fmla="*/ 9907 w 10000"/>
                    <a:gd name="connsiteY772-3148" fmla="*/ 2339 h 10000"/>
                    <a:gd name="connsiteX773-3149" fmla="*/ 9883 w 10000"/>
                    <a:gd name="connsiteY773-3150" fmla="*/ 2277 h 10000"/>
                    <a:gd name="connsiteX774-3151" fmla="*/ 9858 w 10000"/>
                    <a:gd name="connsiteY774-3152" fmla="*/ 2220 h 10000"/>
                    <a:gd name="connsiteX775-3153" fmla="*/ 9829 w 10000"/>
                    <a:gd name="connsiteY775-3154" fmla="*/ 2163 h 10000"/>
                    <a:gd name="connsiteX776-3155" fmla="*/ 9797 w 10000"/>
                    <a:gd name="connsiteY776-3156" fmla="*/ 2109 h 10000"/>
                    <a:gd name="connsiteX777-3157" fmla="*/ 9765 w 10000"/>
                    <a:gd name="connsiteY777-3158" fmla="*/ 2054 h 10000"/>
                    <a:gd name="connsiteX778-3159" fmla="*/ 9729 w 10000"/>
                    <a:gd name="connsiteY778-3160" fmla="*/ 2005 h 10000"/>
                    <a:gd name="connsiteX779-3161" fmla="*/ 9692 w 10000"/>
                    <a:gd name="connsiteY779-3162" fmla="*/ 1954 h 10000"/>
                    <a:gd name="connsiteX780-3163" fmla="*/ 9653 w 10000"/>
                    <a:gd name="connsiteY780-3164" fmla="*/ 1907 h 10000"/>
                    <a:gd name="connsiteX781-3165" fmla="*/ 9612 w 10000"/>
                    <a:gd name="connsiteY781-3166" fmla="*/ 1862 h 10000"/>
                    <a:gd name="connsiteX782-3167" fmla="*/ 9571 w 10000"/>
                    <a:gd name="connsiteY782-3168" fmla="*/ 1819 h 10000"/>
                    <a:gd name="connsiteX783-3169" fmla="*/ 9525 w 10000"/>
                    <a:gd name="connsiteY783-3170" fmla="*/ 1778 h 10000"/>
                    <a:gd name="connsiteX784-3171" fmla="*/ 9480 w 10000"/>
                    <a:gd name="connsiteY784-3172" fmla="*/ 1741 h 10000"/>
                    <a:gd name="connsiteX785-3173" fmla="*/ 9432 w 10000"/>
                    <a:gd name="connsiteY785-3174" fmla="*/ 1704 h 10000"/>
                    <a:gd name="connsiteX786-3175" fmla="*/ 9382 w 10000"/>
                    <a:gd name="connsiteY786-3176" fmla="*/ 1673 h 10000"/>
                    <a:gd name="connsiteX787-3177" fmla="*/ 9331 w 10000"/>
                    <a:gd name="connsiteY787-3178" fmla="*/ 1642 h 10000"/>
                    <a:gd name="connsiteX788-3179" fmla="*/ 9279 w 10000"/>
                    <a:gd name="connsiteY788-3180" fmla="*/ 1616 h 10000"/>
                    <a:gd name="connsiteX789-3181" fmla="*/ 9226 w 10000"/>
                    <a:gd name="connsiteY789-3182" fmla="*/ 1591 h 10000"/>
                    <a:gd name="connsiteX790-3183" fmla="*/ 9172 w 10000"/>
                    <a:gd name="connsiteY790-3184" fmla="*/ 1569 h 10000"/>
                    <a:gd name="connsiteX791-3185" fmla="*/ 9114 w 10000"/>
                    <a:gd name="connsiteY791-3186" fmla="*/ 1552 h 10000"/>
                    <a:gd name="connsiteX792-3187" fmla="*/ 9059 w 10000"/>
                    <a:gd name="connsiteY792-3188" fmla="*/ 1536 h 10000"/>
                    <a:gd name="connsiteX793-3189" fmla="*/ 9000 w 10000"/>
                    <a:gd name="connsiteY793-3190" fmla="*/ 1524 h 10000"/>
                    <a:gd name="connsiteX794-3191" fmla="*/ 8941 w 10000"/>
                    <a:gd name="connsiteY794-3192" fmla="*/ 1513 h 10000"/>
                    <a:gd name="connsiteX795-3193" fmla="*/ 8882 w 10000"/>
                    <a:gd name="connsiteY795-3194" fmla="*/ 1509 h 10000"/>
                    <a:gd name="connsiteX796-3195" fmla="*/ 8820 w 10000"/>
                    <a:gd name="connsiteY796-3196" fmla="*/ 1509 h 10000"/>
                    <a:gd name="connsiteX797-3197" fmla="*/ 8446 w 10000"/>
                    <a:gd name="connsiteY797-3198" fmla="*/ 1509 h 10000"/>
                    <a:gd name="connsiteX798-3199" fmla="*/ 7653 w 10000"/>
                    <a:gd name="connsiteY798-3200" fmla="*/ 0 h 10000"/>
                    <a:gd name="connsiteX799-3201" fmla="*/ 4205 w 10000"/>
                    <a:gd name="connsiteY799-3202" fmla="*/ 0 h 10000"/>
                    <a:gd name="connsiteX0-3203" fmla="*/ 2161 w 10000"/>
                    <a:gd name="connsiteY0-3204" fmla="*/ 80 h 10000"/>
                    <a:gd name="connsiteX1-3205" fmla="*/ 2161 w 10000"/>
                    <a:gd name="connsiteY1-3206" fmla="*/ 80 h 10000"/>
                    <a:gd name="connsiteX2-3207" fmla="*/ 2207 w 10000"/>
                    <a:gd name="connsiteY2-3208" fmla="*/ 80 h 10000"/>
                    <a:gd name="connsiteX3-3209" fmla="*/ 2253 w 10000"/>
                    <a:gd name="connsiteY3-3210" fmla="*/ 86 h 10000"/>
                    <a:gd name="connsiteX4-3211" fmla="*/ 2296 w 10000"/>
                    <a:gd name="connsiteY4-3212" fmla="*/ 90 h 10000"/>
                    <a:gd name="connsiteX5-3213" fmla="*/ 2338 w 10000"/>
                    <a:gd name="connsiteY5-3214" fmla="*/ 100 h 10000"/>
                    <a:gd name="connsiteX6-3215" fmla="*/ 2383 w 10000"/>
                    <a:gd name="connsiteY6-3216" fmla="*/ 109 h 10000"/>
                    <a:gd name="connsiteX7-3217" fmla="*/ 2426 w 10000"/>
                    <a:gd name="connsiteY7-3218" fmla="*/ 121 h 10000"/>
                    <a:gd name="connsiteX8-3219" fmla="*/ 2467 w 10000"/>
                    <a:gd name="connsiteY8-3220" fmla="*/ 135 h 10000"/>
                    <a:gd name="connsiteX9-3221" fmla="*/ 2506 w 10000"/>
                    <a:gd name="connsiteY9-3222" fmla="*/ 152 h 10000"/>
                    <a:gd name="connsiteX10-3223" fmla="*/ 2545 w 10000"/>
                    <a:gd name="connsiteY10-3224" fmla="*/ 170 h 10000"/>
                    <a:gd name="connsiteX11-3225" fmla="*/ 2584 w 10000"/>
                    <a:gd name="connsiteY11-3226" fmla="*/ 193 h 10000"/>
                    <a:gd name="connsiteX12-3227" fmla="*/ 2621 w 10000"/>
                    <a:gd name="connsiteY12-3228" fmla="*/ 213 h 10000"/>
                    <a:gd name="connsiteX13-3229" fmla="*/ 2659 w 10000"/>
                    <a:gd name="connsiteY13-3230" fmla="*/ 240 h 10000"/>
                    <a:gd name="connsiteX14-3231" fmla="*/ 2696 w 10000"/>
                    <a:gd name="connsiteY14-3232" fmla="*/ 264 h 10000"/>
                    <a:gd name="connsiteX15-3233" fmla="*/ 2730 w 10000"/>
                    <a:gd name="connsiteY15-3234" fmla="*/ 293 h 10000"/>
                    <a:gd name="connsiteX16-3235" fmla="*/ 2764 w 10000"/>
                    <a:gd name="connsiteY16-3236" fmla="*/ 322 h 10000"/>
                    <a:gd name="connsiteX17-3237" fmla="*/ 2796 w 10000"/>
                    <a:gd name="connsiteY17-3238" fmla="*/ 354 h 10000"/>
                    <a:gd name="connsiteX18-3239" fmla="*/ 2826 w 10000"/>
                    <a:gd name="connsiteY18-3240" fmla="*/ 385 h 10000"/>
                    <a:gd name="connsiteX19-3241" fmla="*/ 2858 w 10000"/>
                    <a:gd name="connsiteY19-3242" fmla="*/ 420 h 10000"/>
                    <a:gd name="connsiteX20-3243" fmla="*/ 2887 w 10000"/>
                    <a:gd name="connsiteY20-3244" fmla="*/ 457 h 10000"/>
                    <a:gd name="connsiteX21-3245" fmla="*/ 2913 w 10000"/>
                    <a:gd name="connsiteY21-3246" fmla="*/ 492 h 10000"/>
                    <a:gd name="connsiteX22-3247" fmla="*/ 2938 w 10000"/>
                    <a:gd name="connsiteY22-3248" fmla="*/ 530 h 10000"/>
                    <a:gd name="connsiteX23-3249" fmla="*/ 2963 w 10000"/>
                    <a:gd name="connsiteY23-3250" fmla="*/ 571 h 10000"/>
                    <a:gd name="connsiteX24-3251" fmla="*/ 2986 w 10000"/>
                    <a:gd name="connsiteY24-3252" fmla="*/ 610 h 10000"/>
                    <a:gd name="connsiteX25-3253" fmla="*/ 3008 w 10000"/>
                    <a:gd name="connsiteY25-3254" fmla="*/ 653 h 10000"/>
                    <a:gd name="connsiteX26-3255" fmla="*/ 3027 w 10000"/>
                    <a:gd name="connsiteY26-3256" fmla="*/ 696 h 10000"/>
                    <a:gd name="connsiteX27-3257" fmla="*/ 3045 w 10000"/>
                    <a:gd name="connsiteY27-3258" fmla="*/ 741 h 10000"/>
                    <a:gd name="connsiteX28-3259" fmla="*/ 3063 w 10000"/>
                    <a:gd name="connsiteY28-3260" fmla="*/ 786 h 10000"/>
                    <a:gd name="connsiteX29-3261" fmla="*/ 3077 w 10000"/>
                    <a:gd name="connsiteY29-3262" fmla="*/ 831 h 10000"/>
                    <a:gd name="connsiteX30-3263" fmla="*/ 3090 w 10000"/>
                    <a:gd name="connsiteY30-3264" fmla="*/ 879 h 10000"/>
                    <a:gd name="connsiteX31-3265" fmla="*/ 3102 w 10000"/>
                    <a:gd name="connsiteY31-3266" fmla="*/ 928 h 10000"/>
                    <a:gd name="connsiteX32-3267" fmla="*/ 3109 w 10000"/>
                    <a:gd name="connsiteY32-3268" fmla="*/ 977 h 10000"/>
                    <a:gd name="connsiteX33-3269" fmla="*/ 3118 w 10000"/>
                    <a:gd name="connsiteY33-3270" fmla="*/ 1026 h 10000"/>
                    <a:gd name="connsiteX34-3271" fmla="*/ 1207 w 10000"/>
                    <a:gd name="connsiteY34-3272" fmla="*/ 1026 h 10000"/>
                    <a:gd name="connsiteX35-3273" fmla="*/ 1214 w 10000"/>
                    <a:gd name="connsiteY35-3274" fmla="*/ 977 h 10000"/>
                    <a:gd name="connsiteX36-3275" fmla="*/ 1223 w 10000"/>
                    <a:gd name="connsiteY36-3276" fmla="*/ 928 h 10000"/>
                    <a:gd name="connsiteX37-3277" fmla="*/ 1233 w 10000"/>
                    <a:gd name="connsiteY37-3278" fmla="*/ 879 h 10000"/>
                    <a:gd name="connsiteX38-3279" fmla="*/ 1248 w 10000"/>
                    <a:gd name="connsiteY38-3280" fmla="*/ 831 h 10000"/>
                    <a:gd name="connsiteX39-3281" fmla="*/ 1262 w 10000"/>
                    <a:gd name="connsiteY39-3282" fmla="*/ 786 h 10000"/>
                    <a:gd name="connsiteX40-3283" fmla="*/ 1280 w 10000"/>
                    <a:gd name="connsiteY40-3284" fmla="*/ 741 h 10000"/>
                    <a:gd name="connsiteX41-3285" fmla="*/ 1296 w 10000"/>
                    <a:gd name="connsiteY41-3286" fmla="*/ 696 h 10000"/>
                    <a:gd name="connsiteX42-3287" fmla="*/ 1317 w 10000"/>
                    <a:gd name="connsiteY42-3288" fmla="*/ 653 h 10000"/>
                    <a:gd name="connsiteX43-3289" fmla="*/ 1337 w 10000"/>
                    <a:gd name="connsiteY43-3290" fmla="*/ 610 h 10000"/>
                    <a:gd name="connsiteX44-3291" fmla="*/ 1360 w 10000"/>
                    <a:gd name="connsiteY44-3292" fmla="*/ 571 h 10000"/>
                    <a:gd name="connsiteX45-3293" fmla="*/ 1385 w 10000"/>
                    <a:gd name="connsiteY45-3294" fmla="*/ 530 h 10000"/>
                    <a:gd name="connsiteX46-3295" fmla="*/ 1411 w 10000"/>
                    <a:gd name="connsiteY46-3296" fmla="*/ 492 h 10000"/>
                    <a:gd name="connsiteX47-3297" fmla="*/ 1438 w 10000"/>
                    <a:gd name="connsiteY47-3298" fmla="*/ 457 h 10000"/>
                    <a:gd name="connsiteX48-3299" fmla="*/ 1466 w 10000"/>
                    <a:gd name="connsiteY48-3300" fmla="*/ 420 h 10000"/>
                    <a:gd name="connsiteX49-3301" fmla="*/ 1497 w 10000"/>
                    <a:gd name="connsiteY49-3302" fmla="*/ 385 h 10000"/>
                    <a:gd name="connsiteX50-3303" fmla="*/ 1527 w 10000"/>
                    <a:gd name="connsiteY50-3304" fmla="*/ 354 h 10000"/>
                    <a:gd name="connsiteX51-3305" fmla="*/ 1561 w 10000"/>
                    <a:gd name="connsiteY51-3306" fmla="*/ 322 h 10000"/>
                    <a:gd name="connsiteX52-3307" fmla="*/ 1593 w 10000"/>
                    <a:gd name="connsiteY52-3308" fmla="*/ 293 h 10000"/>
                    <a:gd name="connsiteX53-3309" fmla="*/ 1628 w 10000"/>
                    <a:gd name="connsiteY53-3310" fmla="*/ 264 h 10000"/>
                    <a:gd name="connsiteX54-3311" fmla="*/ 1664 w 10000"/>
                    <a:gd name="connsiteY54-3312" fmla="*/ 240 h 10000"/>
                    <a:gd name="connsiteX55-3313" fmla="*/ 1701 w 10000"/>
                    <a:gd name="connsiteY55-3314" fmla="*/ 213 h 10000"/>
                    <a:gd name="connsiteX56-3315" fmla="*/ 1737 w 10000"/>
                    <a:gd name="connsiteY56-3316" fmla="*/ 193 h 10000"/>
                    <a:gd name="connsiteX57-3317" fmla="*/ 1778 w 10000"/>
                    <a:gd name="connsiteY57-3318" fmla="*/ 170 h 10000"/>
                    <a:gd name="connsiteX58-3319" fmla="*/ 1817 w 10000"/>
                    <a:gd name="connsiteY58-3320" fmla="*/ 152 h 10000"/>
                    <a:gd name="connsiteX59-3321" fmla="*/ 1858 w 10000"/>
                    <a:gd name="connsiteY59-3322" fmla="*/ 135 h 10000"/>
                    <a:gd name="connsiteX60-3323" fmla="*/ 1899 w 10000"/>
                    <a:gd name="connsiteY60-3324" fmla="*/ 121 h 10000"/>
                    <a:gd name="connsiteX61-3325" fmla="*/ 1940 w 10000"/>
                    <a:gd name="connsiteY61-3326" fmla="*/ 109 h 10000"/>
                    <a:gd name="connsiteX62-3327" fmla="*/ 1984 w 10000"/>
                    <a:gd name="connsiteY62-3328" fmla="*/ 100 h 10000"/>
                    <a:gd name="connsiteX63-3329" fmla="*/ 2027 w 10000"/>
                    <a:gd name="connsiteY63-3330" fmla="*/ 90 h 10000"/>
                    <a:gd name="connsiteX64-3331" fmla="*/ 2073 w 10000"/>
                    <a:gd name="connsiteY64-3332" fmla="*/ 86 h 10000"/>
                    <a:gd name="connsiteX65-3333" fmla="*/ 2116 w 10000"/>
                    <a:gd name="connsiteY65-3334" fmla="*/ 80 h 10000"/>
                    <a:gd name="connsiteX66-3335" fmla="*/ 2161 w 10000"/>
                    <a:gd name="connsiteY66-3336" fmla="*/ 80 h 10000"/>
                    <a:gd name="connsiteX67-3337" fmla="*/ 5830 w 10000"/>
                    <a:gd name="connsiteY67-3338" fmla="*/ 2038 h 10000"/>
                    <a:gd name="connsiteX68-3339" fmla="*/ 5830 w 10000"/>
                    <a:gd name="connsiteY68-3340" fmla="*/ 2038 h 10000"/>
                    <a:gd name="connsiteX69-3341" fmla="*/ 5912 w 10000"/>
                    <a:gd name="connsiteY69-3342" fmla="*/ 2040 h 10000"/>
                    <a:gd name="connsiteX70-3343" fmla="*/ 5992 w 10000"/>
                    <a:gd name="connsiteY70-3344" fmla="*/ 2042 h 10000"/>
                    <a:gd name="connsiteX71-3345" fmla="*/ 6070 w 10000"/>
                    <a:gd name="connsiteY71-3346" fmla="*/ 2050 h 10000"/>
                    <a:gd name="connsiteX72-3347" fmla="*/ 6149 w 10000"/>
                    <a:gd name="connsiteY72-3348" fmla="*/ 2056 h 10000"/>
                    <a:gd name="connsiteX73-3349" fmla="*/ 6227 w 10000"/>
                    <a:gd name="connsiteY73-3350" fmla="*/ 2066 h 10000"/>
                    <a:gd name="connsiteX74-3351" fmla="*/ 6305 w 10000"/>
                    <a:gd name="connsiteY74-3352" fmla="*/ 2081 h 10000"/>
                    <a:gd name="connsiteX75-3353" fmla="*/ 6382 w 10000"/>
                    <a:gd name="connsiteY75-3354" fmla="*/ 2095 h 10000"/>
                    <a:gd name="connsiteX76-3355" fmla="*/ 6460 w 10000"/>
                    <a:gd name="connsiteY76-3356" fmla="*/ 2111 h 10000"/>
                    <a:gd name="connsiteX77-3357" fmla="*/ 6535 w 10000"/>
                    <a:gd name="connsiteY77-3358" fmla="*/ 2130 h 10000"/>
                    <a:gd name="connsiteX78-3359" fmla="*/ 6611 w 10000"/>
                    <a:gd name="connsiteY78-3360" fmla="*/ 2152 h 10000"/>
                    <a:gd name="connsiteX79-3361" fmla="*/ 6686 w 10000"/>
                    <a:gd name="connsiteY79-3362" fmla="*/ 2175 h 10000"/>
                    <a:gd name="connsiteX80-3363" fmla="*/ 6761 w 10000"/>
                    <a:gd name="connsiteY80-3364" fmla="*/ 2199 h 10000"/>
                    <a:gd name="connsiteX81-3365" fmla="*/ 6832 w 10000"/>
                    <a:gd name="connsiteY81-3366" fmla="*/ 2228 h 10000"/>
                    <a:gd name="connsiteX82-3367" fmla="*/ 6905 w 10000"/>
                    <a:gd name="connsiteY82-3368" fmla="*/ 2257 h 10000"/>
                    <a:gd name="connsiteX83-3369" fmla="*/ 6975 w 10000"/>
                    <a:gd name="connsiteY83-3370" fmla="*/ 2288 h 10000"/>
                    <a:gd name="connsiteX84-3371" fmla="*/ 7048 w 10000"/>
                    <a:gd name="connsiteY84-3372" fmla="*/ 2320 h 10000"/>
                    <a:gd name="connsiteX85-3373" fmla="*/ 7115 w 10000"/>
                    <a:gd name="connsiteY85-3374" fmla="*/ 2355 h 10000"/>
                    <a:gd name="connsiteX86-3375" fmla="*/ 7186 w 10000"/>
                    <a:gd name="connsiteY86-3376" fmla="*/ 2394 h 10000"/>
                    <a:gd name="connsiteX87-3377" fmla="*/ 7252 w 10000"/>
                    <a:gd name="connsiteY87-3378" fmla="*/ 2433 h 10000"/>
                    <a:gd name="connsiteX88-3379" fmla="*/ 7320 w 10000"/>
                    <a:gd name="connsiteY88-3380" fmla="*/ 2472 h 10000"/>
                    <a:gd name="connsiteX89-3381" fmla="*/ 7387 w 10000"/>
                    <a:gd name="connsiteY89-3382" fmla="*/ 2515 h 10000"/>
                    <a:gd name="connsiteX90-3383" fmla="*/ 7452 w 10000"/>
                    <a:gd name="connsiteY90-3384" fmla="*/ 2558 h 10000"/>
                    <a:gd name="connsiteX91-3385" fmla="*/ 7514 w 10000"/>
                    <a:gd name="connsiteY91-3386" fmla="*/ 2605 h 10000"/>
                    <a:gd name="connsiteX92-3387" fmla="*/ 7578 w 10000"/>
                    <a:gd name="connsiteY92-3388" fmla="*/ 2654 h 10000"/>
                    <a:gd name="connsiteX93-3389" fmla="*/ 7638 w 10000"/>
                    <a:gd name="connsiteY93-3390" fmla="*/ 2701 h 10000"/>
                    <a:gd name="connsiteX94-3391" fmla="*/ 7701 w 10000"/>
                    <a:gd name="connsiteY94-3392" fmla="*/ 2752 h 10000"/>
                    <a:gd name="connsiteX95-3393" fmla="*/ 7761 w 10000"/>
                    <a:gd name="connsiteY95-3394" fmla="*/ 2806 h 10000"/>
                    <a:gd name="connsiteX96-3395" fmla="*/ 7818 w 10000"/>
                    <a:gd name="connsiteY96-3396" fmla="*/ 2861 h 10000"/>
                    <a:gd name="connsiteX97-3397" fmla="*/ 7877 w 10000"/>
                    <a:gd name="connsiteY97-3398" fmla="*/ 2914 h 10000"/>
                    <a:gd name="connsiteX98-3399" fmla="*/ 7932 w 10000"/>
                    <a:gd name="connsiteY98-3400" fmla="*/ 2972 h 10000"/>
                    <a:gd name="connsiteX99-3401" fmla="*/ 7985 w 10000"/>
                    <a:gd name="connsiteY99-3402" fmla="*/ 3031 h 10000"/>
                    <a:gd name="connsiteX100-3403" fmla="*/ 8039 w 10000"/>
                    <a:gd name="connsiteY100-3404" fmla="*/ 3090 h 10000"/>
                    <a:gd name="connsiteX101-3405" fmla="*/ 8094 w 10000"/>
                    <a:gd name="connsiteY101-3406" fmla="*/ 3152 h 10000"/>
                    <a:gd name="connsiteX102-3407" fmla="*/ 8142 w 10000"/>
                    <a:gd name="connsiteY102-3408" fmla="*/ 3217 h 10000"/>
                    <a:gd name="connsiteX103-3409" fmla="*/ 8194 w 10000"/>
                    <a:gd name="connsiteY103-3410" fmla="*/ 3281 h 10000"/>
                    <a:gd name="connsiteX104-3411" fmla="*/ 8242 w 10000"/>
                    <a:gd name="connsiteY104-3412" fmla="*/ 3348 h 10000"/>
                    <a:gd name="connsiteX105-3413" fmla="*/ 8290 w 10000"/>
                    <a:gd name="connsiteY105-3414" fmla="*/ 3414 h 10000"/>
                    <a:gd name="connsiteX106-3415" fmla="*/ 8334 w 10000"/>
                    <a:gd name="connsiteY106-3416" fmla="*/ 3484 h 10000"/>
                    <a:gd name="connsiteX107-3417" fmla="*/ 8379 w 10000"/>
                    <a:gd name="connsiteY107-3418" fmla="*/ 3553 h 10000"/>
                    <a:gd name="connsiteX108-3419" fmla="*/ 8421 w 10000"/>
                    <a:gd name="connsiteY108-3420" fmla="*/ 3623 h 10000"/>
                    <a:gd name="connsiteX109-3421" fmla="*/ 8462 w 10000"/>
                    <a:gd name="connsiteY109-3422" fmla="*/ 3696 h 10000"/>
                    <a:gd name="connsiteX110-3423" fmla="*/ 8505 w 10000"/>
                    <a:gd name="connsiteY110-3424" fmla="*/ 3770 h 10000"/>
                    <a:gd name="connsiteX111-3425" fmla="*/ 8541 w 10000"/>
                    <a:gd name="connsiteY111-3426" fmla="*/ 3844 h 10000"/>
                    <a:gd name="connsiteX112-3427" fmla="*/ 8578 w 10000"/>
                    <a:gd name="connsiteY112-3428" fmla="*/ 3920 h 10000"/>
                    <a:gd name="connsiteX113-3429" fmla="*/ 8614 w 10000"/>
                    <a:gd name="connsiteY113-3430" fmla="*/ 4000 h 10000"/>
                    <a:gd name="connsiteX114-3431" fmla="*/ 8647 w 10000"/>
                    <a:gd name="connsiteY114-3432" fmla="*/ 4075 h 10000"/>
                    <a:gd name="connsiteX115-3433" fmla="*/ 8679 w 10000"/>
                    <a:gd name="connsiteY115-3434" fmla="*/ 4155 h 10000"/>
                    <a:gd name="connsiteX116-3435" fmla="*/ 8712 w 10000"/>
                    <a:gd name="connsiteY116-3436" fmla="*/ 4235 h 10000"/>
                    <a:gd name="connsiteX117-3437" fmla="*/ 8740 w 10000"/>
                    <a:gd name="connsiteY117-3438" fmla="*/ 4317 h 10000"/>
                    <a:gd name="connsiteX118-3439" fmla="*/ 8767 w 10000"/>
                    <a:gd name="connsiteY118-3440" fmla="*/ 4399 h 10000"/>
                    <a:gd name="connsiteX119-3441" fmla="*/ 8792 w 10000"/>
                    <a:gd name="connsiteY119-3442" fmla="*/ 4481 h 10000"/>
                    <a:gd name="connsiteX120-3443" fmla="*/ 8817 w 10000"/>
                    <a:gd name="connsiteY120-3444" fmla="*/ 4565 h 10000"/>
                    <a:gd name="connsiteX121-3445" fmla="*/ 8836 w 10000"/>
                    <a:gd name="connsiteY121-3446" fmla="*/ 4651 h 10000"/>
                    <a:gd name="connsiteX122-3447" fmla="*/ 8857 w 10000"/>
                    <a:gd name="connsiteY122-3448" fmla="*/ 4737 h 10000"/>
                    <a:gd name="connsiteX123-3449" fmla="*/ 8877 w 10000"/>
                    <a:gd name="connsiteY123-3450" fmla="*/ 4825 h 10000"/>
                    <a:gd name="connsiteX124-3451" fmla="*/ 8893 w 10000"/>
                    <a:gd name="connsiteY124-3452" fmla="*/ 4909 h 10000"/>
                    <a:gd name="connsiteX125-3453" fmla="*/ 8907 w 10000"/>
                    <a:gd name="connsiteY125-3454" fmla="*/ 4997 h 10000"/>
                    <a:gd name="connsiteX126-3455" fmla="*/ 8920 w 10000"/>
                    <a:gd name="connsiteY126-3456" fmla="*/ 5089 h 10000"/>
                    <a:gd name="connsiteX127-3457" fmla="*/ 8930 w 10000"/>
                    <a:gd name="connsiteY127-3458" fmla="*/ 5179 h 10000"/>
                    <a:gd name="connsiteX128-3459" fmla="*/ 8941 w 10000"/>
                    <a:gd name="connsiteY128-3460" fmla="*/ 5269 h 10000"/>
                    <a:gd name="connsiteX129-3461" fmla="*/ 8946 w 10000"/>
                    <a:gd name="connsiteY129-3462" fmla="*/ 5359 h 10000"/>
                    <a:gd name="connsiteX130-3463" fmla="*/ 8954 w 10000"/>
                    <a:gd name="connsiteY130-3464" fmla="*/ 5450 h 10000"/>
                    <a:gd name="connsiteX131-3465" fmla="*/ 8955 w 10000"/>
                    <a:gd name="connsiteY131-3466" fmla="*/ 5542 h 10000"/>
                    <a:gd name="connsiteX132-3467" fmla="*/ 8957 w 10000"/>
                    <a:gd name="connsiteY132-3468" fmla="*/ 5636 h 10000"/>
                    <a:gd name="connsiteX133-3469" fmla="*/ 8955 w 10000"/>
                    <a:gd name="connsiteY133-3470" fmla="*/ 5728 h 10000"/>
                    <a:gd name="connsiteX134-3471" fmla="*/ 8954 w 10000"/>
                    <a:gd name="connsiteY134-3472" fmla="*/ 5820 h 10000"/>
                    <a:gd name="connsiteX135-3473" fmla="*/ 8946 w 10000"/>
                    <a:gd name="connsiteY135-3474" fmla="*/ 5912 h 10000"/>
                    <a:gd name="connsiteX136-3475" fmla="*/ 8941 w 10000"/>
                    <a:gd name="connsiteY136-3476" fmla="*/ 6005 h 10000"/>
                    <a:gd name="connsiteX137-3477" fmla="*/ 8930 w 10000"/>
                    <a:gd name="connsiteY137-3478" fmla="*/ 6095 h 10000"/>
                    <a:gd name="connsiteX138-3479" fmla="*/ 8920 w 10000"/>
                    <a:gd name="connsiteY138-3480" fmla="*/ 6185 h 10000"/>
                    <a:gd name="connsiteX139-3481" fmla="*/ 8907 w 10000"/>
                    <a:gd name="connsiteY139-3482" fmla="*/ 6273 h 10000"/>
                    <a:gd name="connsiteX140-3483" fmla="*/ 8893 w 10000"/>
                    <a:gd name="connsiteY140-3484" fmla="*/ 6361 h 10000"/>
                    <a:gd name="connsiteX141-3485" fmla="*/ 8877 w 10000"/>
                    <a:gd name="connsiteY141-3486" fmla="*/ 6449 h 10000"/>
                    <a:gd name="connsiteX142-3487" fmla="*/ 8857 w 10000"/>
                    <a:gd name="connsiteY142-3488" fmla="*/ 6535 h 10000"/>
                    <a:gd name="connsiteX143-3489" fmla="*/ 8836 w 10000"/>
                    <a:gd name="connsiteY143-3490" fmla="*/ 6619 h 10000"/>
                    <a:gd name="connsiteX144-3491" fmla="*/ 8817 w 10000"/>
                    <a:gd name="connsiteY144-3492" fmla="*/ 6705 h 10000"/>
                    <a:gd name="connsiteX145-3493" fmla="*/ 8792 w 10000"/>
                    <a:gd name="connsiteY145-3494" fmla="*/ 6791 h 10000"/>
                    <a:gd name="connsiteX146-3495" fmla="*/ 8767 w 10000"/>
                    <a:gd name="connsiteY146-3496" fmla="*/ 6871 h 10000"/>
                    <a:gd name="connsiteX147-3497" fmla="*/ 8740 w 10000"/>
                    <a:gd name="connsiteY147-3498" fmla="*/ 6955 h 10000"/>
                    <a:gd name="connsiteX148-3499" fmla="*/ 8712 w 10000"/>
                    <a:gd name="connsiteY148-3500" fmla="*/ 7035 h 10000"/>
                    <a:gd name="connsiteX149-3501" fmla="*/ 8679 w 10000"/>
                    <a:gd name="connsiteY149-3502" fmla="*/ 7117 h 10000"/>
                    <a:gd name="connsiteX150-3503" fmla="*/ 8647 w 10000"/>
                    <a:gd name="connsiteY150-3504" fmla="*/ 7194 h 10000"/>
                    <a:gd name="connsiteX151-3505" fmla="*/ 8614 w 10000"/>
                    <a:gd name="connsiteY151-3506" fmla="*/ 7274 h 10000"/>
                    <a:gd name="connsiteX152-3507" fmla="*/ 8578 w 10000"/>
                    <a:gd name="connsiteY152-3508" fmla="*/ 7350 h 10000"/>
                    <a:gd name="connsiteX153-3509" fmla="*/ 8541 w 10000"/>
                    <a:gd name="connsiteY153-3510" fmla="*/ 7426 h 10000"/>
                    <a:gd name="connsiteX154-3511" fmla="*/ 8505 w 10000"/>
                    <a:gd name="connsiteY154-3512" fmla="*/ 7502 h 10000"/>
                    <a:gd name="connsiteX155-3513" fmla="*/ 8462 w 10000"/>
                    <a:gd name="connsiteY155-3514" fmla="*/ 7575 h 10000"/>
                    <a:gd name="connsiteX156-3515" fmla="*/ 8421 w 10000"/>
                    <a:gd name="connsiteY156-3516" fmla="*/ 7647 h 10000"/>
                    <a:gd name="connsiteX157-3517" fmla="*/ 8379 w 10000"/>
                    <a:gd name="connsiteY157-3518" fmla="*/ 7719 h 10000"/>
                    <a:gd name="connsiteX158-3519" fmla="*/ 8334 w 10000"/>
                    <a:gd name="connsiteY158-3520" fmla="*/ 7790 h 10000"/>
                    <a:gd name="connsiteX159-3521" fmla="*/ 8290 w 10000"/>
                    <a:gd name="connsiteY159-3522" fmla="*/ 7856 h 10000"/>
                    <a:gd name="connsiteX160-3523" fmla="*/ 8242 w 10000"/>
                    <a:gd name="connsiteY160-3524" fmla="*/ 7925 h 10000"/>
                    <a:gd name="connsiteX161-3525" fmla="*/ 8194 w 10000"/>
                    <a:gd name="connsiteY161-3526" fmla="*/ 7989 h 10000"/>
                    <a:gd name="connsiteX162-3527" fmla="*/ 8142 w 10000"/>
                    <a:gd name="connsiteY162-3528" fmla="*/ 8057 h 10000"/>
                    <a:gd name="connsiteX163-3529" fmla="*/ 8094 w 10000"/>
                    <a:gd name="connsiteY163-3530" fmla="*/ 8118 h 10000"/>
                    <a:gd name="connsiteX164-3531" fmla="*/ 8039 w 10000"/>
                    <a:gd name="connsiteY164-3532" fmla="*/ 8179 h 10000"/>
                    <a:gd name="connsiteX165-3533" fmla="*/ 7985 w 10000"/>
                    <a:gd name="connsiteY165-3534" fmla="*/ 8239 h 10000"/>
                    <a:gd name="connsiteX166-3535" fmla="*/ 7932 w 10000"/>
                    <a:gd name="connsiteY166-3536" fmla="*/ 8298 h 10000"/>
                    <a:gd name="connsiteX167-3537" fmla="*/ 7877 w 10000"/>
                    <a:gd name="connsiteY167-3538" fmla="*/ 8356 h 10000"/>
                    <a:gd name="connsiteX168-3539" fmla="*/ 7818 w 10000"/>
                    <a:gd name="connsiteY168-3540" fmla="*/ 8413 h 10000"/>
                    <a:gd name="connsiteX169-3541" fmla="*/ 7761 w 10000"/>
                    <a:gd name="connsiteY169-3542" fmla="*/ 8466 h 10000"/>
                    <a:gd name="connsiteX170-3543" fmla="*/ 7701 w 10000"/>
                    <a:gd name="connsiteY170-3544" fmla="*/ 8519 h 10000"/>
                    <a:gd name="connsiteX171-3545" fmla="*/ 7638 w 10000"/>
                    <a:gd name="connsiteY171-3546" fmla="*/ 8569 h 10000"/>
                    <a:gd name="connsiteX172-3547" fmla="*/ 7578 w 10000"/>
                    <a:gd name="connsiteY172-3548" fmla="*/ 8620 h 10000"/>
                    <a:gd name="connsiteX173-3549" fmla="*/ 7514 w 10000"/>
                    <a:gd name="connsiteY173-3550" fmla="*/ 8667 h 10000"/>
                    <a:gd name="connsiteX174-3551" fmla="*/ 7452 w 10000"/>
                    <a:gd name="connsiteY174-3552" fmla="*/ 8712 h 10000"/>
                    <a:gd name="connsiteX175-3553" fmla="*/ 7387 w 10000"/>
                    <a:gd name="connsiteY175-3554" fmla="*/ 8757 h 10000"/>
                    <a:gd name="connsiteX176-3555" fmla="*/ 7320 w 10000"/>
                    <a:gd name="connsiteY176-3556" fmla="*/ 8800 h 10000"/>
                    <a:gd name="connsiteX177-3557" fmla="*/ 7252 w 10000"/>
                    <a:gd name="connsiteY177-3558" fmla="*/ 8841 h 10000"/>
                    <a:gd name="connsiteX178-3559" fmla="*/ 7186 w 10000"/>
                    <a:gd name="connsiteY178-3560" fmla="*/ 8878 h 10000"/>
                    <a:gd name="connsiteX179-3561" fmla="*/ 7115 w 10000"/>
                    <a:gd name="connsiteY179-3562" fmla="*/ 8917 h 10000"/>
                    <a:gd name="connsiteX180-3563" fmla="*/ 7048 w 10000"/>
                    <a:gd name="connsiteY180-3564" fmla="*/ 8949 h 10000"/>
                    <a:gd name="connsiteX181-3565" fmla="*/ 6975 w 10000"/>
                    <a:gd name="connsiteY181-3566" fmla="*/ 8982 h 10000"/>
                    <a:gd name="connsiteX182-3567" fmla="*/ 6905 w 10000"/>
                    <a:gd name="connsiteY182-3568" fmla="*/ 9015 h 10000"/>
                    <a:gd name="connsiteX183-3569" fmla="*/ 6832 w 10000"/>
                    <a:gd name="connsiteY183-3570" fmla="*/ 9046 h 10000"/>
                    <a:gd name="connsiteX184-3571" fmla="*/ 6761 w 10000"/>
                    <a:gd name="connsiteY184-3572" fmla="*/ 9070 h 10000"/>
                    <a:gd name="connsiteX185-3573" fmla="*/ 6686 w 10000"/>
                    <a:gd name="connsiteY185-3574" fmla="*/ 9097 h 10000"/>
                    <a:gd name="connsiteX186-3575" fmla="*/ 6611 w 10000"/>
                    <a:gd name="connsiteY186-3576" fmla="*/ 9121 h 10000"/>
                    <a:gd name="connsiteX187-3577" fmla="*/ 6535 w 10000"/>
                    <a:gd name="connsiteY187-3578" fmla="*/ 9142 h 10000"/>
                    <a:gd name="connsiteX188-3579" fmla="*/ 6460 w 10000"/>
                    <a:gd name="connsiteY188-3580" fmla="*/ 9162 h 10000"/>
                    <a:gd name="connsiteX189-3581" fmla="*/ 6382 w 10000"/>
                    <a:gd name="connsiteY189-3582" fmla="*/ 9179 h 10000"/>
                    <a:gd name="connsiteX190-3583" fmla="*/ 6305 w 10000"/>
                    <a:gd name="connsiteY190-3584" fmla="*/ 9193 h 10000"/>
                    <a:gd name="connsiteX191-3585" fmla="*/ 6227 w 10000"/>
                    <a:gd name="connsiteY191-3586" fmla="*/ 9203 h 10000"/>
                    <a:gd name="connsiteX192-3587" fmla="*/ 6149 w 10000"/>
                    <a:gd name="connsiteY192-3588" fmla="*/ 9214 h 10000"/>
                    <a:gd name="connsiteX193-3589" fmla="*/ 6070 w 10000"/>
                    <a:gd name="connsiteY193-3590" fmla="*/ 9224 h 10000"/>
                    <a:gd name="connsiteX194-3591" fmla="*/ 5992 w 10000"/>
                    <a:gd name="connsiteY194-3592" fmla="*/ 9228 h 10000"/>
                    <a:gd name="connsiteX195-3593" fmla="*/ 5912 w 10000"/>
                    <a:gd name="connsiteY195-3594" fmla="*/ 9232 h 10000"/>
                    <a:gd name="connsiteX196-3595" fmla="*/ 5830 w 10000"/>
                    <a:gd name="connsiteY196-3596" fmla="*/ 9232 h 10000"/>
                    <a:gd name="connsiteX197-3597" fmla="*/ 5750 w 10000"/>
                    <a:gd name="connsiteY197-3598" fmla="*/ 9232 h 10000"/>
                    <a:gd name="connsiteX198-3599" fmla="*/ 5670 w 10000"/>
                    <a:gd name="connsiteY198-3600" fmla="*/ 9228 h 10000"/>
                    <a:gd name="connsiteX199-3601" fmla="*/ 5588 w 10000"/>
                    <a:gd name="connsiteY199-3602" fmla="*/ 9224 h 10000"/>
                    <a:gd name="connsiteX200-3603" fmla="*/ 5510 w 10000"/>
                    <a:gd name="connsiteY200-3604" fmla="*/ 9214 h 10000"/>
                    <a:gd name="connsiteX201-3605" fmla="*/ 5432 w 10000"/>
                    <a:gd name="connsiteY201-3606" fmla="*/ 9203 h 10000"/>
                    <a:gd name="connsiteX202-3607" fmla="*/ 5353 w 10000"/>
                    <a:gd name="connsiteY202-3608" fmla="*/ 9193 h 10000"/>
                    <a:gd name="connsiteX203-3609" fmla="*/ 5277 w 10000"/>
                    <a:gd name="connsiteY203-3610" fmla="*/ 9179 h 10000"/>
                    <a:gd name="connsiteX204-3611" fmla="*/ 5200 w 10000"/>
                    <a:gd name="connsiteY204-3612" fmla="*/ 9162 h 10000"/>
                    <a:gd name="connsiteX205-3613" fmla="*/ 5124 w 10000"/>
                    <a:gd name="connsiteY205-3614" fmla="*/ 9142 h 10000"/>
                    <a:gd name="connsiteX206-3615" fmla="*/ 5049 w 10000"/>
                    <a:gd name="connsiteY206-3616" fmla="*/ 9121 h 10000"/>
                    <a:gd name="connsiteX207-3617" fmla="*/ 4974 w 10000"/>
                    <a:gd name="connsiteY207-3618" fmla="*/ 9097 h 10000"/>
                    <a:gd name="connsiteX208-3619" fmla="*/ 4901 w 10000"/>
                    <a:gd name="connsiteY208-3620" fmla="*/ 9070 h 10000"/>
                    <a:gd name="connsiteX209-3621" fmla="*/ 4826 w 10000"/>
                    <a:gd name="connsiteY209-3622" fmla="*/ 9046 h 10000"/>
                    <a:gd name="connsiteX210-3623" fmla="*/ 4754 w 10000"/>
                    <a:gd name="connsiteY210-3624" fmla="*/ 9015 h 10000"/>
                    <a:gd name="connsiteX211-3625" fmla="*/ 4684 w 10000"/>
                    <a:gd name="connsiteY211-3626" fmla="*/ 8982 h 10000"/>
                    <a:gd name="connsiteX212-3627" fmla="*/ 4615 w 10000"/>
                    <a:gd name="connsiteY212-3628" fmla="*/ 8949 h 10000"/>
                    <a:gd name="connsiteX213-3629" fmla="*/ 4544 w 10000"/>
                    <a:gd name="connsiteY213-3630" fmla="*/ 8917 h 10000"/>
                    <a:gd name="connsiteX214-3631" fmla="*/ 4476 w 10000"/>
                    <a:gd name="connsiteY214-3632" fmla="*/ 8878 h 10000"/>
                    <a:gd name="connsiteX215-3633" fmla="*/ 4406 w 10000"/>
                    <a:gd name="connsiteY215-3634" fmla="*/ 8841 h 10000"/>
                    <a:gd name="connsiteX216-3635" fmla="*/ 4339 w 10000"/>
                    <a:gd name="connsiteY216-3636" fmla="*/ 8800 h 10000"/>
                    <a:gd name="connsiteX217-3637" fmla="*/ 4275 w 10000"/>
                    <a:gd name="connsiteY217-3638" fmla="*/ 8757 h 10000"/>
                    <a:gd name="connsiteX218-3639" fmla="*/ 4209 w 10000"/>
                    <a:gd name="connsiteY218-3640" fmla="*/ 8712 h 10000"/>
                    <a:gd name="connsiteX219-3641" fmla="*/ 4145 w 10000"/>
                    <a:gd name="connsiteY219-3642" fmla="*/ 8667 h 10000"/>
                    <a:gd name="connsiteX220-3643" fmla="*/ 4083 w 10000"/>
                    <a:gd name="connsiteY220-3644" fmla="*/ 8620 h 10000"/>
                    <a:gd name="connsiteX221-3645" fmla="*/ 4020 w 10000"/>
                    <a:gd name="connsiteY221-3646" fmla="*/ 8569 h 10000"/>
                    <a:gd name="connsiteX222-3647" fmla="*/ 3960 w 10000"/>
                    <a:gd name="connsiteY222-3648" fmla="*/ 8519 h 10000"/>
                    <a:gd name="connsiteX223-3649" fmla="*/ 3901 w 10000"/>
                    <a:gd name="connsiteY223-3650" fmla="*/ 8466 h 10000"/>
                    <a:gd name="connsiteX224-3651" fmla="*/ 3841 w 10000"/>
                    <a:gd name="connsiteY224-3652" fmla="*/ 8413 h 10000"/>
                    <a:gd name="connsiteX225-3653" fmla="*/ 3784 w 10000"/>
                    <a:gd name="connsiteY225-3654" fmla="*/ 8356 h 10000"/>
                    <a:gd name="connsiteX226-3655" fmla="*/ 3727 w 10000"/>
                    <a:gd name="connsiteY226-3656" fmla="*/ 8298 h 10000"/>
                    <a:gd name="connsiteX227-3657" fmla="*/ 3673 w 10000"/>
                    <a:gd name="connsiteY227-3658" fmla="*/ 8239 h 10000"/>
                    <a:gd name="connsiteX228-3659" fmla="*/ 3620 w 10000"/>
                    <a:gd name="connsiteY228-3660" fmla="*/ 8179 h 10000"/>
                    <a:gd name="connsiteX229-3661" fmla="*/ 3566 w 10000"/>
                    <a:gd name="connsiteY229-3662" fmla="*/ 8118 h 10000"/>
                    <a:gd name="connsiteX230-3663" fmla="*/ 3517 w 10000"/>
                    <a:gd name="connsiteY230-3664" fmla="*/ 8057 h 10000"/>
                    <a:gd name="connsiteX231-3665" fmla="*/ 3467 w 10000"/>
                    <a:gd name="connsiteY231-3666" fmla="*/ 7989 h 10000"/>
                    <a:gd name="connsiteX232-3667" fmla="*/ 3417 w 10000"/>
                    <a:gd name="connsiteY232-3668" fmla="*/ 7925 h 10000"/>
                    <a:gd name="connsiteX233-3669" fmla="*/ 3371 w 10000"/>
                    <a:gd name="connsiteY233-3670" fmla="*/ 7856 h 10000"/>
                    <a:gd name="connsiteX234-3671" fmla="*/ 3324 w 10000"/>
                    <a:gd name="connsiteY234-3672" fmla="*/ 7790 h 10000"/>
                    <a:gd name="connsiteX235-3673" fmla="*/ 3282 w 10000"/>
                    <a:gd name="connsiteY235-3674" fmla="*/ 7719 h 10000"/>
                    <a:gd name="connsiteX236-3675" fmla="*/ 3237 w 10000"/>
                    <a:gd name="connsiteY236-3676" fmla="*/ 7647 h 10000"/>
                    <a:gd name="connsiteX237-3677" fmla="*/ 3196 w 10000"/>
                    <a:gd name="connsiteY237-3678" fmla="*/ 7575 h 10000"/>
                    <a:gd name="connsiteX238-3679" fmla="*/ 3157 w 10000"/>
                    <a:gd name="connsiteY238-3680" fmla="*/ 7502 h 10000"/>
                    <a:gd name="connsiteX239-3681" fmla="*/ 3118 w 10000"/>
                    <a:gd name="connsiteY239-3682" fmla="*/ 7426 h 10000"/>
                    <a:gd name="connsiteX240-3683" fmla="*/ 3081 w 10000"/>
                    <a:gd name="connsiteY240-3684" fmla="*/ 7350 h 10000"/>
                    <a:gd name="connsiteX241-3685" fmla="*/ 3045 w 10000"/>
                    <a:gd name="connsiteY241-3686" fmla="*/ 7274 h 10000"/>
                    <a:gd name="connsiteX242-3687" fmla="*/ 3013 w 10000"/>
                    <a:gd name="connsiteY242-3688" fmla="*/ 7194 h 10000"/>
                    <a:gd name="connsiteX243-3689" fmla="*/ 2979 w 10000"/>
                    <a:gd name="connsiteY243-3690" fmla="*/ 7117 h 10000"/>
                    <a:gd name="connsiteX244-3691" fmla="*/ 2951 w 10000"/>
                    <a:gd name="connsiteY244-3692" fmla="*/ 7035 h 10000"/>
                    <a:gd name="connsiteX245-3693" fmla="*/ 2922 w 10000"/>
                    <a:gd name="connsiteY245-3694" fmla="*/ 6955 h 10000"/>
                    <a:gd name="connsiteX246-3695" fmla="*/ 2892 w 10000"/>
                    <a:gd name="connsiteY246-3696" fmla="*/ 6871 h 10000"/>
                    <a:gd name="connsiteX247-3697" fmla="*/ 2869 w 10000"/>
                    <a:gd name="connsiteY247-3698" fmla="*/ 6791 h 10000"/>
                    <a:gd name="connsiteX248-3699" fmla="*/ 2846 w 10000"/>
                    <a:gd name="connsiteY248-3700" fmla="*/ 6705 h 10000"/>
                    <a:gd name="connsiteX249-3701" fmla="*/ 2823 w 10000"/>
                    <a:gd name="connsiteY249-3702" fmla="*/ 6619 h 10000"/>
                    <a:gd name="connsiteX250-3703" fmla="*/ 2801 w 10000"/>
                    <a:gd name="connsiteY250-3704" fmla="*/ 6535 h 10000"/>
                    <a:gd name="connsiteX251-3705" fmla="*/ 2783 w 10000"/>
                    <a:gd name="connsiteY251-3706" fmla="*/ 6449 h 10000"/>
                    <a:gd name="connsiteX252-3707" fmla="*/ 2767 w 10000"/>
                    <a:gd name="connsiteY252-3708" fmla="*/ 6361 h 10000"/>
                    <a:gd name="connsiteX253-3709" fmla="*/ 2753 w 10000"/>
                    <a:gd name="connsiteY253-3710" fmla="*/ 6273 h 10000"/>
                    <a:gd name="connsiteX254-3711" fmla="*/ 2741 w 10000"/>
                    <a:gd name="connsiteY254-3712" fmla="*/ 6185 h 10000"/>
                    <a:gd name="connsiteX255-3713" fmla="*/ 2730 w 10000"/>
                    <a:gd name="connsiteY255-3714" fmla="*/ 6095 h 10000"/>
                    <a:gd name="connsiteX256-3715" fmla="*/ 2719 w 10000"/>
                    <a:gd name="connsiteY256-3716" fmla="*/ 6005 h 10000"/>
                    <a:gd name="connsiteX257-3717" fmla="*/ 2712 w 10000"/>
                    <a:gd name="connsiteY257-3718" fmla="*/ 5912 h 10000"/>
                    <a:gd name="connsiteX258-3719" fmla="*/ 2709 w 10000"/>
                    <a:gd name="connsiteY258-3720" fmla="*/ 5820 h 10000"/>
                    <a:gd name="connsiteX259-3721" fmla="*/ 2705 w 10000"/>
                    <a:gd name="connsiteY259-3722" fmla="*/ 5728 h 10000"/>
                    <a:gd name="connsiteX260-3723" fmla="*/ 2705 w 10000"/>
                    <a:gd name="connsiteY260-3724" fmla="*/ 5636 h 10000"/>
                    <a:gd name="connsiteX261-3725" fmla="*/ 2705 w 10000"/>
                    <a:gd name="connsiteY261-3726" fmla="*/ 5542 h 10000"/>
                    <a:gd name="connsiteX262-3727" fmla="*/ 2709 w 10000"/>
                    <a:gd name="connsiteY262-3728" fmla="*/ 5450 h 10000"/>
                    <a:gd name="connsiteX263-3729" fmla="*/ 2712 w 10000"/>
                    <a:gd name="connsiteY263-3730" fmla="*/ 5359 h 10000"/>
                    <a:gd name="connsiteX264-3731" fmla="*/ 2719 w 10000"/>
                    <a:gd name="connsiteY264-3732" fmla="*/ 5269 h 10000"/>
                    <a:gd name="connsiteX265-3733" fmla="*/ 2730 w 10000"/>
                    <a:gd name="connsiteY265-3734" fmla="*/ 5179 h 10000"/>
                    <a:gd name="connsiteX266-3735" fmla="*/ 2741 w 10000"/>
                    <a:gd name="connsiteY266-3736" fmla="*/ 5089 h 10000"/>
                    <a:gd name="connsiteX267-3737" fmla="*/ 2753 w 10000"/>
                    <a:gd name="connsiteY267-3738" fmla="*/ 4997 h 10000"/>
                    <a:gd name="connsiteX268-3739" fmla="*/ 2767 w 10000"/>
                    <a:gd name="connsiteY268-3740" fmla="*/ 4909 h 10000"/>
                    <a:gd name="connsiteX269-3741" fmla="*/ 2783 w 10000"/>
                    <a:gd name="connsiteY269-3742" fmla="*/ 4825 h 10000"/>
                    <a:gd name="connsiteX270-3743" fmla="*/ 2801 w 10000"/>
                    <a:gd name="connsiteY270-3744" fmla="*/ 4737 h 10000"/>
                    <a:gd name="connsiteX271-3745" fmla="*/ 2823 w 10000"/>
                    <a:gd name="connsiteY271-3746" fmla="*/ 4651 h 10000"/>
                    <a:gd name="connsiteX272-3747" fmla="*/ 2846 w 10000"/>
                    <a:gd name="connsiteY272-3748" fmla="*/ 4565 h 10000"/>
                    <a:gd name="connsiteX273-3749" fmla="*/ 2869 w 10000"/>
                    <a:gd name="connsiteY273-3750" fmla="*/ 4481 h 10000"/>
                    <a:gd name="connsiteX274-3751" fmla="*/ 2892 w 10000"/>
                    <a:gd name="connsiteY274-3752" fmla="*/ 4399 h 10000"/>
                    <a:gd name="connsiteX275-3753" fmla="*/ 2922 w 10000"/>
                    <a:gd name="connsiteY275-3754" fmla="*/ 4317 h 10000"/>
                    <a:gd name="connsiteX276-3755" fmla="*/ 2951 w 10000"/>
                    <a:gd name="connsiteY276-3756" fmla="*/ 4235 h 10000"/>
                    <a:gd name="connsiteX277-3757" fmla="*/ 2979 w 10000"/>
                    <a:gd name="connsiteY277-3758" fmla="*/ 4155 h 10000"/>
                    <a:gd name="connsiteX278-3759" fmla="*/ 3013 w 10000"/>
                    <a:gd name="connsiteY278-3760" fmla="*/ 4075 h 10000"/>
                    <a:gd name="connsiteX279-3761" fmla="*/ 3045 w 10000"/>
                    <a:gd name="connsiteY279-3762" fmla="*/ 4000 h 10000"/>
                    <a:gd name="connsiteX280-3763" fmla="*/ 3081 w 10000"/>
                    <a:gd name="connsiteY280-3764" fmla="*/ 3920 h 10000"/>
                    <a:gd name="connsiteX281-3765" fmla="*/ 3118 w 10000"/>
                    <a:gd name="connsiteY281-3766" fmla="*/ 3844 h 10000"/>
                    <a:gd name="connsiteX282-3767" fmla="*/ 3157 w 10000"/>
                    <a:gd name="connsiteY282-3768" fmla="*/ 3770 h 10000"/>
                    <a:gd name="connsiteX283-3769" fmla="*/ 3196 w 10000"/>
                    <a:gd name="connsiteY283-3770" fmla="*/ 3696 h 10000"/>
                    <a:gd name="connsiteX284-3771" fmla="*/ 3237 w 10000"/>
                    <a:gd name="connsiteY284-3772" fmla="*/ 3623 h 10000"/>
                    <a:gd name="connsiteX285-3773" fmla="*/ 3282 w 10000"/>
                    <a:gd name="connsiteY285-3774" fmla="*/ 3553 h 10000"/>
                    <a:gd name="connsiteX286-3775" fmla="*/ 3324 w 10000"/>
                    <a:gd name="connsiteY286-3776" fmla="*/ 3484 h 10000"/>
                    <a:gd name="connsiteX287-3777" fmla="*/ 3371 w 10000"/>
                    <a:gd name="connsiteY287-3778" fmla="*/ 3414 h 10000"/>
                    <a:gd name="connsiteX288-3779" fmla="*/ 3417 w 10000"/>
                    <a:gd name="connsiteY288-3780" fmla="*/ 3348 h 10000"/>
                    <a:gd name="connsiteX289-3781" fmla="*/ 3467 w 10000"/>
                    <a:gd name="connsiteY289-3782" fmla="*/ 3281 h 10000"/>
                    <a:gd name="connsiteX290-3783" fmla="*/ 3517 w 10000"/>
                    <a:gd name="connsiteY290-3784" fmla="*/ 3217 h 10000"/>
                    <a:gd name="connsiteX291-3785" fmla="*/ 3566 w 10000"/>
                    <a:gd name="connsiteY291-3786" fmla="*/ 3152 h 10000"/>
                    <a:gd name="connsiteX292-3787" fmla="*/ 3620 w 10000"/>
                    <a:gd name="connsiteY292-3788" fmla="*/ 3090 h 10000"/>
                    <a:gd name="connsiteX293-3789" fmla="*/ 3673 w 10000"/>
                    <a:gd name="connsiteY293-3790" fmla="*/ 3031 h 10000"/>
                    <a:gd name="connsiteX294-3791" fmla="*/ 3727 w 10000"/>
                    <a:gd name="connsiteY294-3792" fmla="*/ 2972 h 10000"/>
                    <a:gd name="connsiteX295-3793" fmla="*/ 3784 w 10000"/>
                    <a:gd name="connsiteY295-3794" fmla="*/ 2914 h 10000"/>
                    <a:gd name="connsiteX296-3795" fmla="*/ 3841 w 10000"/>
                    <a:gd name="connsiteY296-3796" fmla="*/ 2861 h 10000"/>
                    <a:gd name="connsiteX297-3797" fmla="*/ 3901 w 10000"/>
                    <a:gd name="connsiteY297-3798" fmla="*/ 2806 h 10000"/>
                    <a:gd name="connsiteX298-3799" fmla="*/ 3960 w 10000"/>
                    <a:gd name="connsiteY298-3800" fmla="*/ 2752 h 10000"/>
                    <a:gd name="connsiteX299-3801" fmla="*/ 4020 w 10000"/>
                    <a:gd name="connsiteY299-3802" fmla="*/ 2701 h 10000"/>
                    <a:gd name="connsiteX300-3803" fmla="*/ 4083 w 10000"/>
                    <a:gd name="connsiteY300-3804" fmla="*/ 2654 h 10000"/>
                    <a:gd name="connsiteX301-3805" fmla="*/ 4145 w 10000"/>
                    <a:gd name="connsiteY301-3806" fmla="*/ 2605 h 10000"/>
                    <a:gd name="connsiteX302-3807" fmla="*/ 4209 w 10000"/>
                    <a:gd name="connsiteY302-3808" fmla="*/ 2558 h 10000"/>
                    <a:gd name="connsiteX303-3809" fmla="*/ 4275 w 10000"/>
                    <a:gd name="connsiteY303-3810" fmla="*/ 2515 h 10000"/>
                    <a:gd name="connsiteX304-3811" fmla="*/ 4339 w 10000"/>
                    <a:gd name="connsiteY304-3812" fmla="*/ 2472 h 10000"/>
                    <a:gd name="connsiteX305-3813" fmla="*/ 4406 w 10000"/>
                    <a:gd name="connsiteY305-3814" fmla="*/ 2433 h 10000"/>
                    <a:gd name="connsiteX306-3815" fmla="*/ 4476 w 10000"/>
                    <a:gd name="connsiteY306-3816" fmla="*/ 2394 h 10000"/>
                    <a:gd name="connsiteX307-3817" fmla="*/ 4544 w 10000"/>
                    <a:gd name="connsiteY307-3818" fmla="*/ 2355 h 10000"/>
                    <a:gd name="connsiteX308-3819" fmla="*/ 4615 w 10000"/>
                    <a:gd name="connsiteY308-3820" fmla="*/ 2320 h 10000"/>
                    <a:gd name="connsiteX309-3821" fmla="*/ 4684 w 10000"/>
                    <a:gd name="connsiteY309-3822" fmla="*/ 2288 h 10000"/>
                    <a:gd name="connsiteX310-3823" fmla="*/ 4754 w 10000"/>
                    <a:gd name="connsiteY310-3824" fmla="*/ 2257 h 10000"/>
                    <a:gd name="connsiteX311-3825" fmla="*/ 4826 w 10000"/>
                    <a:gd name="connsiteY311-3826" fmla="*/ 2228 h 10000"/>
                    <a:gd name="connsiteX312-3827" fmla="*/ 4901 w 10000"/>
                    <a:gd name="connsiteY312-3828" fmla="*/ 2199 h 10000"/>
                    <a:gd name="connsiteX313-3829" fmla="*/ 4974 w 10000"/>
                    <a:gd name="connsiteY313-3830" fmla="*/ 2175 h 10000"/>
                    <a:gd name="connsiteX314-3831" fmla="*/ 5049 w 10000"/>
                    <a:gd name="connsiteY314-3832" fmla="*/ 2152 h 10000"/>
                    <a:gd name="connsiteX315-3833" fmla="*/ 5124 w 10000"/>
                    <a:gd name="connsiteY315-3834" fmla="*/ 2130 h 10000"/>
                    <a:gd name="connsiteX316-3835" fmla="*/ 5200 w 10000"/>
                    <a:gd name="connsiteY316-3836" fmla="*/ 2111 h 10000"/>
                    <a:gd name="connsiteX317-3837" fmla="*/ 5277 w 10000"/>
                    <a:gd name="connsiteY317-3838" fmla="*/ 2095 h 10000"/>
                    <a:gd name="connsiteX318-3839" fmla="*/ 5353 w 10000"/>
                    <a:gd name="connsiteY318-3840" fmla="*/ 2081 h 10000"/>
                    <a:gd name="connsiteX319-3841" fmla="*/ 5432 w 10000"/>
                    <a:gd name="connsiteY319-3842" fmla="*/ 2066 h 10000"/>
                    <a:gd name="connsiteX320-3843" fmla="*/ 5510 w 10000"/>
                    <a:gd name="connsiteY320-3844" fmla="*/ 2056 h 10000"/>
                    <a:gd name="connsiteX321-3845" fmla="*/ 5588 w 10000"/>
                    <a:gd name="connsiteY321-3846" fmla="*/ 2050 h 10000"/>
                    <a:gd name="connsiteX322-3847" fmla="*/ 5670 w 10000"/>
                    <a:gd name="connsiteY322-3848" fmla="*/ 2042 h 10000"/>
                    <a:gd name="connsiteX323-3849" fmla="*/ 5750 w 10000"/>
                    <a:gd name="connsiteY323-3850" fmla="*/ 2040 h 10000"/>
                    <a:gd name="connsiteX324-3851" fmla="*/ 5830 w 10000"/>
                    <a:gd name="connsiteY324-3852" fmla="*/ 2038 h 10000"/>
                    <a:gd name="connsiteX325-3853" fmla="*/ 5432 w 10000"/>
                    <a:gd name="connsiteY325-3854" fmla="*/ 3879 h 10000"/>
                    <a:gd name="connsiteX326-3855" fmla="*/ 5432 w 10000"/>
                    <a:gd name="connsiteY326-3856" fmla="*/ 3879 h 10000"/>
                    <a:gd name="connsiteX327-3857" fmla="*/ 5394 w 10000"/>
                    <a:gd name="connsiteY327-3858" fmla="*/ 3854 h 10000"/>
                    <a:gd name="connsiteX328-3859" fmla="*/ 5355 w 10000"/>
                    <a:gd name="connsiteY328-3860" fmla="*/ 3836 h 10000"/>
                    <a:gd name="connsiteX329-3861" fmla="*/ 5316 w 10000"/>
                    <a:gd name="connsiteY329-3862" fmla="*/ 3819 h 10000"/>
                    <a:gd name="connsiteX330-3863" fmla="*/ 5277 w 10000"/>
                    <a:gd name="connsiteY330-3864" fmla="*/ 3805 h 10000"/>
                    <a:gd name="connsiteX331-3865" fmla="*/ 5236 w 10000"/>
                    <a:gd name="connsiteY331-3866" fmla="*/ 3793 h 10000"/>
                    <a:gd name="connsiteX332-3867" fmla="*/ 5195 w 10000"/>
                    <a:gd name="connsiteY332-3868" fmla="*/ 3785 h 10000"/>
                    <a:gd name="connsiteX333-3869" fmla="*/ 5154 w 10000"/>
                    <a:gd name="connsiteY333-3870" fmla="*/ 3780 h 10000"/>
                    <a:gd name="connsiteX334-3871" fmla="*/ 5109 w 10000"/>
                    <a:gd name="connsiteY334-3872" fmla="*/ 3778 h 10000"/>
                    <a:gd name="connsiteX335-3873" fmla="*/ 5069 w 10000"/>
                    <a:gd name="connsiteY335-3874" fmla="*/ 3778 h 10000"/>
                    <a:gd name="connsiteX336-3875" fmla="*/ 5026 w 10000"/>
                    <a:gd name="connsiteY336-3876" fmla="*/ 3780 h 10000"/>
                    <a:gd name="connsiteX337-3877" fmla="*/ 4981 w 10000"/>
                    <a:gd name="connsiteY337-3878" fmla="*/ 3787 h 10000"/>
                    <a:gd name="connsiteX338-3879" fmla="*/ 4939 w 10000"/>
                    <a:gd name="connsiteY338-3880" fmla="*/ 3797 h 10000"/>
                    <a:gd name="connsiteX339-3881" fmla="*/ 4894 w 10000"/>
                    <a:gd name="connsiteY339-3882" fmla="*/ 3807 h 10000"/>
                    <a:gd name="connsiteX340-3883" fmla="*/ 4851 w 10000"/>
                    <a:gd name="connsiteY340-3884" fmla="*/ 3821 h 10000"/>
                    <a:gd name="connsiteX341-3885" fmla="*/ 4810 w 10000"/>
                    <a:gd name="connsiteY341-3886" fmla="*/ 3838 h 10000"/>
                    <a:gd name="connsiteX342-3887" fmla="*/ 4766 w 10000"/>
                    <a:gd name="connsiteY342-3888" fmla="*/ 3856 h 10000"/>
                    <a:gd name="connsiteX343-3889" fmla="*/ 4723 w 10000"/>
                    <a:gd name="connsiteY343-3890" fmla="*/ 3881 h 10000"/>
                    <a:gd name="connsiteX344-3891" fmla="*/ 4682 w 10000"/>
                    <a:gd name="connsiteY344-3892" fmla="*/ 3903 h 10000"/>
                    <a:gd name="connsiteX345-3893" fmla="*/ 4641 w 10000"/>
                    <a:gd name="connsiteY345-3894" fmla="*/ 3930 h 10000"/>
                    <a:gd name="connsiteX346-3895" fmla="*/ 4599 w 10000"/>
                    <a:gd name="connsiteY346-3896" fmla="*/ 3959 h 10000"/>
                    <a:gd name="connsiteX347-3897" fmla="*/ 4558 w 10000"/>
                    <a:gd name="connsiteY347-3898" fmla="*/ 3989 h 10000"/>
                    <a:gd name="connsiteX348-3899" fmla="*/ 4519 w 10000"/>
                    <a:gd name="connsiteY348-3900" fmla="*/ 4026 h 10000"/>
                    <a:gd name="connsiteX349-3901" fmla="*/ 4479 w 10000"/>
                    <a:gd name="connsiteY349-3902" fmla="*/ 4061 h 10000"/>
                    <a:gd name="connsiteX350-3903" fmla="*/ 4440 w 10000"/>
                    <a:gd name="connsiteY350-3904" fmla="*/ 4100 h 10000"/>
                    <a:gd name="connsiteX351-3905" fmla="*/ 4403 w 10000"/>
                    <a:gd name="connsiteY351-3906" fmla="*/ 4139 h 10000"/>
                    <a:gd name="connsiteX352-3907" fmla="*/ 4367 w 10000"/>
                    <a:gd name="connsiteY352-3908" fmla="*/ 4182 h 10000"/>
                    <a:gd name="connsiteX353-3909" fmla="*/ 4330 w 10000"/>
                    <a:gd name="connsiteY353-3910" fmla="*/ 4227 h 10000"/>
                    <a:gd name="connsiteX354-3911" fmla="*/ 4298 w 10000"/>
                    <a:gd name="connsiteY354-3912" fmla="*/ 4272 h 10000"/>
                    <a:gd name="connsiteX355-3913" fmla="*/ 4264 w 10000"/>
                    <a:gd name="connsiteY355-3914" fmla="*/ 4323 h 10000"/>
                    <a:gd name="connsiteX356-3915" fmla="*/ 4234 w 10000"/>
                    <a:gd name="connsiteY356-3916" fmla="*/ 4372 h 10000"/>
                    <a:gd name="connsiteX357-3917" fmla="*/ 4204 w 10000"/>
                    <a:gd name="connsiteY357-3918" fmla="*/ 4428 h 10000"/>
                    <a:gd name="connsiteX358-3919" fmla="*/ 4173 w 10000"/>
                    <a:gd name="connsiteY358-3920" fmla="*/ 4481 h 10000"/>
                    <a:gd name="connsiteX359-3921" fmla="*/ 4147 w 10000"/>
                    <a:gd name="connsiteY359-3922" fmla="*/ 4536 h 10000"/>
                    <a:gd name="connsiteX360-3923" fmla="*/ 4122 w 10000"/>
                    <a:gd name="connsiteY360-3924" fmla="*/ 4593 h 10000"/>
                    <a:gd name="connsiteX361-3925" fmla="*/ 4099 w 10000"/>
                    <a:gd name="connsiteY361-3926" fmla="*/ 4651 h 10000"/>
                    <a:gd name="connsiteX362-3927" fmla="*/ 4079 w 10000"/>
                    <a:gd name="connsiteY362-3928" fmla="*/ 4708 h 10000"/>
                    <a:gd name="connsiteX363-3929" fmla="*/ 4059 w 10000"/>
                    <a:gd name="connsiteY363-3930" fmla="*/ 4766 h 10000"/>
                    <a:gd name="connsiteX364-3931" fmla="*/ 4045 w 10000"/>
                    <a:gd name="connsiteY364-3932" fmla="*/ 4825 h 10000"/>
                    <a:gd name="connsiteX365-3933" fmla="*/ 4031 w 10000"/>
                    <a:gd name="connsiteY365-3934" fmla="*/ 4882 h 10000"/>
                    <a:gd name="connsiteX366-3935" fmla="*/ 4019 w 10000"/>
                    <a:gd name="connsiteY366-3936" fmla="*/ 4938 h 10000"/>
                    <a:gd name="connsiteX367-3937" fmla="*/ 4011 w 10000"/>
                    <a:gd name="connsiteY367-3938" fmla="*/ 4995 h 10000"/>
                    <a:gd name="connsiteX368-3939" fmla="*/ 4002 w 10000"/>
                    <a:gd name="connsiteY368-3940" fmla="*/ 5052 h 10000"/>
                    <a:gd name="connsiteX369-3941" fmla="*/ 3995 w 10000"/>
                    <a:gd name="connsiteY369-3942" fmla="*/ 5110 h 10000"/>
                    <a:gd name="connsiteX370-3943" fmla="*/ 3994 w 10000"/>
                    <a:gd name="connsiteY370-3944" fmla="*/ 5167 h 10000"/>
                    <a:gd name="connsiteX371-3945" fmla="*/ 3992 w 10000"/>
                    <a:gd name="connsiteY371-3946" fmla="*/ 5222 h 10000"/>
                    <a:gd name="connsiteX372-3947" fmla="*/ 3994 w 10000"/>
                    <a:gd name="connsiteY372-3948" fmla="*/ 5275 h 10000"/>
                    <a:gd name="connsiteX373-3949" fmla="*/ 3995 w 10000"/>
                    <a:gd name="connsiteY373-3950" fmla="*/ 5331 h 10000"/>
                    <a:gd name="connsiteX374-3951" fmla="*/ 4001 w 10000"/>
                    <a:gd name="connsiteY374-3952" fmla="*/ 5384 h 10000"/>
                    <a:gd name="connsiteX375-3953" fmla="*/ 4008 w 10000"/>
                    <a:gd name="connsiteY375-3954" fmla="*/ 5435 h 10000"/>
                    <a:gd name="connsiteX376-3955" fmla="*/ 4017 w 10000"/>
                    <a:gd name="connsiteY376-3956" fmla="*/ 5488 h 10000"/>
                    <a:gd name="connsiteX377-3957" fmla="*/ 4027 w 10000"/>
                    <a:gd name="connsiteY377-3958" fmla="*/ 5538 h 10000"/>
                    <a:gd name="connsiteX378-3959" fmla="*/ 4042 w 10000"/>
                    <a:gd name="connsiteY378-3960" fmla="*/ 5585 h 10000"/>
                    <a:gd name="connsiteX379-3961" fmla="*/ 4056 w 10000"/>
                    <a:gd name="connsiteY379-3962" fmla="*/ 5632 h 10000"/>
                    <a:gd name="connsiteX380-3963" fmla="*/ 4072 w 10000"/>
                    <a:gd name="connsiteY380-3964" fmla="*/ 5681 h 10000"/>
                    <a:gd name="connsiteX381-3965" fmla="*/ 4091 w 10000"/>
                    <a:gd name="connsiteY381-3966" fmla="*/ 5724 h 10000"/>
                    <a:gd name="connsiteX382-3967" fmla="*/ 4111 w 10000"/>
                    <a:gd name="connsiteY382-3968" fmla="*/ 5765 h 10000"/>
                    <a:gd name="connsiteX383-3969" fmla="*/ 4134 w 10000"/>
                    <a:gd name="connsiteY383-3970" fmla="*/ 5808 h 10000"/>
                    <a:gd name="connsiteX384-3971" fmla="*/ 4159 w 10000"/>
                    <a:gd name="connsiteY384-3972" fmla="*/ 5847 h 10000"/>
                    <a:gd name="connsiteX385-3973" fmla="*/ 4186 w 10000"/>
                    <a:gd name="connsiteY385-3974" fmla="*/ 5886 h 10000"/>
                    <a:gd name="connsiteX386-3975" fmla="*/ 4214 w 10000"/>
                    <a:gd name="connsiteY386-3976" fmla="*/ 5918 h 10000"/>
                    <a:gd name="connsiteX387-3977" fmla="*/ 4246 w 10000"/>
                    <a:gd name="connsiteY387-3978" fmla="*/ 5951 h 10000"/>
                    <a:gd name="connsiteX388-3979" fmla="*/ 4278 w 10000"/>
                    <a:gd name="connsiteY388-3980" fmla="*/ 5982 h 10000"/>
                    <a:gd name="connsiteX389-3981" fmla="*/ 4312 w 10000"/>
                    <a:gd name="connsiteY389-3982" fmla="*/ 6011 h 10000"/>
                    <a:gd name="connsiteX390-3983" fmla="*/ 4350 w 10000"/>
                    <a:gd name="connsiteY390-3984" fmla="*/ 6037 h 10000"/>
                    <a:gd name="connsiteX391-3985" fmla="*/ 4387 w 10000"/>
                    <a:gd name="connsiteY391-3986" fmla="*/ 6058 h 10000"/>
                    <a:gd name="connsiteX392-3987" fmla="*/ 4422 w 10000"/>
                    <a:gd name="connsiteY392-3988" fmla="*/ 6078 h 10000"/>
                    <a:gd name="connsiteX393-3989" fmla="*/ 4455 w 10000"/>
                    <a:gd name="connsiteY393-3990" fmla="*/ 6093 h 10000"/>
                    <a:gd name="connsiteX394-3991" fmla="*/ 4490 w 10000"/>
                    <a:gd name="connsiteY394-3992" fmla="*/ 6101 h 10000"/>
                    <a:gd name="connsiteX395-3993" fmla="*/ 4520 w 10000"/>
                    <a:gd name="connsiteY395-3994" fmla="*/ 6107 h 10000"/>
                    <a:gd name="connsiteX396-3995" fmla="*/ 4554 w 10000"/>
                    <a:gd name="connsiteY396-3996" fmla="*/ 6107 h 10000"/>
                    <a:gd name="connsiteX397-3997" fmla="*/ 4583 w 10000"/>
                    <a:gd name="connsiteY397-3998" fmla="*/ 6103 h 10000"/>
                    <a:gd name="connsiteX398-3999" fmla="*/ 4615 w 10000"/>
                    <a:gd name="connsiteY398-4000" fmla="*/ 6099 h 10000"/>
                    <a:gd name="connsiteX399-4001" fmla="*/ 4643 w 10000"/>
                    <a:gd name="connsiteY399-4002" fmla="*/ 6088 h 10000"/>
                    <a:gd name="connsiteX400-4003" fmla="*/ 4672 w 10000"/>
                    <a:gd name="connsiteY400-4004" fmla="*/ 6074 h 10000"/>
                    <a:gd name="connsiteX401-4005" fmla="*/ 4698 w 10000"/>
                    <a:gd name="connsiteY401-4006" fmla="*/ 6058 h 10000"/>
                    <a:gd name="connsiteX402-4007" fmla="*/ 4727 w 10000"/>
                    <a:gd name="connsiteY402-4008" fmla="*/ 6039 h 10000"/>
                    <a:gd name="connsiteX403-4009" fmla="*/ 4754 w 10000"/>
                    <a:gd name="connsiteY403-4010" fmla="*/ 6015 h 10000"/>
                    <a:gd name="connsiteX404-4011" fmla="*/ 4782 w 10000"/>
                    <a:gd name="connsiteY404-4012" fmla="*/ 5992 h 10000"/>
                    <a:gd name="connsiteX405-4013" fmla="*/ 4805 w 10000"/>
                    <a:gd name="connsiteY405-4014" fmla="*/ 5964 h 10000"/>
                    <a:gd name="connsiteX406-4015" fmla="*/ 4834 w 10000"/>
                    <a:gd name="connsiteY406-4016" fmla="*/ 5933 h 10000"/>
                    <a:gd name="connsiteX407-4017" fmla="*/ 4859 w 10000"/>
                    <a:gd name="connsiteY407-4018" fmla="*/ 5896 h 10000"/>
                    <a:gd name="connsiteX408-4019" fmla="*/ 4882 w 10000"/>
                    <a:gd name="connsiteY408-4020" fmla="*/ 5861 h 10000"/>
                    <a:gd name="connsiteX409-4021" fmla="*/ 4931 w 10000"/>
                    <a:gd name="connsiteY409-4022" fmla="*/ 5783 h 10000"/>
                    <a:gd name="connsiteX410-4023" fmla="*/ 4981 w 10000"/>
                    <a:gd name="connsiteY410-4024" fmla="*/ 5697 h 10000"/>
                    <a:gd name="connsiteX411-4025" fmla="*/ 5033 w 10000"/>
                    <a:gd name="connsiteY411-4026" fmla="*/ 5605 h 10000"/>
                    <a:gd name="connsiteX412-4027" fmla="*/ 5083 w 10000"/>
                    <a:gd name="connsiteY412-4028" fmla="*/ 5505 h 10000"/>
                    <a:gd name="connsiteX413-4029" fmla="*/ 5134 w 10000"/>
                    <a:gd name="connsiteY413-4030" fmla="*/ 5400 h 10000"/>
                    <a:gd name="connsiteX414-4031" fmla="*/ 5241 w 10000"/>
                    <a:gd name="connsiteY414-4032" fmla="*/ 5181 h 10000"/>
                    <a:gd name="connsiteX415-4033" fmla="*/ 5353 w 10000"/>
                    <a:gd name="connsiteY415-4034" fmla="*/ 4964 h 10000"/>
                    <a:gd name="connsiteX416-4035" fmla="*/ 5405 w 10000"/>
                    <a:gd name="connsiteY416-4036" fmla="*/ 4862 h 10000"/>
                    <a:gd name="connsiteX417-4037" fmla="*/ 5497 w 10000"/>
                    <a:gd name="connsiteY417-4038" fmla="*/ 4667 h 10000"/>
                    <a:gd name="connsiteX418-4039" fmla="*/ 5537 w 10000"/>
                    <a:gd name="connsiteY418-4040" fmla="*/ 4577 h 10000"/>
                    <a:gd name="connsiteX419-4041" fmla="*/ 5572 w 10000"/>
                    <a:gd name="connsiteY419-4042" fmla="*/ 4489 h 10000"/>
                    <a:gd name="connsiteX420-4043" fmla="*/ 5585 w 10000"/>
                    <a:gd name="connsiteY420-4044" fmla="*/ 4446 h 10000"/>
                    <a:gd name="connsiteX421-4045" fmla="*/ 5597 w 10000"/>
                    <a:gd name="connsiteY421-4046" fmla="*/ 4405 h 10000"/>
                    <a:gd name="connsiteX422-4047" fmla="*/ 5608 w 10000"/>
                    <a:gd name="connsiteY422-4048" fmla="*/ 4366 h 10000"/>
                    <a:gd name="connsiteX423-4049" fmla="*/ 5617 w 10000"/>
                    <a:gd name="connsiteY423-4050" fmla="*/ 4325 h 10000"/>
                    <a:gd name="connsiteX424-4051" fmla="*/ 5622 w 10000"/>
                    <a:gd name="connsiteY424-4052" fmla="*/ 4286 h 10000"/>
                    <a:gd name="connsiteX425-4053" fmla="*/ 5624 w 10000"/>
                    <a:gd name="connsiteY425-4054" fmla="*/ 4249 h 10000"/>
                    <a:gd name="connsiteX426-4055" fmla="*/ 5626 w 10000"/>
                    <a:gd name="connsiteY426-4056" fmla="*/ 4213 h 10000"/>
                    <a:gd name="connsiteX427-4057" fmla="*/ 5624 w 10000"/>
                    <a:gd name="connsiteY427-4058" fmla="*/ 4178 h 10000"/>
                    <a:gd name="connsiteX428-4059" fmla="*/ 5618 w 10000"/>
                    <a:gd name="connsiteY428-4060" fmla="*/ 4141 h 10000"/>
                    <a:gd name="connsiteX429-4061" fmla="*/ 5611 w 10000"/>
                    <a:gd name="connsiteY429-4062" fmla="*/ 4108 h 10000"/>
                    <a:gd name="connsiteX430-4063" fmla="*/ 5601 w 10000"/>
                    <a:gd name="connsiteY430-4064" fmla="*/ 4075 h 10000"/>
                    <a:gd name="connsiteX431-4065" fmla="*/ 5586 w 10000"/>
                    <a:gd name="connsiteY431-4066" fmla="*/ 4045 h 10000"/>
                    <a:gd name="connsiteX432-4067" fmla="*/ 5570 w 10000"/>
                    <a:gd name="connsiteY432-4068" fmla="*/ 4014 h 10000"/>
                    <a:gd name="connsiteX433-4069" fmla="*/ 5549 w 10000"/>
                    <a:gd name="connsiteY433-4070" fmla="*/ 3985 h 10000"/>
                    <a:gd name="connsiteX434-4071" fmla="*/ 5526 w 10000"/>
                    <a:gd name="connsiteY434-4072" fmla="*/ 3957 h 10000"/>
                    <a:gd name="connsiteX435-4073" fmla="*/ 5497 w 10000"/>
                    <a:gd name="connsiteY435-4074" fmla="*/ 3930 h 10000"/>
                    <a:gd name="connsiteX436-4075" fmla="*/ 5467 w 10000"/>
                    <a:gd name="connsiteY436-4076" fmla="*/ 3903 h 10000"/>
                    <a:gd name="connsiteX437-4077" fmla="*/ 5432 w 10000"/>
                    <a:gd name="connsiteY437-4078" fmla="*/ 3879 h 10000"/>
                    <a:gd name="connsiteX438-4079" fmla="*/ 7341 w 10000"/>
                    <a:gd name="connsiteY438-4080" fmla="*/ 3897 h 10000"/>
                    <a:gd name="connsiteX439-4081" fmla="*/ 7341 w 10000"/>
                    <a:gd name="connsiteY439-4082" fmla="*/ 3897 h 10000"/>
                    <a:gd name="connsiteX440-4083" fmla="*/ 7266 w 10000"/>
                    <a:gd name="connsiteY440-4084" fmla="*/ 3815 h 10000"/>
                    <a:gd name="connsiteX441-4085" fmla="*/ 7188 w 10000"/>
                    <a:gd name="connsiteY441-4086" fmla="*/ 3740 h 10000"/>
                    <a:gd name="connsiteX442-4087" fmla="*/ 7108 w 10000"/>
                    <a:gd name="connsiteY442-4088" fmla="*/ 3666 h 10000"/>
                    <a:gd name="connsiteX443-4089" fmla="*/ 7024 w 10000"/>
                    <a:gd name="connsiteY443-4090" fmla="*/ 3598 h 10000"/>
                    <a:gd name="connsiteX444-4091" fmla="*/ 6982 w 10000"/>
                    <a:gd name="connsiteY444-4092" fmla="*/ 3563 h 10000"/>
                    <a:gd name="connsiteX445-4093" fmla="*/ 6939 w 10000"/>
                    <a:gd name="connsiteY445-4094" fmla="*/ 3533 h 10000"/>
                    <a:gd name="connsiteX446-4095" fmla="*/ 6893 w 10000"/>
                    <a:gd name="connsiteY446-4096" fmla="*/ 3504 h 10000"/>
                    <a:gd name="connsiteX447-4097" fmla="*/ 6848 w 10000"/>
                    <a:gd name="connsiteY447-4098" fmla="*/ 3473 h 10000"/>
                    <a:gd name="connsiteX448-4099" fmla="*/ 6802 w 10000"/>
                    <a:gd name="connsiteY448-4100" fmla="*/ 3447 h 10000"/>
                    <a:gd name="connsiteX449-4101" fmla="*/ 6756 w 10000"/>
                    <a:gd name="connsiteY449-4102" fmla="*/ 3422 h 10000"/>
                    <a:gd name="connsiteX450-4103" fmla="*/ 6709 w 10000"/>
                    <a:gd name="connsiteY450-4104" fmla="*/ 3395 h 10000"/>
                    <a:gd name="connsiteX451-4105" fmla="*/ 6661 w 10000"/>
                    <a:gd name="connsiteY451-4106" fmla="*/ 3371 h 10000"/>
                    <a:gd name="connsiteX452-4107" fmla="*/ 6613 w 10000"/>
                    <a:gd name="connsiteY452-4108" fmla="*/ 3348 h 10000"/>
                    <a:gd name="connsiteX453-4109" fmla="*/ 6563 w 10000"/>
                    <a:gd name="connsiteY453-4110" fmla="*/ 3326 h 10000"/>
                    <a:gd name="connsiteX454-4111" fmla="*/ 6515 w 10000"/>
                    <a:gd name="connsiteY454-4112" fmla="*/ 3307 h 10000"/>
                    <a:gd name="connsiteX455-4113" fmla="*/ 6466 w 10000"/>
                    <a:gd name="connsiteY455-4114" fmla="*/ 3289 h 10000"/>
                    <a:gd name="connsiteX456-4115" fmla="*/ 6416 w 10000"/>
                    <a:gd name="connsiteY456-4116" fmla="*/ 3273 h 10000"/>
                    <a:gd name="connsiteX457-4117" fmla="*/ 6364 w 10000"/>
                    <a:gd name="connsiteY457-4118" fmla="*/ 3254 h 10000"/>
                    <a:gd name="connsiteX458-4119" fmla="*/ 6313 w 10000"/>
                    <a:gd name="connsiteY458-4120" fmla="*/ 3240 h 10000"/>
                    <a:gd name="connsiteX459-4121" fmla="*/ 6261 w 10000"/>
                    <a:gd name="connsiteY459-4122" fmla="*/ 3230 h 10000"/>
                    <a:gd name="connsiteX460-4123" fmla="*/ 6209 w 10000"/>
                    <a:gd name="connsiteY460-4124" fmla="*/ 3217 h 10000"/>
                    <a:gd name="connsiteX461-4125" fmla="*/ 6156 w 10000"/>
                    <a:gd name="connsiteY461-4126" fmla="*/ 3207 h 10000"/>
                    <a:gd name="connsiteX462-4127" fmla="*/ 6101 w 10000"/>
                    <a:gd name="connsiteY462-4128" fmla="*/ 3199 h 10000"/>
                    <a:gd name="connsiteX463-4129" fmla="*/ 6047 w 10000"/>
                    <a:gd name="connsiteY463-4130" fmla="*/ 3191 h 10000"/>
                    <a:gd name="connsiteX464-4131" fmla="*/ 5994 w 10000"/>
                    <a:gd name="connsiteY464-4132" fmla="*/ 3187 h 10000"/>
                    <a:gd name="connsiteX465-4133" fmla="*/ 5941 w 10000"/>
                    <a:gd name="connsiteY465-4134" fmla="*/ 3180 h 10000"/>
                    <a:gd name="connsiteX466-4135" fmla="*/ 5885 w 10000"/>
                    <a:gd name="connsiteY466-4136" fmla="*/ 3178 h 10000"/>
                    <a:gd name="connsiteX467-4137" fmla="*/ 5830 w 10000"/>
                    <a:gd name="connsiteY467-4138" fmla="*/ 3178 h 10000"/>
                    <a:gd name="connsiteX468-4139" fmla="*/ 5775 w 10000"/>
                    <a:gd name="connsiteY468-4140" fmla="*/ 3178 h 10000"/>
                    <a:gd name="connsiteX469-4141" fmla="*/ 5720 w 10000"/>
                    <a:gd name="connsiteY469-4142" fmla="*/ 3180 h 10000"/>
                    <a:gd name="connsiteX470-4143" fmla="*/ 5665 w 10000"/>
                    <a:gd name="connsiteY470-4144" fmla="*/ 3187 h 10000"/>
                    <a:gd name="connsiteX471-4145" fmla="*/ 5611 w 10000"/>
                    <a:gd name="connsiteY471-4146" fmla="*/ 3191 h 10000"/>
                    <a:gd name="connsiteX472-4147" fmla="*/ 5558 w 10000"/>
                    <a:gd name="connsiteY472-4148" fmla="*/ 3199 h 10000"/>
                    <a:gd name="connsiteX473-4149" fmla="*/ 5505 w 10000"/>
                    <a:gd name="connsiteY473-4150" fmla="*/ 3207 h 10000"/>
                    <a:gd name="connsiteX474-4151" fmla="*/ 5453 w 10000"/>
                    <a:gd name="connsiteY474-4152" fmla="*/ 3217 h 10000"/>
                    <a:gd name="connsiteX475-4153" fmla="*/ 5400 w 10000"/>
                    <a:gd name="connsiteY475-4154" fmla="*/ 3230 h 10000"/>
                    <a:gd name="connsiteX476-4155" fmla="*/ 5348 w 10000"/>
                    <a:gd name="connsiteY476-4156" fmla="*/ 3240 h 10000"/>
                    <a:gd name="connsiteX477-4157" fmla="*/ 5296 w 10000"/>
                    <a:gd name="connsiteY477-4158" fmla="*/ 3254 h 10000"/>
                    <a:gd name="connsiteX478-4159" fmla="*/ 5246 w 10000"/>
                    <a:gd name="connsiteY478-4160" fmla="*/ 3273 h 10000"/>
                    <a:gd name="connsiteX479-4161" fmla="*/ 5195 w 10000"/>
                    <a:gd name="connsiteY479-4162" fmla="*/ 3289 h 10000"/>
                    <a:gd name="connsiteX480-4163" fmla="*/ 5145 w 10000"/>
                    <a:gd name="connsiteY480-4164" fmla="*/ 3307 h 10000"/>
                    <a:gd name="connsiteX481-4165" fmla="*/ 5095 w 10000"/>
                    <a:gd name="connsiteY481-4166" fmla="*/ 3326 h 10000"/>
                    <a:gd name="connsiteX482-4167" fmla="*/ 5047 w 10000"/>
                    <a:gd name="connsiteY482-4168" fmla="*/ 3348 h 10000"/>
                    <a:gd name="connsiteX483-4169" fmla="*/ 4997 w 10000"/>
                    <a:gd name="connsiteY483-4170" fmla="*/ 3371 h 10000"/>
                    <a:gd name="connsiteX484-4171" fmla="*/ 4951 w 10000"/>
                    <a:gd name="connsiteY484-4172" fmla="*/ 3395 h 10000"/>
                    <a:gd name="connsiteX485-4173" fmla="*/ 4903 w 10000"/>
                    <a:gd name="connsiteY485-4174" fmla="*/ 3422 h 10000"/>
                    <a:gd name="connsiteX486-4175" fmla="*/ 4859 w 10000"/>
                    <a:gd name="connsiteY486-4176" fmla="*/ 3447 h 10000"/>
                    <a:gd name="connsiteX487-4177" fmla="*/ 4812 w 10000"/>
                    <a:gd name="connsiteY487-4178" fmla="*/ 3473 h 10000"/>
                    <a:gd name="connsiteX488-4179" fmla="*/ 4766 w 10000"/>
                    <a:gd name="connsiteY488-4180" fmla="*/ 3504 h 10000"/>
                    <a:gd name="connsiteX489-4181" fmla="*/ 4723 w 10000"/>
                    <a:gd name="connsiteY489-4182" fmla="*/ 3533 h 10000"/>
                    <a:gd name="connsiteX490-4183" fmla="*/ 4679 w 10000"/>
                    <a:gd name="connsiteY490-4184" fmla="*/ 3563 h 10000"/>
                    <a:gd name="connsiteX491-4185" fmla="*/ 4636 w 10000"/>
                    <a:gd name="connsiteY491-4186" fmla="*/ 3598 h 10000"/>
                    <a:gd name="connsiteX492-4187" fmla="*/ 4552 w 10000"/>
                    <a:gd name="connsiteY492-4188" fmla="*/ 3666 h 10000"/>
                    <a:gd name="connsiteX493-4189" fmla="*/ 4471 w 10000"/>
                    <a:gd name="connsiteY493-4190" fmla="*/ 3740 h 10000"/>
                    <a:gd name="connsiteX494-4191" fmla="*/ 4394 w 10000"/>
                    <a:gd name="connsiteY494-4192" fmla="*/ 3815 h 10000"/>
                    <a:gd name="connsiteX495-4193" fmla="*/ 4321 w 10000"/>
                    <a:gd name="connsiteY495-4194" fmla="*/ 3897 h 10000"/>
                    <a:gd name="connsiteX496-4195" fmla="*/ 4248 w 10000"/>
                    <a:gd name="connsiteY496-4196" fmla="*/ 3983 h 10000"/>
                    <a:gd name="connsiteX497-4197" fmla="*/ 4182 w 10000"/>
                    <a:gd name="connsiteY497-4198" fmla="*/ 4073 h 10000"/>
                    <a:gd name="connsiteX498-4199" fmla="*/ 4118 w 10000"/>
                    <a:gd name="connsiteY498-4200" fmla="*/ 4165 h 10000"/>
                    <a:gd name="connsiteX499-4201" fmla="*/ 4058 w 10000"/>
                    <a:gd name="connsiteY499-4202" fmla="*/ 4262 h 10000"/>
                    <a:gd name="connsiteX500-4203" fmla="*/ 4031 w 10000"/>
                    <a:gd name="connsiteY500-4204" fmla="*/ 4311 h 10000"/>
                    <a:gd name="connsiteX501-4205" fmla="*/ 4004 w 10000"/>
                    <a:gd name="connsiteY501-4206" fmla="*/ 4360 h 10000"/>
                    <a:gd name="connsiteX502-4207" fmla="*/ 3978 w 10000"/>
                    <a:gd name="connsiteY502-4208" fmla="*/ 4413 h 10000"/>
                    <a:gd name="connsiteX503-4209" fmla="*/ 3953 w 10000"/>
                    <a:gd name="connsiteY503-4210" fmla="*/ 4464 h 10000"/>
                    <a:gd name="connsiteX504-4211" fmla="*/ 3928 w 10000"/>
                    <a:gd name="connsiteY504-4212" fmla="*/ 4518 h 10000"/>
                    <a:gd name="connsiteX505-4213" fmla="*/ 3905 w 10000"/>
                    <a:gd name="connsiteY505-4214" fmla="*/ 4569 h 10000"/>
                    <a:gd name="connsiteX506-4215" fmla="*/ 3883 w 10000"/>
                    <a:gd name="connsiteY506-4216" fmla="*/ 4624 h 10000"/>
                    <a:gd name="connsiteX507-4217" fmla="*/ 3862 w 10000"/>
                    <a:gd name="connsiteY507-4218" fmla="*/ 4680 h 10000"/>
                    <a:gd name="connsiteX508-4219" fmla="*/ 3842 w 10000"/>
                    <a:gd name="connsiteY508-4220" fmla="*/ 4735 h 10000"/>
                    <a:gd name="connsiteX509-4221" fmla="*/ 3825 w 10000"/>
                    <a:gd name="connsiteY509-4222" fmla="*/ 4790 h 10000"/>
                    <a:gd name="connsiteX510-4223" fmla="*/ 3807 w 10000"/>
                    <a:gd name="connsiteY510-4224" fmla="*/ 4847 h 10000"/>
                    <a:gd name="connsiteX511-4225" fmla="*/ 3789 w 10000"/>
                    <a:gd name="connsiteY511-4226" fmla="*/ 4905 h 10000"/>
                    <a:gd name="connsiteX512-4227" fmla="*/ 3775 w 10000"/>
                    <a:gd name="connsiteY512-4228" fmla="*/ 4962 h 10000"/>
                    <a:gd name="connsiteX513-4229" fmla="*/ 3760 w 10000"/>
                    <a:gd name="connsiteY513-4230" fmla="*/ 5022 h 10000"/>
                    <a:gd name="connsiteX514-4231" fmla="*/ 3748 w 10000"/>
                    <a:gd name="connsiteY514-4232" fmla="*/ 5081 h 10000"/>
                    <a:gd name="connsiteX515-4233" fmla="*/ 3737 w 10000"/>
                    <a:gd name="connsiteY515-4234" fmla="*/ 5140 h 10000"/>
                    <a:gd name="connsiteX516-4235" fmla="*/ 3727 w 10000"/>
                    <a:gd name="connsiteY516-4236" fmla="*/ 5200 h 10000"/>
                    <a:gd name="connsiteX517-4237" fmla="*/ 3720 w 10000"/>
                    <a:gd name="connsiteY517-4238" fmla="*/ 5261 h 10000"/>
                    <a:gd name="connsiteX518-4239" fmla="*/ 3711 w 10000"/>
                    <a:gd name="connsiteY518-4240" fmla="*/ 5325 h 10000"/>
                    <a:gd name="connsiteX519-4241" fmla="*/ 3705 w 10000"/>
                    <a:gd name="connsiteY519-4242" fmla="*/ 5386 h 10000"/>
                    <a:gd name="connsiteX520-4243" fmla="*/ 3700 w 10000"/>
                    <a:gd name="connsiteY520-4244" fmla="*/ 5447 h 10000"/>
                    <a:gd name="connsiteX521-4245" fmla="*/ 3696 w 10000"/>
                    <a:gd name="connsiteY521-4246" fmla="*/ 5509 h 10000"/>
                    <a:gd name="connsiteX522-4247" fmla="*/ 3695 w 10000"/>
                    <a:gd name="connsiteY522-4248" fmla="*/ 5572 h 10000"/>
                    <a:gd name="connsiteX523-4249" fmla="*/ 3695 w 10000"/>
                    <a:gd name="connsiteY523-4250" fmla="*/ 5636 h 10000"/>
                    <a:gd name="connsiteX524-4251" fmla="*/ 3695 w 10000"/>
                    <a:gd name="connsiteY524-4252" fmla="*/ 5699 h 10000"/>
                    <a:gd name="connsiteX525-4253" fmla="*/ 3696 w 10000"/>
                    <a:gd name="connsiteY525-4254" fmla="*/ 5761 h 10000"/>
                    <a:gd name="connsiteX526-4255" fmla="*/ 3700 w 10000"/>
                    <a:gd name="connsiteY526-4256" fmla="*/ 5826 h 10000"/>
                    <a:gd name="connsiteX527-4257" fmla="*/ 3705 w 10000"/>
                    <a:gd name="connsiteY527-4258" fmla="*/ 5888 h 10000"/>
                    <a:gd name="connsiteX528-4259" fmla="*/ 3711 w 10000"/>
                    <a:gd name="connsiteY528-4260" fmla="*/ 5949 h 10000"/>
                    <a:gd name="connsiteX529-4261" fmla="*/ 3720 w 10000"/>
                    <a:gd name="connsiteY529-4262" fmla="*/ 6011 h 10000"/>
                    <a:gd name="connsiteX530-4263" fmla="*/ 3727 w 10000"/>
                    <a:gd name="connsiteY530-4264" fmla="*/ 6070 h 10000"/>
                    <a:gd name="connsiteX531-4265" fmla="*/ 3737 w 10000"/>
                    <a:gd name="connsiteY531-4266" fmla="*/ 6131 h 10000"/>
                    <a:gd name="connsiteX532-4267" fmla="*/ 3748 w 10000"/>
                    <a:gd name="connsiteY532-4268" fmla="*/ 6191 h 10000"/>
                    <a:gd name="connsiteX533-4269" fmla="*/ 3760 w 10000"/>
                    <a:gd name="connsiteY533-4270" fmla="*/ 6250 h 10000"/>
                    <a:gd name="connsiteX534-4271" fmla="*/ 3775 w 10000"/>
                    <a:gd name="connsiteY534-4272" fmla="*/ 6308 h 10000"/>
                    <a:gd name="connsiteX535-4273" fmla="*/ 3789 w 10000"/>
                    <a:gd name="connsiteY535-4274" fmla="*/ 6367 h 10000"/>
                    <a:gd name="connsiteX536-4275" fmla="*/ 3807 w 10000"/>
                    <a:gd name="connsiteY536-4276" fmla="*/ 6424 h 10000"/>
                    <a:gd name="connsiteX537-4277" fmla="*/ 3825 w 10000"/>
                    <a:gd name="connsiteY537-4278" fmla="*/ 6482 h 10000"/>
                    <a:gd name="connsiteX538-4279" fmla="*/ 3842 w 10000"/>
                    <a:gd name="connsiteY538-4280" fmla="*/ 6537 h 10000"/>
                    <a:gd name="connsiteX539-4281" fmla="*/ 3862 w 10000"/>
                    <a:gd name="connsiteY539-4282" fmla="*/ 6594 h 10000"/>
                    <a:gd name="connsiteX540-4283" fmla="*/ 3883 w 10000"/>
                    <a:gd name="connsiteY540-4284" fmla="*/ 6648 h 10000"/>
                    <a:gd name="connsiteX541-4285" fmla="*/ 3905 w 10000"/>
                    <a:gd name="connsiteY541-4286" fmla="*/ 6701 h 10000"/>
                    <a:gd name="connsiteX542-4287" fmla="*/ 3928 w 10000"/>
                    <a:gd name="connsiteY542-4288" fmla="*/ 6754 h 10000"/>
                    <a:gd name="connsiteX543-4289" fmla="*/ 3953 w 10000"/>
                    <a:gd name="connsiteY543-4290" fmla="*/ 6807 h 10000"/>
                    <a:gd name="connsiteX544-4291" fmla="*/ 3978 w 10000"/>
                    <a:gd name="connsiteY544-4292" fmla="*/ 6861 h 10000"/>
                    <a:gd name="connsiteX545-4293" fmla="*/ 4004 w 10000"/>
                    <a:gd name="connsiteY545-4294" fmla="*/ 6910 h 10000"/>
                    <a:gd name="connsiteX546-4295" fmla="*/ 4031 w 10000"/>
                    <a:gd name="connsiteY546-4296" fmla="*/ 6959 h 10000"/>
                    <a:gd name="connsiteX547-4297" fmla="*/ 4058 w 10000"/>
                    <a:gd name="connsiteY547-4298" fmla="*/ 7010 h 10000"/>
                    <a:gd name="connsiteX548-4299" fmla="*/ 4118 w 10000"/>
                    <a:gd name="connsiteY548-4300" fmla="*/ 7106 h 10000"/>
                    <a:gd name="connsiteX549-4301" fmla="*/ 4182 w 10000"/>
                    <a:gd name="connsiteY549-4302" fmla="*/ 7200 h 10000"/>
                    <a:gd name="connsiteX550-4303" fmla="*/ 4248 w 10000"/>
                    <a:gd name="connsiteY550-4304" fmla="*/ 7289 h 10000"/>
                    <a:gd name="connsiteX551-4305" fmla="*/ 4321 w 10000"/>
                    <a:gd name="connsiteY551-4306" fmla="*/ 7373 h 10000"/>
                    <a:gd name="connsiteX552-4307" fmla="*/ 4394 w 10000"/>
                    <a:gd name="connsiteY552-4308" fmla="*/ 7454 h 10000"/>
                    <a:gd name="connsiteX553-4309" fmla="*/ 4471 w 10000"/>
                    <a:gd name="connsiteY553-4310" fmla="*/ 7532 h 10000"/>
                    <a:gd name="connsiteX554-4311" fmla="*/ 4552 w 10000"/>
                    <a:gd name="connsiteY554-4312" fmla="*/ 7606 h 10000"/>
                    <a:gd name="connsiteX555-4313" fmla="*/ 4636 w 10000"/>
                    <a:gd name="connsiteY555-4314" fmla="*/ 7674 h 10000"/>
                    <a:gd name="connsiteX556-4315" fmla="*/ 4679 w 10000"/>
                    <a:gd name="connsiteY556-4316" fmla="*/ 7706 h 10000"/>
                    <a:gd name="connsiteX557-4317" fmla="*/ 4723 w 10000"/>
                    <a:gd name="connsiteY557-4318" fmla="*/ 7737 h 10000"/>
                    <a:gd name="connsiteX558-4319" fmla="*/ 4766 w 10000"/>
                    <a:gd name="connsiteY558-4320" fmla="*/ 7768 h 10000"/>
                    <a:gd name="connsiteX559-4321" fmla="*/ 4812 w 10000"/>
                    <a:gd name="connsiteY559-4322" fmla="*/ 7796 h 10000"/>
                    <a:gd name="connsiteX560-4323" fmla="*/ 4859 w 10000"/>
                    <a:gd name="connsiteY560-4324" fmla="*/ 7825 h 10000"/>
                    <a:gd name="connsiteX561-4325" fmla="*/ 4903 w 10000"/>
                    <a:gd name="connsiteY561-4326" fmla="*/ 7852 h 10000"/>
                    <a:gd name="connsiteX562-4327" fmla="*/ 4951 w 10000"/>
                    <a:gd name="connsiteY562-4328" fmla="*/ 7878 h 10000"/>
                    <a:gd name="connsiteX563-4329" fmla="*/ 4997 w 10000"/>
                    <a:gd name="connsiteY563-4330" fmla="*/ 7901 h 10000"/>
                    <a:gd name="connsiteX564-4331" fmla="*/ 5047 w 10000"/>
                    <a:gd name="connsiteY564-4332" fmla="*/ 7923 h 10000"/>
                    <a:gd name="connsiteX565-4333" fmla="*/ 5095 w 10000"/>
                    <a:gd name="connsiteY565-4334" fmla="*/ 7944 h 10000"/>
                    <a:gd name="connsiteX566-4335" fmla="*/ 5145 w 10000"/>
                    <a:gd name="connsiteY566-4336" fmla="*/ 7964 h 10000"/>
                    <a:gd name="connsiteX567-4337" fmla="*/ 5195 w 10000"/>
                    <a:gd name="connsiteY567-4338" fmla="*/ 7985 h 10000"/>
                    <a:gd name="connsiteX568-4339" fmla="*/ 5246 w 10000"/>
                    <a:gd name="connsiteY568-4340" fmla="*/ 8001 h 10000"/>
                    <a:gd name="connsiteX569-4341" fmla="*/ 5296 w 10000"/>
                    <a:gd name="connsiteY569-4342" fmla="*/ 8016 h 10000"/>
                    <a:gd name="connsiteX570-4343" fmla="*/ 5348 w 10000"/>
                    <a:gd name="connsiteY570-4344" fmla="*/ 8032 h 10000"/>
                    <a:gd name="connsiteX571-4345" fmla="*/ 5400 w 10000"/>
                    <a:gd name="connsiteY571-4346" fmla="*/ 8044 h 10000"/>
                    <a:gd name="connsiteX572-4347" fmla="*/ 5453 w 10000"/>
                    <a:gd name="connsiteY572-4348" fmla="*/ 8057 h 10000"/>
                    <a:gd name="connsiteX573-4349" fmla="*/ 5505 w 10000"/>
                    <a:gd name="connsiteY573-4350" fmla="*/ 8065 h 10000"/>
                    <a:gd name="connsiteX574-4351" fmla="*/ 5558 w 10000"/>
                    <a:gd name="connsiteY574-4352" fmla="*/ 8075 h 10000"/>
                    <a:gd name="connsiteX575-4353" fmla="*/ 5611 w 10000"/>
                    <a:gd name="connsiteY575-4354" fmla="*/ 8081 h 10000"/>
                    <a:gd name="connsiteX576-4355" fmla="*/ 5665 w 10000"/>
                    <a:gd name="connsiteY576-4356" fmla="*/ 8087 h 10000"/>
                    <a:gd name="connsiteX577-4357" fmla="*/ 5720 w 10000"/>
                    <a:gd name="connsiteY577-4358" fmla="*/ 8091 h 10000"/>
                    <a:gd name="connsiteX578-4359" fmla="*/ 5775 w 10000"/>
                    <a:gd name="connsiteY578-4360" fmla="*/ 8093 h 10000"/>
                    <a:gd name="connsiteX579-4361" fmla="*/ 5830 w 10000"/>
                    <a:gd name="connsiteY579-4362" fmla="*/ 8093 h 10000"/>
                    <a:gd name="connsiteX580-4363" fmla="*/ 5885 w 10000"/>
                    <a:gd name="connsiteY580-4364" fmla="*/ 8093 h 10000"/>
                    <a:gd name="connsiteX581-4365" fmla="*/ 5941 w 10000"/>
                    <a:gd name="connsiteY581-4366" fmla="*/ 8091 h 10000"/>
                    <a:gd name="connsiteX582-4367" fmla="*/ 5994 w 10000"/>
                    <a:gd name="connsiteY582-4368" fmla="*/ 8087 h 10000"/>
                    <a:gd name="connsiteX583-4369" fmla="*/ 6047 w 10000"/>
                    <a:gd name="connsiteY583-4370" fmla="*/ 8081 h 10000"/>
                    <a:gd name="connsiteX584-4371" fmla="*/ 6101 w 10000"/>
                    <a:gd name="connsiteY584-4372" fmla="*/ 8075 h 10000"/>
                    <a:gd name="connsiteX585-4373" fmla="*/ 6156 w 10000"/>
                    <a:gd name="connsiteY585-4374" fmla="*/ 8065 h 10000"/>
                    <a:gd name="connsiteX586-4375" fmla="*/ 6209 w 10000"/>
                    <a:gd name="connsiteY586-4376" fmla="*/ 8057 h 10000"/>
                    <a:gd name="connsiteX587-4377" fmla="*/ 6261 w 10000"/>
                    <a:gd name="connsiteY587-4378" fmla="*/ 8044 h 10000"/>
                    <a:gd name="connsiteX588-4379" fmla="*/ 6313 w 10000"/>
                    <a:gd name="connsiteY588-4380" fmla="*/ 8032 h 10000"/>
                    <a:gd name="connsiteX589-4381" fmla="*/ 6364 w 10000"/>
                    <a:gd name="connsiteY589-4382" fmla="*/ 8016 h 10000"/>
                    <a:gd name="connsiteX590-4383" fmla="*/ 6416 w 10000"/>
                    <a:gd name="connsiteY590-4384" fmla="*/ 8001 h 10000"/>
                    <a:gd name="connsiteX591-4385" fmla="*/ 6466 w 10000"/>
                    <a:gd name="connsiteY591-4386" fmla="*/ 7985 h 10000"/>
                    <a:gd name="connsiteX592-4387" fmla="*/ 6515 w 10000"/>
                    <a:gd name="connsiteY592-4388" fmla="*/ 7964 h 10000"/>
                    <a:gd name="connsiteX593-4389" fmla="*/ 6563 w 10000"/>
                    <a:gd name="connsiteY593-4390" fmla="*/ 7944 h 10000"/>
                    <a:gd name="connsiteX594-4391" fmla="*/ 6613 w 10000"/>
                    <a:gd name="connsiteY594-4392" fmla="*/ 7923 h 10000"/>
                    <a:gd name="connsiteX595-4393" fmla="*/ 6661 w 10000"/>
                    <a:gd name="connsiteY595-4394" fmla="*/ 7901 h 10000"/>
                    <a:gd name="connsiteX596-4395" fmla="*/ 6709 w 10000"/>
                    <a:gd name="connsiteY596-4396" fmla="*/ 7878 h 10000"/>
                    <a:gd name="connsiteX597-4397" fmla="*/ 6756 w 10000"/>
                    <a:gd name="connsiteY597-4398" fmla="*/ 7852 h 10000"/>
                    <a:gd name="connsiteX598-4399" fmla="*/ 6802 w 10000"/>
                    <a:gd name="connsiteY598-4400" fmla="*/ 7825 h 10000"/>
                    <a:gd name="connsiteX599-4401" fmla="*/ 6848 w 10000"/>
                    <a:gd name="connsiteY599-4402" fmla="*/ 7796 h 10000"/>
                    <a:gd name="connsiteX600-4403" fmla="*/ 6893 w 10000"/>
                    <a:gd name="connsiteY600-4404" fmla="*/ 7768 h 10000"/>
                    <a:gd name="connsiteX601-4405" fmla="*/ 6939 w 10000"/>
                    <a:gd name="connsiteY601-4406" fmla="*/ 7737 h 10000"/>
                    <a:gd name="connsiteX602-4407" fmla="*/ 6982 w 10000"/>
                    <a:gd name="connsiteY602-4408" fmla="*/ 7706 h 10000"/>
                    <a:gd name="connsiteX603-4409" fmla="*/ 7024 w 10000"/>
                    <a:gd name="connsiteY603-4410" fmla="*/ 7674 h 10000"/>
                    <a:gd name="connsiteX604-4411" fmla="*/ 7108 w 10000"/>
                    <a:gd name="connsiteY604-4412" fmla="*/ 7606 h 10000"/>
                    <a:gd name="connsiteX605-4413" fmla="*/ 7188 w 10000"/>
                    <a:gd name="connsiteY605-4414" fmla="*/ 7532 h 10000"/>
                    <a:gd name="connsiteX606-4415" fmla="*/ 7266 w 10000"/>
                    <a:gd name="connsiteY606-4416" fmla="*/ 7454 h 10000"/>
                    <a:gd name="connsiteX607-4417" fmla="*/ 7341 w 10000"/>
                    <a:gd name="connsiteY607-4418" fmla="*/ 7373 h 10000"/>
                    <a:gd name="connsiteX608-4419" fmla="*/ 7411 w 10000"/>
                    <a:gd name="connsiteY608-4420" fmla="*/ 7289 h 10000"/>
                    <a:gd name="connsiteX609-4421" fmla="*/ 7601 w 10000"/>
                    <a:gd name="connsiteY609-4422" fmla="*/ 7010 h 10000"/>
                    <a:gd name="connsiteX610-4423" fmla="*/ 7628 w 10000"/>
                    <a:gd name="connsiteY610-4424" fmla="*/ 6959 h 10000"/>
                    <a:gd name="connsiteX611-4425" fmla="*/ 7658 w 10000"/>
                    <a:gd name="connsiteY611-4426" fmla="*/ 6910 h 10000"/>
                    <a:gd name="connsiteX612-4427" fmla="*/ 7683 w 10000"/>
                    <a:gd name="connsiteY612-4428" fmla="*/ 6861 h 10000"/>
                    <a:gd name="connsiteX613-4429" fmla="*/ 7710 w 10000"/>
                    <a:gd name="connsiteY613-4430" fmla="*/ 6807 h 10000"/>
                    <a:gd name="connsiteX614-4431" fmla="*/ 7731 w 10000"/>
                    <a:gd name="connsiteY614-4432" fmla="*/ 6754 h 10000"/>
                    <a:gd name="connsiteX615-4433" fmla="*/ 7754 w 10000"/>
                    <a:gd name="connsiteY615-4434" fmla="*/ 6701 h 10000"/>
                    <a:gd name="connsiteX616-4435" fmla="*/ 7777 w 10000"/>
                    <a:gd name="connsiteY616-4436" fmla="*/ 6648 h 10000"/>
                    <a:gd name="connsiteX617-4437" fmla="*/ 7799 w 10000"/>
                    <a:gd name="connsiteY617-4438" fmla="*/ 6594 h 10000"/>
                    <a:gd name="connsiteX618-4439" fmla="*/ 7818 w 10000"/>
                    <a:gd name="connsiteY618-4440" fmla="*/ 6537 h 10000"/>
                    <a:gd name="connsiteX619-4441" fmla="*/ 7838 w 10000"/>
                    <a:gd name="connsiteY619-4442" fmla="*/ 6482 h 10000"/>
                    <a:gd name="connsiteX620-4443" fmla="*/ 7854 w 10000"/>
                    <a:gd name="connsiteY620-4444" fmla="*/ 6424 h 10000"/>
                    <a:gd name="connsiteX621-4445" fmla="*/ 7870 w 10000"/>
                    <a:gd name="connsiteY621-4446" fmla="*/ 6367 h 10000"/>
                    <a:gd name="connsiteX622-4447" fmla="*/ 7884 w 10000"/>
                    <a:gd name="connsiteY622-4448" fmla="*/ 6308 h 10000"/>
                    <a:gd name="connsiteX623-4449" fmla="*/ 7898 w 10000"/>
                    <a:gd name="connsiteY623-4450" fmla="*/ 6250 h 10000"/>
                    <a:gd name="connsiteX624-4451" fmla="*/ 7911 w 10000"/>
                    <a:gd name="connsiteY624-4452" fmla="*/ 6191 h 10000"/>
                    <a:gd name="connsiteX625-4453" fmla="*/ 7921 w 10000"/>
                    <a:gd name="connsiteY625-4454" fmla="*/ 6131 h 10000"/>
                    <a:gd name="connsiteX626-4455" fmla="*/ 7932 w 10000"/>
                    <a:gd name="connsiteY626-4456" fmla="*/ 6070 h 10000"/>
                    <a:gd name="connsiteX627-4457" fmla="*/ 7941 w 10000"/>
                    <a:gd name="connsiteY627-4458" fmla="*/ 6011 h 10000"/>
                    <a:gd name="connsiteX628-4459" fmla="*/ 7948 w 10000"/>
                    <a:gd name="connsiteY628-4460" fmla="*/ 5949 h 10000"/>
                    <a:gd name="connsiteX629-4461" fmla="*/ 7955 w 10000"/>
                    <a:gd name="connsiteY629-4462" fmla="*/ 5888 h 10000"/>
                    <a:gd name="connsiteX630-4463" fmla="*/ 7959 w 10000"/>
                    <a:gd name="connsiteY630-4464" fmla="*/ 5826 h 10000"/>
                    <a:gd name="connsiteX631-4465" fmla="*/ 7962 w 10000"/>
                    <a:gd name="connsiteY631-4466" fmla="*/ 5761 h 10000"/>
                    <a:gd name="connsiteX632-4467" fmla="*/ 7966 w 10000"/>
                    <a:gd name="connsiteY632-4468" fmla="*/ 5699 h 10000"/>
                    <a:gd name="connsiteX633-4469" fmla="*/ 7966 w 10000"/>
                    <a:gd name="connsiteY633-4470" fmla="*/ 5636 h 10000"/>
                    <a:gd name="connsiteX634-4471" fmla="*/ 7966 w 10000"/>
                    <a:gd name="connsiteY634-4472" fmla="*/ 5572 h 10000"/>
                    <a:gd name="connsiteX635-4473" fmla="*/ 7962 w 10000"/>
                    <a:gd name="connsiteY635-4474" fmla="*/ 5509 h 10000"/>
                    <a:gd name="connsiteX636-4475" fmla="*/ 7959 w 10000"/>
                    <a:gd name="connsiteY636-4476" fmla="*/ 5447 h 10000"/>
                    <a:gd name="connsiteX637-4477" fmla="*/ 7955 w 10000"/>
                    <a:gd name="connsiteY637-4478" fmla="*/ 5386 h 10000"/>
                    <a:gd name="connsiteX638-4479" fmla="*/ 7948 w 10000"/>
                    <a:gd name="connsiteY638-4480" fmla="*/ 5325 h 10000"/>
                    <a:gd name="connsiteX639-4481" fmla="*/ 7941 w 10000"/>
                    <a:gd name="connsiteY639-4482" fmla="*/ 5261 h 10000"/>
                    <a:gd name="connsiteX640-4483" fmla="*/ 7932 w 10000"/>
                    <a:gd name="connsiteY640-4484" fmla="*/ 5200 h 10000"/>
                    <a:gd name="connsiteX641-4485" fmla="*/ 7921 w 10000"/>
                    <a:gd name="connsiteY641-4486" fmla="*/ 5140 h 10000"/>
                    <a:gd name="connsiteX642-4487" fmla="*/ 7911 w 10000"/>
                    <a:gd name="connsiteY642-4488" fmla="*/ 5081 h 10000"/>
                    <a:gd name="connsiteX643-4489" fmla="*/ 7898 w 10000"/>
                    <a:gd name="connsiteY643-4490" fmla="*/ 5022 h 10000"/>
                    <a:gd name="connsiteX644-4491" fmla="*/ 7884 w 10000"/>
                    <a:gd name="connsiteY644-4492" fmla="*/ 4962 h 10000"/>
                    <a:gd name="connsiteX645-4493" fmla="*/ 7870 w 10000"/>
                    <a:gd name="connsiteY645-4494" fmla="*/ 4905 h 10000"/>
                    <a:gd name="connsiteX646-4495" fmla="*/ 7854 w 10000"/>
                    <a:gd name="connsiteY646-4496" fmla="*/ 4847 h 10000"/>
                    <a:gd name="connsiteX647-4497" fmla="*/ 7838 w 10000"/>
                    <a:gd name="connsiteY647-4498" fmla="*/ 4790 h 10000"/>
                    <a:gd name="connsiteX648-4499" fmla="*/ 7818 w 10000"/>
                    <a:gd name="connsiteY648-4500" fmla="*/ 4735 h 10000"/>
                    <a:gd name="connsiteX649-4501" fmla="*/ 7799 w 10000"/>
                    <a:gd name="connsiteY649-4502" fmla="*/ 4680 h 10000"/>
                    <a:gd name="connsiteX650-4503" fmla="*/ 7777 w 10000"/>
                    <a:gd name="connsiteY650-4504" fmla="*/ 4624 h 10000"/>
                    <a:gd name="connsiteX651-4505" fmla="*/ 7754 w 10000"/>
                    <a:gd name="connsiteY651-4506" fmla="*/ 4569 h 10000"/>
                    <a:gd name="connsiteX652-4507" fmla="*/ 7731 w 10000"/>
                    <a:gd name="connsiteY652-4508" fmla="*/ 4518 h 10000"/>
                    <a:gd name="connsiteX653-4509" fmla="*/ 7710 w 10000"/>
                    <a:gd name="connsiteY653-4510" fmla="*/ 4464 h 10000"/>
                    <a:gd name="connsiteX654-4511" fmla="*/ 7683 w 10000"/>
                    <a:gd name="connsiteY654-4512" fmla="*/ 4413 h 10000"/>
                    <a:gd name="connsiteX655-4513" fmla="*/ 7658 w 10000"/>
                    <a:gd name="connsiteY655-4514" fmla="*/ 4360 h 10000"/>
                    <a:gd name="connsiteX656-4515" fmla="*/ 7628 w 10000"/>
                    <a:gd name="connsiteY656-4516" fmla="*/ 4311 h 10000"/>
                    <a:gd name="connsiteX657-4517" fmla="*/ 7601 w 10000"/>
                    <a:gd name="connsiteY657-4518" fmla="*/ 4262 h 10000"/>
                    <a:gd name="connsiteX658-4519" fmla="*/ 7542 w 10000"/>
                    <a:gd name="connsiteY658-4520" fmla="*/ 4165 h 10000"/>
                    <a:gd name="connsiteX659-4521" fmla="*/ 7478 w 10000"/>
                    <a:gd name="connsiteY659-4522" fmla="*/ 4073 h 10000"/>
                    <a:gd name="connsiteX660-4523" fmla="*/ 7411 w 10000"/>
                    <a:gd name="connsiteY660-4524" fmla="*/ 3983 h 10000"/>
                    <a:gd name="connsiteX661-4525" fmla="*/ 7341 w 10000"/>
                    <a:gd name="connsiteY661-4526" fmla="*/ 3897 h 10000"/>
                    <a:gd name="connsiteX662-4527" fmla="*/ 4205 w 10000"/>
                    <a:gd name="connsiteY662-4528" fmla="*/ 0 h 10000"/>
                    <a:gd name="connsiteX663-4529" fmla="*/ 3515 w 10000"/>
                    <a:gd name="connsiteY663-4530" fmla="*/ 1509 h 10000"/>
                    <a:gd name="connsiteX664-4531" fmla="*/ 1180 w 10000"/>
                    <a:gd name="connsiteY664-4532" fmla="*/ 1509 h 10000"/>
                    <a:gd name="connsiteX665-4533" fmla="*/ 1119 w 10000"/>
                    <a:gd name="connsiteY665-4534" fmla="*/ 1509 h 10000"/>
                    <a:gd name="connsiteX666-4535" fmla="*/ 1061 w 10000"/>
                    <a:gd name="connsiteY666-4536" fmla="*/ 1513 h 10000"/>
                    <a:gd name="connsiteX667-4537" fmla="*/ 1000 w 10000"/>
                    <a:gd name="connsiteY667-4538" fmla="*/ 1524 h 10000"/>
                    <a:gd name="connsiteX668-4539" fmla="*/ 943 w 10000"/>
                    <a:gd name="connsiteY668-4540" fmla="*/ 1536 h 10000"/>
                    <a:gd name="connsiteX669-4541" fmla="*/ 886 w 10000"/>
                    <a:gd name="connsiteY669-4542" fmla="*/ 1552 h 10000"/>
                    <a:gd name="connsiteX670-4543" fmla="*/ 831 w 10000"/>
                    <a:gd name="connsiteY670-4544" fmla="*/ 1569 h 10000"/>
                    <a:gd name="connsiteX671-4545" fmla="*/ 774 w 10000"/>
                    <a:gd name="connsiteY671-4546" fmla="*/ 1591 h 10000"/>
                    <a:gd name="connsiteX672-4547" fmla="*/ 721 w 10000"/>
                    <a:gd name="connsiteY672-4548" fmla="*/ 1616 h 10000"/>
                    <a:gd name="connsiteX673-4549" fmla="*/ 669 w 10000"/>
                    <a:gd name="connsiteY673-4550" fmla="*/ 1642 h 10000"/>
                    <a:gd name="connsiteX674-4551" fmla="*/ 618 w 10000"/>
                    <a:gd name="connsiteY674-4552" fmla="*/ 1673 h 10000"/>
                    <a:gd name="connsiteX675-4553" fmla="*/ 571 w 10000"/>
                    <a:gd name="connsiteY675-4554" fmla="*/ 1704 h 10000"/>
                    <a:gd name="connsiteX676-4555" fmla="*/ 521 w 10000"/>
                    <a:gd name="connsiteY676-4556" fmla="*/ 1741 h 10000"/>
                    <a:gd name="connsiteX677-4557" fmla="*/ 475 w 10000"/>
                    <a:gd name="connsiteY677-4558" fmla="*/ 1778 h 10000"/>
                    <a:gd name="connsiteX678-4559" fmla="*/ 431 w 10000"/>
                    <a:gd name="connsiteY678-4560" fmla="*/ 1819 h 10000"/>
                    <a:gd name="connsiteX679-4561" fmla="*/ 388 w 10000"/>
                    <a:gd name="connsiteY679-4562" fmla="*/ 1862 h 10000"/>
                    <a:gd name="connsiteX680-4563" fmla="*/ 347 w 10000"/>
                    <a:gd name="connsiteY680-4564" fmla="*/ 1907 h 10000"/>
                    <a:gd name="connsiteX681-4565" fmla="*/ 308 w 10000"/>
                    <a:gd name="connsiteY681-4566" fmla="*/ 1954 h 10000"/>
                    <a:gd name="connsiteX682-4567" fmla="*/ 271 w 10000"/>
                    <a:gd name="connsiteY682-4568" fmla="*/ 2005 h 10000"/>
                    <a:gd name="connsiteX683-4569" fmla="*/ 235 w 10000"/>
                    <a:gd name="connsiteY683-4570" fmla="*/ 2054 h 10000"/>
                    <a:gd name="connsiteX684-4571" fmla="*/ 203 w 10000"/>
                    <a:gd name="connsiteY684-4572" fmla="*/ 2109 h 10000"/>
                    <a:gd name="connsiteX685-4573" fmla="*/ 173 w 10000"/>
                    <a:gd name="connsiteY685-4574" fmla="*/ 2163 h 10000"/>
                    <a:gd name="connsiteX686-4575" fmla="*/ 142 w 10000"/>
                    <a:gd name="connsiteY686-4576" fmla="*/ 2220 h 10000"/>
                    <a:gd name="connsiteX687-4577" fmla="*/ 117 w 10000"/>
                    <a:gd name="connsiteY687-4578" fmla="*/ 2277 h 10000"/>
                    <a:gd name="connsiteX688-4579" fmla="*/ 93 w 10000"/>
                    <a:gd name="connsiteY688-4580" fmla="*/ 2339 h 10000"/>
                    <a:gd name="connsiteX689-4581" fmla="*/ 73 w 10000"/>
                    <a:gd name="connsiteY689-4582" fmla="*/ 2398 h 10000"/>
                    <a:gd name="connsiteX690-4583" fmla="*/ 53 w 10000"/>
                    <a:gd name="connsiteY690-4584" fmla="*/ 2464 h 10000"/>
                    <a:gd name="connsiteX691-4585" fmla="*/ 37 w 10000"/>
                    <a:gd name="connsiteY691-4586" fmla="*/ 2527 h 10000"/>
                    <a:gd name="connsiteX692-4587" fmla="*/ 25 w 10000"/>
                    <a:gd name="connsiteY692-4588" fmla="*/ 2591 h 10000"/>
                    <a:gd name="connsiteX693-4589" fmla="*/ 14 w 10000"/>
                    <a:gd name="connsiteY693-4590" fmla="*/ 2660 h 10000"/>
                    <a:gd name="connsiteX694-4591" fmla="*/ 7 w 10000"/>
                    <a:gd name="connsiteY694-4592" fmla="*/ 2728 h 10000"/>
                    <a:gd name="connsiteX695-4593" fmla="*/ 2 w 10000"/>
                    <a:gd name="connsiteY695-4594" fmla="*/ 2795 h 10000"/>
                    <a:gd name="connsiteX696-4595" fmla="*/ 0 w 10000"/>
                    <a:gd name="connsiteY696-4596" fmla="*/ 2865 h 10000"/>
                    <a:gd name="connsiteX697-4597" fmla="*/ 0 w 10000"/>
                    <a:gd name="connsiteY697-4598" fmla="*/ 8646 h 10000"/>
                    <a:gd name="connsiteX698-4599" fmla="*/ 2 w 10000"/>
                    <a:gd name="connsiteY698-4600" fmla="*/ 8714 h 10000"/>
                    <a:gd name="connsiteX699-4601" fmla="*/ 7 w 10000"/>
                    <a:gd name="connsiteY699-4602" fmla="*/ 8784 h 10000"/>
                    <a:gd name="connsiteX700-4603" fmla="*/ 14 w 10000"/>
                    <a:gd name="connsiteY700-4604" fmla="*/ 8849 h 10000"/>
                    <a:gd name="connsiteX701-4605" fmla="*/ 25 w 10000"/>
                    <a:gd name="connsiteY701-4606" fmla="*/ 8917 h 10000"/>
                    <a:gd name="connsiteX702-4607" fmla="*/ 37 w 10000"/>
                    <a:gd name="connsiteY702-4608" fmla="*/ 8982 h 10000"/>
                    <a:gd name="connsiteX703-4609" fmla="*/ 53 w 10000"/>
                    <a:gd name="connsiteY703-4610" fmla="*/ 9048 h 10000"/>
                    <a:gd name="connsiteX704-4611" fmla="*/ 73 w 10000"/>
                    <a:gd name="connsiteY704-4612" fmla="*/ 9109 h 10000"/>
                    <a:gd name="connsiteX705-4613" fmla="*/ 93 w 10000"/>
                    <a:gd name="connsiteY705-4614" fmla="*/ 9171 h 10000"/>
                    <a:gd name="connsiteX706-4615" fmla="*/ 117 w 10000"/>
                    <a:gd name="connsiteY706-4616" fmla="*/ 9230 h 10000"/>
                    <a:gd name="connsiteX707-4617" fmla="*/ 142 w 10000"/>
                    <a:gd name="connsiteY707-4618" fmla="*/ 9289 h 10000"/>
                    <a:gd name="connsiteX708-4619" fmla="*/ 173 w 10000"/>
                    <a:gd name="connsiteY708-4620" fmla="*/ 9347 h 10000"/>
                    <a:gd name="connsiteX709-4621" fmla="*/ 203 w 10000"/>
                    <a:gd name="connsiteY709-4622" fmla="*/ 9402 h 10000"/>
                    <a:gd name="connsiteX710-4623" fmla="*/ 235 w 10000"/>
                    <a:gd name="connsiteY710-4624" fmla="*/ 9453 h 10000"/>
                    <a:gd name="connsiteX711-4625" fmla="*/ 271 w 10000"/>
                    <a:gd name="connsiteY711-4626" fmla="*/ 9506 h 10000"/>
                    <a:gd name="connsiteX712-4627" fmla="*/ 308 w 10000"/>
                    <a:gd name="connsiteY712-4628" fmla="*/ 9556 h 10000"/>
                    <a:gd name="connsiteX713-4629" fmla="*/ 347 w 10000"/>
                    <a:gd name="connsiteY713-4630" fmla="*/ 9603 h 10000"/>
                    <a:gd name="connsiteX714-4631" fmla="*/ 388 w 10000"/>
                    <a:gd name="connsiteY714-4632" fmla="*/ 9650 h 10000"/>
                    <a:gd name="connsiteX715-4633" fmla="*/ 431 w 10000"/>
                    <a:gd name="connsiteY715-4634" fmla="*/ 9691 h 10000"/>
                    <a:gd name="connsiteX716-4635" fmla="*/ 475 w 10000"/>
                    <a:gd name="connsiteY716-4636" fmla="*/ 9732 h 10000"/>
                    <a:gd name="connsiteX717-4637" fmla="*/ 521 w 10000"/>
                    <a:gd name="connsiteY717-4638" fmla="*/ 9769 h 10000"/>
                    <a:gd name="connsiteX718-4639" fmla="*/ 571 w 10000"/>
                    <a:gd name="connsiteY718-4640" fmla="*/ 9803 h 10000"/>
                    <a:gd name="connsiteX719-4641" fmla="*/ 618 w 10000"/>
                    <a:gd name="connsiteY719-4642" fmla="*/ 9836 h 10000"/>
                    <a:gd name="connsiteX720-4643" fmla="*/ 669 w 10000"/>
                    <a:gd name="connsiteY720-4644" fmla="*/ 9867 h 10000"/>
                    <a:gd name="connsiteX721-4645" fmla="*/ 721 w 10000"/>
                    <a:gd name="connsiteY721-4646" fmla="*/ 9894 h 10000"/>
                    <a:gd name="connsiteX722-4647" fmla="*/ 774 w 10000"/>
                    <a:gd name="connsiteY722-4648" fmla="*/ 9918 h 10000"/>
                    <a:gd name="connsiteX723-4649" fmla="*/ 831 w 10000"/>
                    <a:gd name="connsiteY723-4650" fmla="*/ 9939 h 10000"/>
                    <a:gd name="connsiteX724-4651" fmla="*/ 886 w 10000"/>
                    <a:gd name="connsiteY724-4652" fmla="*/ 9957 h 10000"/>
                    <a:gd name="connsiteX725-4653" fmla="*/ 943 w 10000"/>
                    <a:gd name="connsiteY725-4654" fmla="*/ 9975 h 10000"/>
                    <a:gd name="connsiteX726-4655" fmla="*/ 1000 w 10000"/>
                    <a:gd name="connsiteY726-4656" fmla="*/ 9986 h 10000"/>
                    <a:gd name="connsiteX727-4657" fmla="*/ 1061 w 10000"/>
                    <a:gd name="connsiteY727-4658" fmla="*/ 9994 h 10000"/>
                    <a:gd name="connsiteX728-4659" fmla="*/ 1119 w 10000"/>
                    <a:gd name="connsiteY728-4660" fmla="*/ 10000 h 10000"/>
                    <a:gd name="connsiteX729-4661" fmla="*/ 1180 w 10000"/>
                    <a:gd name="connsiteY729-4662" fmla="*/ 10000 h 10000"/>
                    <a:gd name="connsiteX730-4663" fmla="*/ 8820 w 10000"/>
                    <a:gd name="connsiteY730-4664" fmla="*/ 10000 h 10000"/>
                    <a:gd name="connsiteX731-4665" fmla="*/ 8882 w 10000"/>
                    <a:gd name="connsiteY731-4666" fmla="*/ 10000 h 10000"/>
                    <a:gd name="connsiteX732-4667" fmla="*/ 8941 w 10000"/>
                    <a:gd name="connsiteY732-4668" fmla="*/ 9994 h 10000"/>
                    <a:gd name="connsiteX733-4669" fmla="*/ 9000 w 10000"/>
                    <a:gd name="connsiteY733-4670" fmla="*/ 9986 h 10000"/>
                    <a:gd name="connsiteX734-4671" fmla="*/ 9059 w 10000"/>
                    <a:gd name="connsiteY734-4672" fmla="*/ 9975 h 10000"/>
                    <a:gd name="connsiteX735-4673" fmla="*/ 9114 w 10000"/>
                    <a:gd name="connsiteY735-4674" fmla="*/ 9957 h 10000"/>
                    <a:gd name="connsiteX736-4675" fmla="*/ 9172 w 10000"/>
                    <a:gd name="connsiteY736-4676" fmla="*/ 9939 h 10000"/>
                    <a:gd name="connsiteX737-4677" fmla="*/ 9226 w 10000"/>
                    <a:gd name="connsiteY737-4678" fmla="*/ 9918 h 10000"/>
                    <a:gd name="connsiteX738-4679" fmla="*/ 9279 w 10000"/>
                    <a:gd name="connsiteY738-4680" fmla="*/ 9894 h 10000"/>
                    <a:gd name="connsiteX739-4681" fmla="*/ 9331 w 10000"/>
                    <a:gd name="connsiteY739-4682" fmla="*/ 9867 h 10000"/>
                    <a:gd name="connsiteX740-4683" fmla="*/ 9382 w 10000"/>
                    <a:gd name="connsiteY740-4684" fmla="*/ 9836 h 10000"/>
                    <a:gd name="connsiteX741-4685" fmla="*/ 9432 w 10000"/>
                    <a:gd name="connsiteY741-4686" fmla="*/ 9803 h 10000"/>
                    <a:gd name="connsiteX742-4687" fmla="*/ 9480 w 10000"/>
                    <a:gd name="connsiteY742-4688" fmla="*/ 9769 h 10000"/>
                    <a:gd name="connsiteX743-4689" fmla="*/ 9525 w 10000"/>
                    <a:gd name="connsiteY743-4690" fmla="*/ 9732 h 10000"/>
                    <a:gd name="connsiteX744-4691" fmla="*/ 9571 w 10000"/>
                    <a:gd name="connsiteY744-4692" fmla="*/ 9691 h 10000"/>
                    <a:gd name="connsiteX745-4693" fmla="*/ 9612 w 10000"/>
                    <a:gd name="connsiteY745-4694" fmla="*/ 9650 h 10000"/>
                    <a:gd name="connsiteX746-4695" fmla="*/ 9653 w 10000"/>
                    <a:gd name="connsiteY746-4696" fmla="*/ 9603 h 10000"/>
                    <a:gd name="connsiteX747-4697" fmla="*/ 9692 w 10000"/>
                    <a:gd name="connsiteY747-4698" fmla="*/ 9556 h 10000"/>
                    <a:gd name="connsiteX748-4699" fmla="*/ 9729 w 10000"/>
                    <a:gd name="connsiteY748-4700" fmla="*/ 9506 h 10000"/>
                    <a:gd name="connsiteX749-4701" fmla="*/ 9765 w 10000"/>
                    <a:gd name="connsiteY749-4702" fmla="*/ 9453 h 10000"/>
                    <a:gd name="connsiteX750-4703" fmla="*/ 9797 w 10000"/>
                    <a:gd name="connsiteY750-4704" fmla="*/ 9402 h 10000"/>
                    <a:gd name="connsiteX751-4705" fmla="*/ 9829 w 10000"/>
                    <a:gd name="connsiteY751-4706" fmla="*/ 9347 h 10000"/>
                    <a:gd name="connsiteX752-4707" fmla="*/ 9858 w 10000"/>
                    <a:gd name="connsiteY752-4708" fmla="*/ 9289 h 10000"/>
                    <a:gd name="connsiteX753-4709" fmla="*/ 9883 w 10000"/>
                    <a:gd name="connsiteY753-4710" fmla="*/ 9230 h 10000"/>
                    <a:gd name="connsiteX754-4711" fmla="*/ 9907 w 10000"/>
                    <a:gd name="connsiteY754-4712" fmla="*/ 9171 h 10000"/>
                    <a:gd name="connsiteX755-4713" fmla="*/ 9927 w 10000"/>
                    <a:gd name="connsiteY755-4714" fmla="*/ 9109 h 10000"/>
                    <a:gd name="connsiteX756-4715" fmla="*/ 9947 w 10000"/>
                    <a:gd name="connsiteY756-4716" fmla="*/ 9048 h 10000"/>
                    <a:gd name="connsiteX757-4717" fmla="*/ 9963 w 10000"/>
                    <a:gd name="connsiteY757-4718" fmla="*/ 8982 h 10000"/>
                    <a:gd name="connsiteX758-4719" fmla="*/ 9975 w 10000"/>
                    <a:gd name="connsiteY758-4720" fmla="*/ 8917 h 10000"/>
                    <a:gd name="connsiteX759-4721" fmla="*/ 9986 w 10000"/>
                    <a:gd name="connsiteY759-4722" fmla="*/ 8849 h 10000"/>
                    <a:gd name="connsiteX760-4723" fmla="*/ 9995 w 10000"/>
                    <a:gd name="connsiteY760-4724" fmla="*/ 8784 h 10000"/>
                    <a:gd name="connsiteX761-4725" fmla="*/ 9998 w 10000"/>
                    <a:gd name="connsiteY761-4726" fmla="*/ 8714 h 10000"/>
                    <a:gd name="connsiteX762-4727" fmla="*/ 10000 w 10000"/>
                    <a:gd name="connsiteY762-4728" fmla="*/ 8646 h 10000"/>
                    <a:gd name="connsiteX763-4729" fmla="*/ 10000 w 10000"/>
                    <a:gd name="connsiteY763-4730" fmla="*/ 2865 h 10000"/>
                    <a:gd name="connsiteX764-4731" fmla="*/ 9998 w 10000"/>
                    <a:gd name="connsiteY764-4732" fmla="*/ 2795 h 10000"/>
                    <a:gd name="connsiteX765-4733" fmla="*/ 9995 w 10000"/>
                    <a:gd name="connsiteY765-4734" fmla="*/ 2728 h 10000"/>
                    <a:gd name="connsiteX766-4735" fmla="*/ 9986 w 10000"/>
                    <a:gd name="connsiteY766-4736" fmla="*/ 2660 h 10000"/>
                    <a:gd name="connsiteX767-4737" fmla="*/ 9975 w 10000"/>
                    <a:gd name="connsiteY767-4738" fmla="*/ 2591 h 10000"/>
                    <a:gd name="connsiteX768-4739" fmla="*/ 9963 w 10000"/>
                    <a:gd name="connsiteY768-4740" fmla="*/ 2527 h 10000"/>
                    <a:gd name="connsiteX769-4741" fmla="*/ 9947 w 10000"/>
                    <a:gd name="connsiteY769-4742" fmla="*/ 2464 h 10000"/>
                    <a:gd name="connsiteX770-4743" fmla="*/ 9927 w 10000"/>
                    <a:gd name="connsiteY770-4744" fmla="*/ 2398 h 10000"/>
                    <a:gd name="connsiteX771-4745" fmla="*/ 9907 w 10000"/>
                    <a:gd name="connsiteY771-4746" fmla="*/ 2339 h 10000"/>
                    <a:gd name="connsiteX772-4747" fmla="*/ 9883 w 10000"/>
                    <a:gd name="connsiteY772-4748" fmla="*/ 2277 h 10000"/>
                    <a:gd name="connsiteX773-4749" fmla="*/ 9858 w 10000"/>
                    <a:gd name="connsiteY773-4750" fmla="*/ 2220 h 10000"/>
                    <a:gd name="connsiteX774-4751" fmla="*/ 9829 w 10000"/>
                    <a:gd name="connsiteY774-4752" fmla="*/ 2163 h 10000"/>
                    <a:gd name="connsiteX775-4753" fmla="*/ 9797 w 10000"/>
                    <a:gd name="connsiteY775-4754" fmla="*/ 2109 h 10000"/>
                    <a:gd name="connsiteX776-4755" fmla="*/ 9765 w 10000"/>
                    <a:gd name="connsiteY776-4756" fmla="*/ 2054 h 10000"/>
                    <a:gd name="connsiteX777-4757" fmla="*/ 9729 w 10000"/>
                    <a:gd name="connsiteY777-4758" fmla="*/ 2005 h 10000"/>
                    <a:gd name="connsiteX778-4759" fmla="*/ 9692 w 10000"/>
                    <a:gd name="connsiteY778-4760" fmla="*/ 1954 h 10000"/>
                    <a:gd name="connsiteX779-4761" fmla="*/ 9653 w 10000"/>
                    <a:gd name="connsiteY779-4762" fmla="*/ 1907 h 10000"/>
                    <a:gd name="connsiteX780-4763" fmla="*/ 9612 w 10000"/>
                    <a:gd name="connsiteY780-4764" fmla="*/ 1862 h 10000"/>
                    <a:gd name="connsiteX781-4765" fmla="*/ 9571 w 10000"/>
                    <a:gd name="connsiteY781-4766" fmla="*/ 1819 h 10000"/>
                    <a:gd name="connsiteX782-4767" fmla="*/ 9525 w 10000"/>
                    <a:gd name="connsiteY782-4768" fmla="*/ 1778 h 10000"/>
                    <a:gd name="connsiteX783-4769" fmla="*/ 9480 w 10000"/>
                    <a:gd name="connsiteY783-4770" fmla="*/ 1741 h 10000"/>
                    <a:gd name="connsiteX784-4771" fmla="*/ 9432 w 10000"/>
                    <a:gd name="connsiteY784-4772" fmla="*/ 1704 h 10000"/>
                    <a:gd name="connsiteX785-4773" fmla="*/ 9382 w 10000"/>
                    <a:gd name="connsiteY785-4774" fmla="*/ 1673 h 10000"/>
                    <a:gd name="connsiteX786-4775" fmla="*/ 9331 w 10000"/>
                    <a:gd name="connsiteY786-4776" fmla="*/ 1642 h 10000"/>
                    <a:gd name="connsiteX787-4777" fmla="*/ 9279 w 10000"/>
                    <a:gd name="connsiteY787-4778" fmla="*/ 1616 h 10000"/>
                    <a:gd name="connsiteX788-4779" fmla="*/ 9226 w 10000"/>
                    <a:gd name="connsiteY788-4780" fmla="*/ 1591 h 10000"/>
                    <a:gd name="connsiteX789-4781" fmla="*/ 9172 w 10000"/>
                    <a:gd name="connsiteY789-4782" fmla="*/ 1569 h 10000"/>
                    <a:gd name="connsiteX790-4783" fmla="*/ 9114 w 10000"/>
                    <a:gd name="connsiteY790-4784" fmla="*/ 1552 h 10000"/>
                    <a:gd name="connsiteX791-4785" fmla="*/ 9059 w 10000"/>
                    <a:gd name="connsiteY791-4786" fmla="*/ 1536 h 10000"/>
                    <a:gd name="connsiteX792-4787" fmla="*/ 9000 w 10000"/>
                    <a:gd name="connsiteY792-4788" fmla="*/ 1524 h 10000"/>
                    <a:gd name="connsiteX793-4789" fmla="*/ 8941 w 10000"/>
                    <a:gd name="connsiteY793-4790" fmla="*/ 1513 h 10000"/>
                    <a:gd name="connsiteX794-4791" fmla="*/ 8882 w 10000"/>
                    <a:gd name="connsiteY794-4792" fmla="*/ 1509 h 10000"/>
                    <a:gd name="connsiteX795-4793" fmla="*/ 8820 w 10000"/>
                    <a:gd name="connsiteY795-4794" fmla="*/ 1509 h 10000"/>
                    <a:gd name="connsiteX796-4795" fmla="*/ 8446 w 10000"/>
                    <a:gd name="connsiteY796-4796" fmla="*/ 1509 h 10000"/>
                    <a:gd name="connsiteX797-4797" fmla="*/ 7653 w 10000"/>
                    <a:gd name="connsiteY797-4798" fmla="*/ 0 h 10000"/>
                    <a:gd name="connsiteX798-4799" fmla="*/ 4205 w 10000"/>
                    <a:gd name="connsiteY798-4800" fmla="*/ 0 h 1000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  <a:cxn ang="0">
                      <a:pos x="connsiteX23-47" y="connsiteY23-48"/>
                    </a:cxn>
                    <a:cxn ang="0">
                      <a:pos x="connsiteX24-49" y="connsiteY24-50"/>
                    </a:cxn>
                    <a:cxn ang="0">
                      <a:pos x="connsiteX25-51" y="connsiteY25-52"/>
                    </a:cxn>
                    <a:cxn ang="0">
                      <a:pos x="connsiteX26-53" y="connsiteY26-54"/>
                    </a:cxn>
                    <a:cxn ang="0">
                      <a:pos x="connsiteX27-55" y="connsiteY27-56"/>
                    </a:cxn>
                    <a:cxn ang="0">
                      <a:pos x="connsiteX28-57" y="connsiteY28-58"/>
                    </a:cxn>
                    <a:cxn ang="0">
                      <a:pos x="connsiteX29-59" y="connsiteY29-60"/>
                    </a:cxn>
                    <a:cxn ang="0">
                      <a:pos x="connsiteX30-61" y="connsiteY30-62"/>
                    </a:cxn>
                    <a:cxn ang="0">
                      <a:pos x="connsiteX31-63" y="connsiteY31-64"/>
                    </a:cxn>
                    <a:cxn ang="0">
                      <a:pos x="connsiteX32-65" y="connsiteY32-66"/>
                    </a:cxn>
                    <a:cxn ang="0">
                      <a:pos x="connsiteX33-67" y="connsiteY33-68"/>
                    </a:cxn>
                    <a:cxn ang="0">
                      <a:pos x="connsiteX34-69" y="connsiteY34-70"/>
                    </a:cxn>
                    <a:cxn ang="0">
                      <a:pos x="connsiteX35-71" y="connsiteY35-72"/>
                    </a:cxn>
                    <a:cxn ang="0">
                      <a:pos x="connsiteX36-73" y="connsiteY36-74"/>
                    </a:cxn>
                    <a:cxn ang="0">
                      <a:pos x="connsiteX37-75" y="connsiteY37-76"/>
                    </a:cxn>
                    <a:cxn ang="0">
                      <a:pos x="connsiteX38-77" y="connsiteY38-78"/>
                    </a:cxn>
                    <a:cxn ang="0">
                      <a:pos x="connsiteX39-79" y="connsiteY39-80"/>
                    </a:cxn>
                    <a:cxn ang="0">
                      <a:pos x="connsiteX40-81" y="connsiteY40-82"/>
                    </a:cxn>
                    <a:cxn ang="0">
                      <a:pos x="connsiteX41-83" y="connsiteY41-84"/>
                    </a:cxn>
                    <a:cxn ang="0">
                      <a:pos x="connsiteX42-85" y="connsiteY42-86"/>
                    </a:cxn>
                    <a:cxn ang="0">
                      <a:pos x="connsiteX43-87" y="connsiteY43-88"/>
                    </a:cxn>
                    <a:cxn ang="0">
                      <a:pos x="connsiteX44-89" y="connsiteY44-90"/>
                    </a:cxn>
                    <a:cxn ang="0">
                      <a:pos x="connsiteX45-91" y="connsiteY45-92"/>
                    </a:cxn>
                    <a:cxn ang="0">
                      <a:pos x="connsiteX46-93" y="connsiteY46-94"/>
                    </a:cxn>
                    <a:cxn ang="0">
                      <a:pos x="connsiteX47-95" y="connsiteY47-96"/>
                    </a:cxn>
                    <a:cxn ang="0">
                      <a:pos x="connsiteX48-97" y="connsiteY48-98"/>
                    </a:cxn>
                    <a:cxn ang="0">
                      <a:pos x="connsiteX49-99" y="connsiteY49-100"/>
                    </a:cxn>
                    <a:cxn ang="0">
                      <a:pos x="connsiteX50-101" y="connsiteY50-102"/>
                    </a:cxn>
                    <a:cxn ang="0">
                      <a:pos x="connsiteX51-103" y="connsiteY51-104"/>
                    </a:cxn>
                    <a:cxn ang="0">
                      <a:pos x="connsiteX52-105" y="connsiteY52-106"/>
                    </a:cxn>
                    <a:cxn ang="0">
                      <a:pos x="connsiteX53-107" y="connsiteY53-108"/>
                    </a:cxn>
                    <a:cxn ang="0">
                      <a:pos x="connsiteX54-109" y="connsiteY54-110"/>
                    </a:cxn>
                    <a:cxn ang="0">
                      <a:pos x="connsiteX55-111" y="connsiteY55-112"/>
                    </a:cxn>
                    <a:cxn ang="0">
                      <a:pos x="connsiteX56-113" y="connsiteY56-114"/>
                    </a:cxn>
                    <a:cxn ang="0">
                      <a:pos x="connsiteX57-115" y="connsiteY57-116"/>
                    </a:cxn>
                    <a:cxn ang="0">
                      <a:pos x="connsiteX58-117" y="connsiteY58-118"/>
                    </a:cxn>
                    <a:cxn ang="0">
                      <a:pos x="connsiteX59-119" y="connsiteY59-120"/>
                    </a:cxn>
                    <a:cxn ang="0">
                      <a:pos x="connsiteX60-121" y="connsiteY60-122"/>
                    </a:cxn>
                    <a:cxn ang="0">
                      <a:pos x="connsiteX61-123" y="connsiteY61-124"/>
                    </a:cxn>
                    <a:cxn ang="0">
                      <a:pos x="connsiteX62-125" y="connsiteY62-126"/>
                    </a:cxn>
                    <a:cxn ang="0">
                      <a:pos x="connsiteX63-127" y="connsiteY63-128"/>
                    </a:cxn>
                    <a:cxn ang="0">
                      <a:pos x="connsiteX64-129" y="connsiteY64-130"/>
                    </a:cxn>
                    <a:cxn ang="0">
                      <a:pos x="connsiteX65-131" y="connsiteY65-132"/>
                    </a:cxn>
                    <a:cxn ang="0">
                      <a:pos x="connsiteX66-133" y="connsiteY66-134"/>
                    </a:cxn>
                    <a:cxn ang="0">
                      <a:pos x="connsiteX67-135" y="connsiteY67-136"/>
                    </a:cxn>
                    <a:cxn ang="0">
                      <a:pos x="connsiteX68-137" y="connsiteY68-138"/>
                    </a:cxn>
                    <a:cxn ang="0">
                      <a:pos x="connsiteX69-139" y="connsiteY69-140"/>
                    </a:cxn>
                    <a:cxn ang="0">
                      <a:pos x="connsiteX70-141" y="connsiteY70-142"/>
                    </a:cxn>
                    <a:cxn ang="0">
                      <a:pos x="connsiteX71-143" y="connsiteY71-144"/>
                    </a:cxn>
                    <a:cxn ang="0">
                      <a:pos x="connsiteX72-145" y="connsiteY72-146"/>
                    </a:cxn>
                    <a:cxn ang="0">
                      <a:pos x="connsiteX73-147" y="connsiteY73-148"/>
                    </a:cxn>
                    <a:cxn ang="0">
                      <a:pos x="connsiteX74-149" y="connsiteY74-150"/>
                    </a:cxn>
                    <a:cxn ang="0">
                      <a:pos x="connsiteX75-151" y="connsiteY75-152"/>
                    </a:cxn>
                    <a:cxn ang="0">
                      <a:pos x="connsiteX76-153" y="connsiteY76-154"/>
                    </a:cxn>
                    <a:cxn ang="0">
                      <a:pos x="connsiteX77-155" y="connsiteY77-156"/>
                    </a:cxn>
                    <a:cxn ang="0">
                      <a:pos x="connsiteX78-157" y="connsiteY78-158"/>
                    </a:cxn>
                    <a:cxn ang="0">
                      <a:pos x="connsiteX79-159" y="connsiteY79-160"/>
                    </a:cxn>
                    <a:cxn ang="0">
                      <a:pos x="connsiteX80-161" y="connsiteY80-162"/>
                    </a:cxn>
                    <a:cxn ang="0">
                      <a:pos x="connsiteX81-163" y="connsiteY81-164"/>
                    </a:cxn>
                    <a:cxn ang="0">
                      <a:pos x="connsiteX82-165" y="connsiteY82-166"/>
                    </a:cxn>
                    <a:cxn ang="0">
                      <a:pos x="connsiteX83-167" y="connsiteY83-168"/>
                    </a:cxn>
                    <a:cxn ang="0">
                      <a:pos x="connsiteX84-169" y="connsiteY84-170"/>
                    </a:cxn>
                    <a:cxn ang="0">
                      <a:pos x="connsiteX85-171" y="connsiteY85-172"/>
                    </a:cxn>
                    <a:cxn ang="0">
                      <a:pos x="connsiteX86-173" y="connsiteY86-174"/>
                    </a:cxn>
                    <a:cxn ang="0">
                      <a:pos x="connsiteX87-175" y="connsiteY87-176"/>
                    </a:cxn>
                    <a:cxn ang="0">
                      <a:pos x="connsiteX88-177" y="connsiteY88-178"/>
                    </a:cxn>
                    <a:cxn ang="0">
                      <a:pos x="connsiteX89-179" y="connsiteY89-180"/>
                    </a:cxn>
                    <a:cxn ang="0">
                      <a:pos x="connsiteX90-181" y="connsiteY90-182"/>
                    </a:cxn>
                    <a:cxn ang="0">
                      <a:pos x="connsiteX91-183" y="connsiteY91-184"/>
                    </a:cxn>
                    <a:cxn ang="0">
                      <a:pos x="connsiteX92-185" y="connsiteY92-186"/>
                    </a:cxn>
                    <a:cxn ang="0">
                      <a:pos x="connsiteX93-187" y="connsiteY93-188"/>
                    </a:cxn>
                    <a:cxn ang="0">
                      <a:pos x="connsiteX94-189" y="connsiteY94-190"/>
                    </a:cxn>
                    <a:cxn ang="0">
                      <a:pos x="connsiteX95-191" y="connsiteY95-192"/>
                    </a:cxn>
                    <a:cxn ang="0">
                      <a:pos x="connsiteX96-193" y="connsiteY96-194"/>
                    </a:cxn>
                    <a:cxn ang="0">
                      <a:pos x="connsiteX97-195" y="connsiteY97-196"/>
                    </a:cxn>
                    <a:cxn ang="0">
                      <a:pos x="connsiteX98-197" y="connsiteY98-198"/>
                    </a:cxn>
                    <a:cxn ang="0">
                      <a:pos x="connsiteX99-199" y="connsiteY99-200"/>
                    </a:cxn>
                    <a:cxn ang="0">
                      <a:pos x="connsiteX100-201" y="connsiteY100-202"/>
                    </a:cxn>
                    <a:cxn ang="0">
                      <a:pos x="connsiteX101-203" y="connsiteY101-204"/>
                    </a:cxn>
                    <a:cxn ang="0">
                      <a:pos x="connsiteX102-205" y="connsiteY102-206"/>
                    </a:cxn>
                    <a:cxn ang="0">
                      <a:pos x="connsiteX103-207" y="connsiteY103-208"/>
                    </a:cxn>
                    <a:cxn ang="0">
                      <a:pos x="connsiteX104-209" y="connsiteY104-210"/>
                    </a:cxn>
                    <a:cxn ang="0">
                      <a:pos x="connsiteX105-211" y="connsiteY105-212"/>
                    </a:cxn>
                    <a:cxn ang="0">
                      <a:pos x="connsiteX106-213" y="connsiteY106-214"/>
                    </a:cxn>
                    <a:cxn ang="0">
                      <a:pos x="connsiteX107-215" y="connsiteY107-216"/>
                    </a:cxn>
                    <a:cxn ang="0">
                      <a:pos x="connsiteX108-217" y="connsiteY108-218"/>
                    </a:cxn>
                    <a:cxn ang="0">
                      <a:pos x="connsiteX109-219" y="connsiteY109-220"/>
                    </a:cxn>
                    <a:cxn ang="0">
                      <a:pos x="connsiteX110-221" y="connsiteY110-222"/>
                    </a:cxn>
                    <a:cxn ang="0">
                      <a:pos x="connsiteX111-223" y="connsiteY111-224"/>
                    </a:cxn>
                    <a:cxn ang="0">
                      <a:pos x="connsiteX112-225" y="connsiteY112-226"/>
                    </a:cxn>
                    <a:cxn ang="0">
                      <a:pos x="connsiteX113-227" y="connsiteY113-228"/>
                    </a:cxn>
                    <a:cxn ang="0">
                      <a:pos x="connsiteX114-229" y="connsiteY114-230"/>
                    </a:cxn>
                    <a:cxn ang="0">
                      <a:pos x="connsiteX115-231" y="connsiteY115-232"/>
                    </a:cxn>
                    <a:cxn ang="0">
                      <a:pos x="connsiteX116-233" y="connsiteY116-234"/>
                    </a:cxn>
                    <a:cxn ang="0">
                      <a:pos x="connsiteX117-235" y="connsiteY117-236"/>
                    </a:cxn>
                    <a:cxn ang="0">
                      <a:pos x="connsiteX118-237" y="connsiteY118-238"/>
                    </a:cxn>
                    <a:cxn ang="0">
                      <a:pos x="connsiteX119-239" y="connsiteY119-240"/>
                    </a:cxn>
                    <a:cxn ang="0">
                      <a:pos x="connsiteX120-241" y="connsiteY120-242"/>
                    </a:cxn>
                    <a:cxn ang="0">
                      <a:pos x="connsiteX121-243" y="connsiteY121-244"/>
                    </a:cxn>
                    <a:cxn ang="0">
                      <a:pos x="connsiteX122-245" y="connsiteY122-246"/>
                    </a:cxn>
                    <a:cxn ang="0">
                      <a:pos x="connsiteX123-247" y="connsiteY123-248"/>
                    </a:cxn>
                    <a:cxn ang="0">
                      <a:pos x="connsiteX124-249" y="connsiteY124-250"/>
                    </a:cxn>
                    <a:cxn ang="0">
                      <a:pos x="connsiteX125-251" y="connsiteY125-252"/>
                    </a:cxn>
                    <a:cxn ang="0">
                      <a:pos x="connsiteX126-253" y="connsiteY126-254"/>
                    </a:cxn>
                    <a:cxn ang="0">
                      <a:pos x="connsiteX127-255" y="connsiteY127-256"/>
                    </a:cxn>
                    <a:cxn ang="0">
                      <a:pos x="connsiteX128-257" y="connsiteY128-258"/>
                    </a:cxn>
                    <a:cxn ang="0">
                      <a:pos x="connsiteX129-259" y="connsiteY129-260"/>
                    </a:cxn>
                    <a:cxn ang="0">
                      <a:pos x="connsiteX130-261" y="connsiteY130-262"/>
                    </a:cxn>
                    <a:cxn ang="0">
                      <a:pos x="connsiteX131-263" y="connsiteY131-264"/>
                    </a:cxn>
                    <a:cxn ang="0">
                      <a:pos x="connsiteX132-265" y="connsiteY132-266"/>
                    </a:cxn>
                    <a:cxn ang="0">
                      <a:pos x="connsiteX133-267" y="connsiteY133-268"/>
                    </a:cxn>
                    <a:cxn ang="0">
                      <a:pos x="connsiteX134-269" y="connsiteY134-270"/>
                    </a:cxn>
                    <a:cxn ang="0">
                      <a:pos x="connsiteX135-271" y="connsiteY135-272"/>
                    </a:cxn>
                    <a:cxn ang="0">
                      <a:pos x="connsiteX136-273" y="connsiteY136-274"/>
                    </a:cxn>
                    <a:cxn ang="0">
                      <a:pos x="connsiteX137-275" y="connsiteY137-276"/>
                    </a:cxn>
                    <a:cxn ang="0">
                      <a:pos x="connsiteX138-277" y="connsiteY138-278"/>
                    </a:cxn>
                    <a:cxn ang="0">
                      <a:pos x="connsiteX139-279" y="connsiteY139-280"/>
                    </a:cxn>
                    <a:cxn ang="0">
                      <a:pos x="connsiteX140-281" y="connsiteY140-282"/>
                    </a:cxn>
                    <a:cxn ang="0">
                      <a:pos x="connsiteX141-283" y="connsiteY141-284"/>
                    </a:cxn>
                    <a:cxn ang="0">
                      <a:pos x="connsiteX142-285" y="connsiteY142-286"/>
                    </a:cxn>
                    <a:cxn ang="0">
                      <a:pos x="connsiteX143-287" y="connsiteY143-288"/>
                    </a:cxn>
                    <a:cxn ang="0">
                      <a:pos x="connsiteX144-289" y="connsiteY144-290"/>
                    </a:cxn>
                    <a:cxn ang="0">
                      <a:pos x="connsiteX145-291" y="connsiteY145-292"/>
                    </a:cxn>
                    <a:cxn ang="0">
                      <a:pos x="connsiteX146-293" y="connsiteY146-294"/>
                    </a:cxn>
                    <a:cxn ang="0">
                      <a:pos x="connsiteX147-295" y="connsiteY147-296"/>
                    </a:cxn>
                    <a:cxn ang="0">
                      <a:pos x="connsiteX148-297" y="connsiteY148-298"/>
                    </a:cxn>
                    <a:cxn ang="0">
                      <a:pos x="connsiteX149-299" y="connsiteY149-300"/>
                    </a:cxn>
                    <a:cxn ang="0">
                      <a:pos x="connsiteX150-301" y="connsiteY150-302"/>
                    </a:cxn>
                    <a:cxn ang="0">
                      <a:pos x="connsiteX151-303" y="connsiteY151-304"/>
                    </a:cxn>
                    <a:cxn ang="0">
                      <a:pos x="connsiteX152-305" y="connsiteY152-306"/>
                    </a:cxn>
                    <a:cxn ang="0">
                      <a:pos x="connsiteX153-307" y="connsiteY153-308"/>
                    </a:cxn>
                    <a:cxn ang="0">
                      <a:pos x="connsiteX154-309" y="connsiteY154-310"/>
                    </a:cxn>
                    <a:cxn ang="0">
                      <a:pos x="connsiteX155-311" y="connsiteY155-312"/>
                    </a:cxn>
                    <a:cxn ang="0">
                      <a:pos x="connsiteX156-313" y="connsiteY156-314"/>
                    </a:cxn>
                    <a:cxn ang="0">
                      <a:pos x="connsiteX157-315" y="connsiteY157-316"/>
                    </a:cxn>
                    <a:cxn ang="0">
                      <a:pos x="connsiteX158-317" y="connsiteY158-318"/>
                    </a:cxn>
                    <a:cxn ang="0">
                      <a:pos x="connsiteX159-319" y="connsiteY159-320"/>
                    </a:cxn>
                    <a:cxn ang="0">
                      <a:pos x="connsiteX160-321" y="connsiteY160-322"/>
                    </a:cxn>
                    <a:cxn ang="0">
                      <a:pos x="connsiteX161-323" y="connsiteY161-324"/>
                    </a:cxn>
                    <a:cxn ang="0">
                      <a:pos x="connsiteX162-325" y="connsiteY162-326"/>
                    </a:cxn>
                    <a:cxn ang="0">
                      <a:pos x="connsiteX163-327" y="connsiteY163-328"/>
                    </a:cxn>
                    <a:cxn ang="0">
                      <a:pos x="connsiteX164-329" y="connsiteY164-330"/>
                    </a:cxn>
                    <a:cxn ang="0">
                      <a:pos x="connsiteX165-331" y="connsiteY165-332"/>
                    </a:cxn>
                    <a:cxn ang="0">
                      <a:pos x="connsiteX166-333" y="connsiteY166-334"/>
                    </a:cxn>
                    <a:cxn ang="0">
                      <a:pos x="connsiteX167-335" y="connsiteY167-336"/>
                    </a:cxn>
                    <a:cxn ang="0">
                      <a:pos x="connsiteX168-337" y="connsiteY168-338"/>
                    </a:cxn>
                    <a:cxn ang="0">
                      <a:pos x="connsiteX169-339" y="connsiteY169-340"/>
                    </a:cxn>
                    <a:cxn ang="0">
                      <a:pos x="connsiteX170-341" y="connsiteY170-342"/>
                    </a:cxn>
                    <a:cxn ang="0">
                      <a:pos x="connsiteX171-343" y="connsiteY171-344"/>
                    </a:cxn>
                    <a:cxn ang="0">
                      <a:pos x="connsiteX172-345" y="connsiteY172-346"/>
                    </a:cxn>
                    <a:cxn ang="0">
                      <a:pos x="connsiteX173-347" y="connsiteY173-348"/>
                    </a:cxn>
                    <a:cxn ang="0">
                      <a:pos x="connsiteX174-349" y="connsiteY174-350"/>
                    </a:cxn>
                    <a:cxn ang="0">
                      <a:pos x="connsiteX175-351" y="connsiteY175-352"/>
                    </a:cxn>
                    <a:cxn ang="0">
                      <a:pos x="connsiteX176-353" y="connsiteY176-354"/>
                    </a:cxn>
                    <a:cxn ang="0">
                      <a:pos x="connsiteX177-355" y="connsiteY177-356"/>
                    </a:cxn>
                    <a:cxn ang="0">
                      <a:pos x="connsiteX178-357" y="connsiteY178-358"/>
                    </a:cxn>
                    <a:cxn ang="0">
                      <a:pos x="connsiteX179-359" y="connsiteY179-360"/>
                    </a:cxn>
                    <a:cxn ang="0">
                      <a:pos x="connsiteX180-361" y="connsiteY180-362"/>
                    </a:cxn>
                    <a:cxn ang="0">
                      <a:pos x="connsiteX181-363" y="connsiteY181-364"/>
                    </a:cxn>
                    <a:cxn ang="0">
                      <a:pos x="connsiteX182-365" y="connsiteY182-366"/>
                    </a:cxn>
                    <a:cxn ang="0">
                      <a:pos x="connsiteX183-367" y="connsiteY183-368"/>
                    </a:cxn>
                    <a:cxn ang="0">
                      <a:pos x="connsiteX184-369" y="connsiteY184-370"/>
                    </a:cxn>
                    <a:cxn ang="0">
                      <a:pos x="connsiteX185-371" y="connsiteY185-372"/>
                    </a:cxn>
                    <a:cxn ang="0">
                      <a:pos x="connsiteX186-373" y="connsiteY186-374"/>
                    </a:cxn>
                    <a:cxn ang="0">
                      <a:pos x="connsiteX187-375" y="connsiteY187-376"/>
                    </a:cxn>
                    <a:cxn ang="0">
                      <a:pos x="connsiteX188-377" y="connsiteY188-378"/>
                    </a:cxn>
                    <a:cxn ang="0">
                      <a:pos x="connsiteX189-379" y="connsiteY189-380"/>
                    </a:cxn>
                    <a:cxn ang="0">
                      <a:pos x="connsiteX190-381" y="connsiteY190-382"/>
                    </a:cxn>
                    <a:cxn ang="0">
                      <a:pos x="connsiteX191-383" y="connsiteY191-384"/>
                    </a:cxn>
                    <a:cxn ang="0">
                      <a:pos x="connsiteX192-385" y="connsiteY192-386"/>
                    </a:cxn>
                    <a:cxn ang="0">
                      <a:pos x="connsiteX193-387" y="connsiteY193-388"/>
                    </a:cxn>
                    <a:cxn ang="0">
                      <a:pos x="connsiteX194-389" y="connsiteY194-390"/>
                    </a:cxn>
                    <a:cxn ang="0">
                      <a:pos x="connsiteX195-391" y="connsiteY195-392"/>
                    </a:cxn>
                    <a:cxn ang="0">
                      <a:pos x="connsiteX196-393" y="connsiteY196-394"/>
                    </a:cxn>
                    <a:cxn ang="0">
                      <a:pos x="connsiteX197-395" y="connsiteY197-396"/>
                    </a:cxn>
                    <a:cxn ang="0">
                      <a:pos x="connsiteX198-397" y="connsiteY198-398"/>
                    </a:cxn>
                    <a:cxn ang="0">
                      <a:pos x="connsiteX199-399" y="connsiteY199-400"/>
                    </a:cxn>
                    <a:cxn ang="0">
                      <a:pos x="connsiteX200-401" y="connsiteY200-402"/>
                    </a:cxn>
                    <a:cxn ang="0">
                      <a:pos x="connsiteX201-403" y="connsiteY201-404"/>
                    </a:cxn>
                    <a:cxn ang="0">
                      <a:pos x="connsiteX202-405" y="connsiteY202-406"/>
                    </a:cxn>
                    <a:cxn ang="0">
                      <a:pos x="connsiteX203-407" y="connsiteY203-408"/>
                    </a:cxn>
                    <a:cxn ang="0">
                      <a:pos x="connsiteX204-409" y="connsiteY204-410"/>
                    </a:cxn>
                    <a:cxn ang="0">
                      <a:pos x="connsiteX205-411" y="connsiteY205-412"/>
                    </a:cxn>
                    <a:cxn ang="0">
                      <a:pos x="connsiteX206-413" y="connsiteY206-414"/>
                    </a:cxn>
                    <a:cxn ang="0">
                      <a:pos x="connsiteX207-415" y="connsiteY207-416"/>
                    </a:cxn>
                    <a:cxn ang="0">
                      <a:pos x="connsiteX208-417" y="connsiteY208-418"/>
                    </a:cxn>
                    <a:cxn ang="0">
                      <a:pos x="connsiteX209-419" y="connsiteY209-420"/>
                    </a:cxn>
                    <a:cxn ang="0">
                      <a:pos x="connsiteX210-421" y="connsiteY210-422"/>
                    </a:cxn>
                    <a:cxn ang="0">
                      <a:pos x="connsiteX211-423" y="connsiteY211-424"/>
                    </a:cxn>
                    <a:cxn ang="0">
                      <a:pos x="connsiteX212-425" y="connsiteY212-426"/>
                    </a:cxn>
                    <a:cxn ang="0">
                      <a:pos x="connsiteX213-427" y="connsiteY213-428"/>
                    </a:cxn>
                    <a:cxn ang="0">
                      <a:pos x="connsiteX214-429" y="connsiteY214-430"/>
                    </a:cxn>
                    <a:cxn ang="0">
                      <a:pos x="connsiteX215-431" y="connsiteY215-432"/>
                    </a:cxn>
                    <a:cxn ang="0">
                      <a:pos x="connsiteX216-433" y="connsiteY216-434"/>
                    </a:cxn>
                    <a:cxn ang="0">
                      <a:pos x="connsiteX217-435" y="connsiteY217-436"/>
                    </a:cxn>
                    <a:cxn ang="0">
                      <a:pos x="connsiteX218-437" y="connsiteY218-438"/>
                    </a:cxn>
                    <a:cxn ang="0">
                      <a:pos x="connsiteX219-439" y="connsiteY219-440"/>
                    </a:cxn>
                    <a:cxn ang="0">
                      <a:pos x="connsiteX220-441" y="connsiteY220-442"/>
                    </a:cxn>
                    <a:cxn ang="0">
                      <a:pos x="connsiteX221-443" y="connsiteY221-444"/>
                    </a:cxn>
                    <a:cxn ang="0">
                      <a:pos x="connsiteX222-445" y="connsiteY222-446"/>
                    </a:cxn>
                    <a:cxn ang="0">
                      <a:pos x="connsiteX223-447" y="connsiteY223-448"/>
                    </a:cxn>
                    <a:cxn ang="0">
                      <a:pos x="connsiteX224-449" y="connsiteY224-450"/>
                    </a:cxn>
                    <a:cxn ang="0">
                      <a:pos x="connsiteX225-451" y="connsiteY225-452"/>
                    </a:cxn>
                    <a:cxn ang="0">
                      <a:pos x="connsiteX226-453" y="connsiteY226-454"/>
                    </a:cxn>
                    <a:cxn ang="0">
                      <a:pos x="connsiteX227-455" y="connsiteY227-456"/>
                    </a:cxn>
                    <a:cxn ang="0">
                      <a:pos x="connsiteX228-457" y="connsiteY228-458"/>
                    </a:cxn>
                    <a:cxn ang="0">
                      <a:pos x="connsiteX229-459" y="connsiteY229-460"/>
                    </a:cxn>
                    <a:cxn ang="0">
                      <a:pos x="connsiteX230-461" y="connsiteY230-462"/>
                    </a:cxn>
                    <a:cxn ang="0">
                      <a:pos x="connsiteX231-463" y="connsiteY231-464"/>
                    </a:cxn>
                    <a:cxn ang="0">
                      <a:pos x="connsiteX232-465" y="connsiteY232-466"/>
                    </a:cxn>
                    <a:cxn ang="0">
                      <a:pos x="connsiteX233-467" y="connsiteY233-468"/>
                    </a:cxn>
                    <a:cxn ang="0">
                      <a:pos x="connsiteX234-469" y="connsiteY234-470"/>
                    </a:cxn>
                    <a:cxn ang="0">
                      <a:pos x="connsiteX235-471" y="connsiteY235-472"/>
                    </a:cxn>
                    <a:cxn ang="0">
                      <a:pos x="connsiteX236-473" y="connsiteY236-474"/>
                    </a:cxn>
                    <a:cxn ang="0">
                      <a:pos x="connsiteX237-475" y="connsiteY237-476"/>
                    </a:cxn>
                    <a:cxn ang="0">
                      <a:pos x="connsiteX238-477" y="connsiteY238-478"/>
                    </a:cxn>
                    <a:cxn ang="0">
                      <a:pos x="connsiteX239-479" y="connsiteY239-480"/>
                    </a:cxn>
                    <a:cxn ang="0">
                      <a:pos x="connsiteX240-481" y="connsiteY240-482"/>
                    </a:cxn>
                    <a:cxn ang="0">
                      <a:pos x="connsiteX241-483" y="connsiteY241-484"/>
                    </a:cxn>
                    <a:cxn ang="0">
                      <a:pos x="connsiteX242-485" y="connsiteY242-486"/>
                    </a:cxn>
                    <a:cxn ang="0">
                      <a:pos x="connsiteX243-487" y="connsiteY243-488"/>
                    </a:cxn>
                    <a:cxn ang="0">
                      <a:pos x="connsiteX244-489" y="connsiteY244-490"/>
                    </a:cxn>
                    <a:cxn ang="0">
                      <a:pos x="connsiteX245-491" y="connsiteY245-492"/>
                    </a:cxn>
                    <a:cxn ang="0">
                      <a:pos x="connsiteX246-493" y="connsiteY246-494"/>
                    </a:cxn>
                    <a:cxn ang="0">
                      <a:pos x="connsiteX247-495" y="connsiteY247-496"/>
                    </a:cxn>
                    <a:cxn ang="0">
                      <a:pos x="connsiteX248-497" y="connsiteY248-498"/>
                    </a:cxn>
                    <a:cxn ang="0">
                      <a:pos x="connsiteX249-499" y="connsiteY249-500"/>
                    </a:cxn>
                    <a:cxn ang="0">
                      <a:pos x="connsiteX250-501" y="connsiteY250-502"/>
                    </a:cxn>
                    <a:cxn ang="0">
                      <a:pos x="connsiteX251-503" y="connsiteY251-504"/>
                    </a:cxn>
                    <a:cxn ang="0">
                      <a:pos x="connsiteX252-505" y="connsiteY252-506"/>
                    </a:cxn>
                    <a:cxn ang="0">
                      <a:pos x="connsiteX253-507" y="connsiteY253-508"/>
                    </a:cxn>
                    <a:cxn ang="0">
                      <a:pos x="connsiteX254-509" y="connsiteY254-510"/>
                    </a:cxn>
                    <a:cxn ang="0">
                      <a:pos x="connsiteX255-511" y="connsiteY255-512"/>
                    </a:cxn>
                    <a:cxn ang="0">
                      <a:pos x="connsiteX256-513" y="connsiteY256-514"/>
                    </a:cxn>
                    <a:cxn ang="0">
                      <a:pos x="connsiteX257-515" y="connsiteY257-516"/>
                    </a:cxn>
                    <a:cxn ang="0">
                      <a:pos x="connsiteX258-517" y="connsiteY258-518"/>
                    </a:cxn>
                    <a:cxn ang="0">
                      <a:pos x="connsiteX259-519" y="connsiteY259-520"/>
                    </a:cxn>
                    <a:cxn ang="0">
                      <a:pos x="connsiteX260-521" y="connsiteY260-522"/>
                    </a:cxn>
                    <a:cxn ang="0">
                      <a:pos x="connsiteX261-523" y="connsiteY261-524"/>
                    </a:cxn>
                    <a:cxn ang="0">
                      <a:pos x="connsiteX262-525" y="connsiteY262-526"/>
                    </a:cxn>
                    <a:cxn ang="0">
                      <a:pos x="connsiteX263-527" y="connsiteY263-528"/>
                    </a:cxn>
                    <a:cxn ang="0">
                      <a:pos x="connsiteX264-529" y="connsiteY264-530"/>
                    </a:cxn>
                    <a:cxn ang="0">
                      <a:pos x="connsiteX265-531" y="connsiteY265-532"/>
                    </a:cxn>
                    <a:cxn ang="0">
                      <a:pos x="connsiteX266-533" y="connsiteY266-534"/>
                    </a:cxn>
                    <a:cxn ang="0">
                      <a:pos x="connsiteX267-535" y="connsiteY267-536"/>
                    </a:cxn>
                    <a:cxn ang="0">
                      <a:pos x="connsiteX268-537" y="connsiteY268-538"/>
                    </a:cxn>
                    <a:cxn ang="0">
                      <a:pos x="connsiteX269-539" y="connsiteY269-540"/>
                    </a:cxn>
                    <a:cxn ang="0">
                      <a:pos x="connsiteX270-541" y="connsiteY270-542"/>
                    </a:cxn>
                    <a:cxn ang="0">
                      <a:pos x="connsiteX271-543" y="connsiteY271-544"/>
                    </a:cxn>
                    <a:cxn ang="0">
                      <a:pos x="connsiteX272-545" y="connsiteY272-546"/>
                    </a:cxn>
                    <a:cxn ang="0">
                      <a:pos x="connsiteX273-547" y="connsiteY273-548"/>
                    </a:cxn>
                    <a:cxn ang="0">
                      <a:pos x="connsiteX274-549" y="connsiteY274-550"/>
                    </a:cxn>
                    <a:cxn ang="0">
                      <a:pos x="connsiteX275-551" y="connsiteY275-552"/>
                    </a:cxn>
                    <a:cxn ang="0">
                      <a:pos x="connsiteX276-553" y="connsiteY276-554"/>
                    </a:cxn>
                    <a:cxn ang="0">
                      <a:pos x="connsiteX277-555" y="connsiteY277-556"/>
                    </a:cxn>
                    <a:cxn ang="0">
                      <a:pos x="connsiteX278-557" y="connsiteY278-558"/>
                    </a:cxn>
                    <a:cxn ang="0">
                      <a:pos x="connsiteX279-559" y="connsiteY279-560"/>
                    </a:cxn>
                    <a:cxn ang="0">
                      <a:pos x="connsiteX280-561" y="connsiteY280-562"/>
                    </a:cxn>
                    <a:cxn ang="0">
                      <a:pos x="connsiteX281-563" y="connsiteY281-564"/>
                    </a:cxn>
                    <a:cxn ang="0">
                      <a:pos x="connsiteX282-565" y="connsiteY282-566"/>
                    </a:cxn>
                    <a:cxn ang="0">
                      <a:pos x="connsiteX283-567" y="connsiteY283-568"/>
                    </a:cxn>
                    <a:cxn ang="0">
                      <a:pos x="connsiteX284-569" y="connsiteY284-570"/>
                    </a:cxn>
                    <a:cxn ang="0">
                      <a:pos x="connsiteX285-571" y="connsiteY285-572"/>
                    </a:cxn>
                    <a:cxn ang="0">
                      <a:pos x="connsiteX286-573" y="connsiteY286-574"/>
                    </a:cxn>
                    <a:cxn ang="0">
                      <a:pos x="connsiteX287-575" y="connsiteY287-576"/>
                    </a:cxn>
                    <a:cxn ang="0">
                      <a:pos x="connsiteX288-577" y="connsiteY288-578"/>
                    </a:cxn>
                    <a:cxn ang="0">
                      <a:pos x="connsiteX289-579" y="connsiteY289-580"/>
                    </a:cxn>
                    <a:cxn ang="0">
                      <a:pos x="connsiteX290-581" y="connsiteY290-582"/>
                    </a:cxn>
                    <a:cxn ang="0">
                      <a:pos x="connsiteX291-583" y="connsiteY291-584"/>
                    </a:cxn>
                    <a:cxn ang="0">
                      <a:pos x="connsiteX292-585" y="connsiteY292-586"/>
                    </a:cxn>
                    <a:cxn ang="0">
                      <a:pos x="connsiteX293-587" y="connsiteY293-588"/>
                    </a:cxn>
                    <a:cxn ang="0">
                      <a:pos x="connsiteX294-589" y="connsiteY294-590"/>
                    </a:cxn>
                    <a:cxn ang="0">
                      <a:pos x="connsiteX295-591" y="connsiteY295-592"/>
                    </a:cxn>
                    <a:cxn ang="0">
                      <a:pos x="connsiteX296-593" y="connsiteY296-594"/>
                    </a:cxn>
                    <a:cxn ang="0">
                      <a:pos x="connsiteX297-595" y="connsiteY297-596"/>
                    </a:cxn>
                    <a:cxn ang="0">
                      <a:pos x="connsiteX298-597" y="connsiteY298-598"/>
                    </a:cxn>
                    <a:cxn ang="0">
                      <a:pos x="connsiteX299-599" y="connsiteY299-600"/>
                    </a:cxn>
                    <a:cxn ang="0">
                      <a:pos x="connsiteX300-601" y="connsiteY300-602"/>
                    </a:cxn>
                    <a:cxn ang="0">
                      <a:pos x="connsiteX301-603" y="connsiteY301-604"/>
                    </a:cxn>
                    <a:cxn ang="0">
                      <a:pos x="connsiteX302-605" y="connsiteY302-606"/>
                    </a:cxn>
                    <a:cxn ang="0">
                      <a:pos x="connsiteX303-607" y="connsiteY303-608"/>
                    </a:cxn>
                    <a:cxn ang="0">
                      <a:pos x="connsiteX304-609" y="connsiteY304-610"/>
                    </a:cxn>
                    <a:cxn ang="0">
                      <a:pos x="connsiteX305-611" y="connsiteY305-612"/>
                    </a:cxn>
                    <a:cxn ang="0">
                      <a:pos x="connsiteX306-613" y="connsiteY306-614"/>
                    </a:cxn>
                    <a:cxn ang="0">
                      <a:pos x="connsiteX307-615" y="connsiteY307-616"/>
                    </a:cxn>
                    <a:cxn ang="0">
                      <a:pos x="connsiteX308-617" y="connsiteY308-618"/>
                    </a:cxn>
                    <a:cxn ang="0">
                      <a:pos x="connsiteX309-619" y="connsiteY309-620"/>
                    </a:cxn>
                    <a:cxn ang="0">
                      <a:pos x="connsiteX310-621" y="connsiteY310-622"/>
                    </a:cxn>
                    <a:cxn ang="0">
                      <a:pos x="connsiteX311-623" y="connsiteY311-624"/>
                    </a:cxn>
                    <a:cxn ang="0">
                      <a:pos x="connsiteX312-625" y="connsiteY312-626"/>
                    </a:cxn>
                    <a:cxn ang="0">
                      <a:pos x="connsiteX313-627" y="connsiteY313-628"/>
                    </a:cxn>
                    <a:cxn ang="0">
                      <a:pos x="connsiteX314-629" y="connsiteY314-630"/>
                    </a:cxn>
                    <a:cxn ang="0">
                      <a:pos x="connsiteX315-631" y="connsiteY315-632"/>
                    </a:cxn>
                    <a:cxn ang="0">
                      <a:pos x="connsiteX316-633" y="connsiteY316-634"/>
                    </a:cxn>
                    <a:cxn ang="0">
                      <a:pos x="connsiteX317-635" y="connsiteY317-636"/>
                    </a:cxn>
                    <a:cxn ang="0">
                      <a:pos x="connsiteX318-637" y="connsiteY318-638"/>
                    </a:cxn>
                    <a:cxn ang="0">
                      <a:pos x="connsiteX319-639" y="connsiteY319-640"/>
                    </a:cxn>
                    <a:cxn ang="0">
                      <a:pos x="connsiteX320-641" y="connsiteY320-642"/>
                    </a:cxn>
                    <a:cxn ang="0">
                      <a:pos x="connsiteX321-643" y="connsiteY321-644"/>
                    </a:cxn>
                    <a:cxn ang="0">
                      <a:pos x="connsiteX322-645" y="connsiteY322-646"/>
                    </a:cxn>
                    <a:cxn ang="0">
                      <a:pos x="connsiteX323-647" y="connsiteY323-648"/>
                    </a:cxn>
                    <a:cxn ang="0">
                      <a:pos x="connsiteX324-649" y="connsiteY324-650"/>
                    </a:cxn>
                    <a:cxn ang="0">
                      <a:pos x="connsiteX325-651" y="connsiteY325-652"/>
                    </a:cxn>
                    <a:cxn ang="0">
                      <a:pos x="connsiteX326-653" y="connsiteY326-654"/>
                    </a:cxn>
                    <a:cxn ang="0">
                      <a:pos x="connsiteX327-655" y="connsiteY327-656"/>
                    </a:cxn>
                    <a:cxn ang="0">
                      <a:pos x="connsiteX328-657" y="connsiteY328-658"/>
                    </a:cxn>
                    <a:cxn ang="0">
                      <a:pos x="connsiteX329-659" y="connsiteY329-660"/>
                    </a:cxn>
                    <a:cxn ang="0">
                      <a:pos x="connsiteX330-661" y="connsiteY330-662"/>
                    </a:cxn>
                    <a:cxn ang="0">
                      <a:pos x="connsiteX331-663" y="connsiteY331-664"/>
                    </a:cxn>
                    <a:cxn ang="0">
                      <a:pos x="connsiteX332-665" y="connsiteY332-666"/>
                    </a:cxn>
                    <a:cxn ang="0">
                      <a:pos x="connsiteX333-667" y="connsiteY333-668"/>
                    </a:cxn>
                    <a:cxn ang="0">
                      <a:pos x="connsiteX334-669" y="connsiteY334-670"/>
                    </a:cxn>
                    <a:cxn ang="0">
                      <a:pos x="connsiteX335-671" y="connsiteY335-672"/>
                    </a:cxn>
                    <a:cxn ang="0">
                      <a:pos x="connsiteX336-673" y="connsiteY336-674"/>
                    </a:cxn>
                    <a:cxn ang="0">
                      <a:pos x="connsiteX337-675" y="connsiteY337-676"/>
                    </a:cxn>
                    <a:cxn ang="0">
                      <a:pos x="connsiteX338-677" y="connsiteY338-678"/>
                    </a:cxn>
                    <a:cxn ang="0">
                      <a:pos x="connsiteX339-679" y="connsiteY339-680"/>
                    </a:cxn>
                    <a:cxn ang="0">
                      <a:pos x="connsiteX340-681" y="connsiteY340-682"/>
                    </a:cxn>
                    <a:cxn ang="0">
                      <a:pos x="connsiteX341-683" y="connsiteY341-684"/>
                    </a:cxn>
                    <a:cxn ang="0">
                      <a:pos x="connsiteX342-685" y="connsiteY342-686"/>
                    </a:cxn>
                    <a:cxn ang="0">
                      <a:pos x="connsiteX343-687" y="connsiteY343-688"/>
                    </a:cxn>
                    <a:cxn ang="0">
                      <a:pos x="connsiteX344-689" y="connsiteY344-690"/>
                    </a:cxn>
                    <a:cxn ang="0">
                      <a:pos x="connsiteX345-691" y="connsiteY345-692"/>
                    </a:cxn>
                    <a:cxn ang="0">
                      <a:pos x="connsiteX346-693" y="connsiteY346-694"/>
                    </a:cxn>
                    <a:cxn ang="0">
                      <a:pos x="connsiteX347-695" y="connsiteY347-696"/>
                    </a:cxn>
                    <a:cxn ang="0">
                      <a:pos x="connsiteX348-697" y="connsiteY348-698"/>
                    </a:cxn>
                    <a:cxn ang="0">
                      <a:pos x="connsiteX349-699" y="connsiteY349-700"/>
                    </a:cxn>
                    <a:cxn ang="0">
                      <a:pos x="connsiteX350-701" y="connsiteY350-702"/>
                    </a:cxn>
                    <a:cxn ang="0">
                      <a:pos x="connsiteX351-703" y="connsiteY351-704"/>
                    </a:cxn>
                    <a:cxn ang="0">
                      <a:pos x="connsiteX352-705" y="connsiteY352-706"/>
                    </a:cxn>
                    <a:cxn ang="0">
                      <a:pos x="connsiteX353-707" y="connsiteY353-708"/>
                    </a:cxn>
                    <a:cxn ang="0">
                      <a:pos x="connsiteX354-709" y="connsiteY354-710"/>
                    </a:cxn>
                    <a:cxn ang="0">
                      <a:pos x="connsiteX355-711" y="connsiteY355-712"/>
                    </a:cxn>
                    <a:cxn ang="0">
                      <a:pos x="connsiteX356-713" y="connsiteY356-714"/>
                    </a:cxn>
                    <a:cxn ang="0">
                      <a:pos x="connsiteX357-715" y="connsiteY357-716"/>
                    </a:cxn>
                    <a:cxn ang="0">
                      <a:pos x="connsiteX358-717" y="connsiteY358-718"/>
                    </a:cxn>
                    <a:cxn ang="0">
                      <a:pos x="connsiteX359-719" y="connsiteY359-720"/>
                    </a:cxn>
                    <a:cxn ang="0">
                      <a:pos x="connsiteX360-721" y="connsiteY360-722"/>
                    </a:cxn>
                    <a:cxn ang="0">
                      <a:pos x="connsiteX361-723" y="connsiteY361-724"/>
                    </a:cxn>
                    <a:cxn ang="0">
                      <a:pos x="connsiteX362-725" y="connsiteY362-726"/>
                    </a:cxn>
                    <a:cxn ang="0">
                      <a:pos x="connsiteX363-727" y="connsiteY363-728"/>
                    </a:cxn>
                    <a:cxn ang="0">
                      <a:pos x="connsiteX364-729" y="connsiteY364-730"/>
                    </a:cxn>
                    <a:cxn ang="0">
                      <a:pos x="connsiteX365-731" y="connsiteY365-732"/>
                    </a:cxn>
                    <a:cxn ang="0">
                      <a:pos x="connsiteX366-733" y="connsiteY366-734"/>
                    </a:cxn>
                    <a:cxn ang="0">
                      <a:pos x="connsiteX367-735" y="connsiteY367-736"/>
                    </a:cxn>
                    <a:cxn ang="0">
                      <a:pos x="connsiteX368-737" y="connsiteY368-738"/>
                    </a:cxn>
                    <a:cxn ang="0">
                      <a:pos x="connsiteX369-739" y="connsiteY369-740"/>
                    </a:cxn>
                    <a:cxn ang="0">
                      <a:pos x="connsiteX370-741" y="connsiteY370-742"/>
                    </a:cxn>
                    <a:cxn ang="0">
                      <a:pos x="connsiteX371-743" y="connsiteY371-744"/>
                    </a:cxn>
                    <a:cxn ang="0">
                      <a:pos x="connsiteX372-745" y="connsiteY372-746"/>
                    </a:cxn>
                    <a:cxn ang="0">
                      <a:pos x="connsiteX373-747" y="connsiteY373-748"/>
                    </a:cxn>
                    <a:cxn ang="0">
                      <a:pos x="connsiteX374-749" y="connsiteY374-750"/>
                    </a:cxn>
                    <a:cxn ang="0">
                      <a:pos x="connsiteX375-751" y="connsiteY375-752"/>
                    </a:cxn>
                    <a:cxn ang="0">
                      <a:pos x="connsiteX376-753" y="connsiteY376-754"/>
                    </a:cxn>
                    <a:cxn ang="0">
                      <a:pos x="connsiteX377-755" y="connsiteY377-756"/>
                    </a:cxn>
                    <a:cxn ang="0">
                      <a:pos x="connsiteX378-757" y="connsiteY378-758"/>
                    </a:cxn>
                    <a:cxn ang="0">
                      <a:pos x="connsiteX379-759" y="connsiteY379-760"/>
                    </a:cxn>
                    <a:cxn ang="0">
                      <a:pos x="connsiteX380-761" y="connsiteY380-762"/>
                    </a:cxn>
                    <a:cxn ang="0">
                      <a:pos x="connsiteX381-763" y="connsiteY381-764"/>
                    </a:cxn>
                    <a:cxn ang="0">
                      <a:pos x="connsiteX382-765" y="connsiteY382-766"/>
                    </a:cxn>
                    <a:cxn ang="0">
                      <a:pos x="connsiteX383-767" y="connsiteY383-768"/>
                    </a:cxn>
                    <a:cxn ang="0">
                      <a:pos x="connsiteX384-769" y="connsiteY384-770"/>
                    </a:cxn>
                    <a:cxn ang="0">
                      <a:pos x="connsiteX385-771" y="connsiteY385-772"/>
                    </a:cxn>
                    <a:cxn ang="0">
                      <a:pos x="connsiteX386-773" y="connsiteY386-774"/>
                    </a:cxn>
                    <a:cxn ang="0">
                      <a:pos x="connsiteX387-775" y="connsiteY387-776"/>
                    </a:cxn>
                    <a:cxn ang="0">
                      <a:pos x="connsiteX388-777" y="connsiteY388-778"/>
                    </a:cxn>
                    <a:cxn ang="0">
                      <a:pos x="connsiteX389-779" y="connsiteY389-780"/>
                    </a:cxn>
                    <a:cxn ang="0">
                      <a:pos x="connsiteX390-781" y="connsiteY390-782"/>
                    </a:cxn>
                    <a:cxn ang="0">
                      <a:pos x="connsiteX391-783" y="connsiteY391-784"/>
                    </a:cxn>
                    <a:cxn ang="0">
                      <a:pos x="connsiteX392-785" y="connsiteY392-786"/>
                    </a:cxn>
                    <a:cxn ang="0">
                      <a:pos x="connsiteX393-787" y="connsiteY393-788"/>
                    </a:cxn>
                    <a:cxn ang="0">
                      <a:pos x="connsiteX394-789" y="connsiteY394-790"/>
                    </a:cxn>
                    <a:cxn ang="0">
                      <a:pos x="connsiteX395-791" y="connsiteY395-792"/>
                    </a:cxn>
                    <a:cxn ang="0">
                      <a:pos x="connsiteX396-793" y="connsiteY396-794"/>
                    </a:cxn>
                    <a:cxn ang="0">
                      <a:pos x="connsiteX397-795" y="connsiteY397-796"/>
                    </a:cxn>
                    <a:cxn ang="0">
                      <a:pos x="connsiteX398-797" y="connsiteY398-798"/>
                    </a:cxn>
                    <a:cxn ang="0">
                      <a:pos x="connsiteX399-799" y="connsiteY399-800"/>
                    </a:cxn>
                    <a:cxn ang="0">
                      <a:pos x="connsiteX400-801" y="connsiteY400-802"/>
                    </a:cxn>
                    <a:cxn ang="0">
                      <a:pos x="connsiteX401-803" y="connsiteY401-804"/>
                    </a:cxn>
                    <a:cxn ang="0">
                      <a:pos x="connsiteX402-805" y="connsiteY402-806"/>
                    </a:cxn>
                    <a:cxn ang="0">
                      <a:pos x="connsiteX403-807" y="connsiteY403-808"/>
                    </a:cxn>
                    <a:cxn ang="0">
                      <a:pos x="connsiteX404-809" y="connsiteY404-810"/>
                    </a:cxn>
                    <a:cxn ang="0">
                      <a:pos x="connsiteX405-811" y="connsiteY405-812"/>
                    </a:cxn>
                    <a:cxn ang="0">
                      <a:pos x="connsiteX406-813" y="connsiteY406-814"/>
                    </a:cxn>
                    <a:cxn ang="0">
                      <a:pos x="connsiteX407-815" y="connsiteY407-816"/>
                    </a:cxn>
                    <a:cxn ang="0">
                      <a:pos x="connsiteX408-817" y="connsiteY408-818"/>
                    </a:cxn>
                    <a:cxn ang="0">
                      <a:pos x="connsiteX409-819" y="connsiteY409-820"/>
                    </a:cxn>
                    <a:cxn ang="0">
                      <a:pos x="connsiteX410-821" y="connsiteY410-822"/>
                    </a:cxn>
                    <a:cxn ang="0">
                      <a:pos x="connsiteX411-823" y="connsiteY411-824"/>
                    </a:cxn>
                    <a:cxn ang="0">
                      <a:pos x="connsiteX412-825" y="connsiteY412-826"/>
                    </a:cxn>
                    <a:cxn ang="0">
                      <a:pos x="connsiteX413-827" y="connsiteY413-828"/>
                    </a:cxn>
                    <a:cxn ang="0">
                      <a:pos x="connsiteX414-829" y="connsiteY414-830"/>
                    </a:cxn>
                    <a:cxn ang="0">
                      <a:pos x="connsiteX415-831" y="connsiteY415-832"/>
                    </a:cxn>
                    <a:cxn ang="0">
                      <a:pos x="connsiteX416-833" y="connsiteY416-834"/>
                    </a:cxn>
                    <a:cxn ang="0">
                      <a:pos x="connsiteX417-835" y="connsiteY417-836"/>
                    </a:cxn>
                    <a:cxn ang="0">
                      <a:pos x="connsiteX418-837" y="connsiteY418-838"/>
                    </a:cxn>
                    <a:cxn ang="0">
                      <a:pos x="connsiteX419-839" y="connsiteY419-840"/>
                    </a:cxn>
                    <a:cxn ang="0">
                      <a:pos x="connsiteX420-841" y="connsiteY420-842"/>
                    </a:cxn>
                    <a:cxn ang="0">
                      <a:pos x="connsiteX421-843" y="connsiteY421-844"/>
                    </a:cxn>
                    <a:cxn ang="0">
                      <a:pos x="connsiteX422-845" y="connsiteY422-846"/>
                    </a:cxn>
                    <a:cxn ang="0">
                      <a:pos x="connsiteX423-847" y="connsiteY423-848"/>
                    </a:cxn>
                    <a:cxn ang="0">
                      <a:pos x="connsiteX424-849" y="connsiteY424-850"/>
                    </a:cxn>
                    <a:cxn ang="0">
                      <a:pos x="connsiteX425-851" y="connsiteY425-852"/>
                    </a:cxn>
                    <a:cxn ang="0">
                      <a:pos x="connsiteX426-853" y="connsiteY426-854"/>
                    </a:cxn>
                    <a:cxn ang="0">
                      <a:pos x="connsiteX427-855" y="connsiteY427-856"/>
                    </a:cxn>
                    <a:cxn ang="0">
                      <a:pos x="connsiteX428-857" y="connsiteY428-858"/>
                    </a:cxn>
                    <a:cxn ang="0">
                      <a:pos x="connsiteX429-859" y="connsiteY429-860"/>
                    </a:cxn>
                    <a:cxn ang="0">
                      <a:pos x="connsiteX430-861" y="connsiteY430-862"/>
                    </a:cxn>
                    <a:cxn ang="0">
                      <a:pos x="connsiteX431-863" y="connsiteY431-864"/>
                    </a:cxn>
                    <a:cxn ang="0">
                      <a:pos x="connsiteX432-865" y="connsiteY432-866"/>
                    </a:cxn>
                    <a:cxn ang="0">
                      <a:pos x="connsiteX433-867" y="connsiteY433-868"/>
                    </a:cxn>
                    <a:cxn ang="0">
                      <a:pos x="connsiteX434-869" y="connsiteY434-870"/>
                    </a:cxn>
                    <a:cxn ang="0">
                      <a:pos x="connsiteX435-871" y="connsiteY435-872"/>
                    </a:cxn>
                    <a:cxn ang="0">
                      <a:pos x="connsiteX436-873" y="connsiteY436-874"/>
                    </a:cxn>
                    <a:cxn ang="0">
                      <a:pos x="connsiteX437-875" y="connsiteY437-876"/>
                    </a:cxn>
                    <a:cxn ang="0">
                      <a:pos x="connsiteX438-877" y="connsiteY438-878"/>
                    </a:cxn>
                    <a:cxn ang="0">
                      <a:pos x="connsiteX439-879" y="connsiteY439-880"/>
                    </a:cxn>
                    <a:cxn ang="0">
                      <a:pos x="connsiteX440-881" y="connsiteY440-882"/>
                    </a:cxn>
                    <a:cxn ang="0">
                      <a:pos x="connsiteX441-883" y="connsiteY441-884"/>
                    </a:cxn>
                    <a:cxn ang="0">
                      <a:pos x="connsiteX442-885" y="connsiteY442-886"/>
                    </a:cxn>
                    <a:cxn ang="0">
                      <a:pos x="connsiteX443-887" y="connsiteY443-888"/>
                    </a:cxn>
                    <a:cxn ang="0">
                      <a:pos x="connsiteX444-889" y="connsiteY444-890"/>
                    </a:cxn>
                    <a:cxn ang="0">
                      <a:pos x="connsiteX445-891" y="connsiteY445-892"/>
                    </a:cxn>
                    <a:cxn ang="0">
                      <a:pos x="connsiteX446-893" y="connsiteY446-894"/>
                    </a:cxn>
                    <a:cxn ang="0">
                      <a:pos x="connsiteX447-895" y="connsiteY447-896"/>
                    </a:cxn>
                    <a:cxn ang="0">
                      <a:pos x="connsiteX448-897" y="connsiteY448-898"/>
                    </a:cxn>
                    <a:cxn ang="0">
                      <a:pos x="connsiteX449-899" y="connsiteY449-900"/>
                    </a:cxn>
                    <a:cxn ang="0">
                      <a:pos x="connsiteX450-901" y="connsiteY450-902"/>
                    </a:cxn>
                    <a:cxn ang="0">
                      <a:pos x="connsiteX451-903" y="connsiteY451-904"/>
                    </a:cxn>
                    <a:cxn ang="0">
                      <a:pos x="connsiteX452-905" y="connsiteY452-906"/>
                    </a:cxn>
                    <a:cxn ang="0">
                      <a:pos x="connsiteX453-907" y="connsiteY453-908"/>
                    </a:cxn>
                    <a:cxn ang="0">
                      <a:pos x="connsiteX454-909" y="connsiteY454-910"/>
                    </a:cxn>
                    <a:cxn ang="0">
                      <a:pos x="connsiteX455-911" y="connsiteY455-912"/>
                    </a:cxn>
                    <a:cxn ang="0">
                      <a:pos x="connsiteX456-913" y="connsiteY456-914"/>
                    </a:cxn>
                    <a:cxn ang="0">
                      <a:pos x="connsiteX457-915" y="connsiteY457-916"/>
                    </a:cxn>
                    <a:cxn ang="0">
                      <a:pos x="connsiteX458-917" y="connsiteY458-918"/>
                    </a:cxn>
                    <a:cxn ang="0">
                      <a:pos x="connsiteX459-919" y="connsiteY459-920"/>
                    </a:cxn>
                    <a:cxn ang="0">
                      <a:pos x="connsiteX460-921" y="connsiteY460-922"/>
                    </a:cxn>
                    <a:cxn ang="0">
                      <a:pos x="connsiteX461-923" y="connsiteY461-924"/>
                    </a:cxn>
                    <a:cxn ang="0">
                      <a:pos x="connsiteX462-925" y="connsiteY462-926"/>
                    </a:cxn>
                    <a:cxn ang="0">
                      <a:pos x="connsiteX463-927" y="connsiteY463-928"/>
                    </a:cxn>
                    <a:cxn ang="0">
                      <a:pos x="connsiteX464-929" y="connsiteY464-930"/>
                    </a:cxn>
                    <a:cxn ang="0">
                      <a:pos x="connsiteX465-931" y="connsiteY465-932"/>
                    </a:cxn>
                    <a:cxn ang="0">
                      <a:pos x="connsiteX466-933" y="connsiteY466-934"/>
                    </a:cxn>
                    <a:cxn ang="0">
                      <a:pos x="connsiteX467-935" y="connsiteY467-936"/>
                    </a:cxn>
                    <a:cxn ang="0">
                      <a:pos x="connsiteX468-937" y="connsiteY468-938"/>
                    </a:cxn>
                    <a:cxn ang="0">
                      <a:pos x="connsiteX469-939" y="connsiteY469-940"/>
                    </a:cxn>
                    <a:cxn ang="0">
                      <a:pos x="connsiteX470-941" y="connsiteY470-942"/>
                    </a:cxn>
                    <a:cxn ang="0">
                      <a:pos x="connsiteX471-943" y="connsiteY471-944"/>
                    </a:cxn>
                    <a:cxn ang="0">
                      <a:pos x="connsiteX472-945" y="connsiteY472-946"/>
                    </a:cxn>
                    <a:cxn ang="0">
                      <a:pos x="connsiteX473-947" y="connsiteY473-948"/>
                    </a:cxn>
                    <a:cxn ang="0">
                      <a:pos x="connsiteX474-949" y="connsiteY474-950"/>
                    </a:cxn>
                    <a:cxn ang="0">
                      <a:pos x="connsiteX475-951" y="connsiteY475-952"/>
                    </a:cxn>
                    <a:cxn ang="0">
                      <a:pos x="connsiteX476-953" y="connsiteY476-954"/>
                    </a:cxn>
                    <a:cxn ang="0">
                      <a:pos x="connsiteX477-955" y="connsiteY477-956"/>
                    </a:cxn>
                    <a:cxn ang="0">
                      <a:pos x="connsiteX478-957" y="connsiteY478-958"/>
                    </a:cxn>
                    <a:cxn ang="0">
                      <a:pos x="connsiteX479-959" y="connsiteY479-960"/>
                    </a:cxn>
                    <a:cxn ang="0">
                      <a:pos x="connsiteX480-961" y="connsiteY480-962"/>
                    </a:cxn>
                    <a:cxn ang="0">
                      <a:pos x="connsiteX481-963" y="connsiteY481-964"/>
                    </a:cxn>
                    <a:cxn ang="0">
                      <a:pos x="connsiteX482-965" y="connsiteY482-966"/>
                    </a:cxn>
                    <a:cxn ang="0">
                      <a:pos x="connsiteX483-967" y="connsiteY483-968"/>
                    </a:cxn>
                    <a:cxn ang="0">
                      <a:pos x="connsiteX484-969" y="connsiteY484-970"/>
                    </a:cxn>
                    <a:cxn ang="0">
                      <a:pos x="connsiteX485-971" y="connsiteY485-972"/>
                    </a:cxn>
                    <a:cxn ang="0">
                      <a:pos x="connsiteX486-973" y="connsiteY486-974"/>
                    </a:cxn>
                    <a:cxn ang="0">
                      <a:pos x="connsiteX487-975" y="connsiteY487-976"/>
                    </a:cxn>
                    <a:cxn ang="0">
                      <a:pos x="connsiteX488-977" y="connsiteY488-978"/>
                    </a:cxn>
                    <a:cxn ang="0">
                      <a:pos x="connsiteX489-979" y="connsiteY489-980"/>
                    </a:cxn>
                    <a:cxn ang="0">
                      <a:pos x="connsiteX490-981" y="connsiteY490-982"/>
                    </a:cxn>
                    <a:cxn ang="0">
                      <a:pos x="connsiteX491-983" y="connsiteY491-984"/>
                    </a:cxn>
                    <a:cxn ang="0">
                      <a:pos x="connsiteX492-985" y="connsiteY492-986"/>
                    </a:cxn>
                    <a:cxn ang="0">
                      <a:pos x="connsiteX493-987" y="connsiteY493-988"/>
                    </a:cxn>
                    <a:cxn ang="0">
                      <a:pos x="connsiteX494-989" y="connsiteY494-990"/>
                    </a:cxn>
                    <a:cxn ang="0">
                      <a:pos x="connsiteX495-991" y="connsiteY495-992"/>
                    </a:cxn>
                    <a:cxn ang="0">
                      <a:pos x="connsiteX496-993" y="connsiteY496-994"/>
                    </a:cxn>
                    <a:cxn ang="0">
                      <a:pos x="connsiteX497-995" y="connsiteY497-996"/>
                    </a:cxn>
                    <a:cxn ang="0">
                      <a:pos x="connsiteX498-997" y="connsiteY498-998"/>
                    </a:cxn>
                    <a:cxn ang="0">
                      <a:pos x="connsiteX499-999" y="connsiteY499-1000"/>
                    </a:cxn>
                    <a:cxn ang="0">
                      <a:pos x="connsiteX500-1001" y="connsiteY500-1002"/>
                    </a:cxn>
                    <a:cxn ang="0">
                      <a:pos x="connsiteX501-1003" y="connsiteY501-1004"/>
                    </a:cxn>
                    <a:cxn ang="0">
                      <a:pos x="connsiteX502-1005" y="connsiteY502-1006"/>
                    </a:cxn>
                    <a:cxn ang="0">
                      <a:pos x="connsiteX503-1007" y="connsiteY503-1008"/>
                    </a:cxn>
                    <a:cxn ang="0">
                      <a:pos x="connsiteX504-1009" y="connsiteY504-1010"/>
                    </a:cxn>
                    <a:cxn ang="0">
                      <a:pos x="connsiteX505-1011" y="connsiteY505-1012"/>
                    </a:cxn>
                    <a:cxn ang="0">
                      <a:pos x="connsiteX506-1013" y="connsiteY506-1014"/>
                    </a:cxn>
                    <a:cxn ang="0">
                      <a:pos x="connsiteX507-1015" y="connsiteY507-1016"/>
                    </a:cxn>
                    <a:cxn ang="0">
                      <a:pos x="connsiteX508-1017" y="connsiteY508-1018"/>
                    </a:cxn>
                    <a:cxn ang="0">
                      <a:pos x="connsiteX509-1019" y="connsiteY509-1020"/>
                    </a:cxn>
                    <a:cxn ang="0">
                      <a:pos x="connsiteX510-1021" y="connsiteY510-1022"/>
                    </a:cxn>
                    <a:cxn ang="0">
                      <a:pos x="connsiteX511-1023" y="connsiteY511-1024"/>
                    </a:cxn>
                    <a:cxn ang="0">
                      <a:pos x="connsiteX512-1025" y="connsiteY512-1026"/>
                    </a:cxn>
                    <a:cxn ang="0">
                      <a:pos x="connsiteX513-1027" y="connsiteY513-1028"/>
                    </a:cxn>
                    <a:cxn ang="0">
                      <a:pos x="connsiteX514-1029" y="connsiteY514-1030"/>
                    </a:cxn>
                    <a:cxn ang="0">
                      <a:pos x="connsiteX515-1031" y="connsiteY515-1032"/>
                    </a:cxn>
                    <a:cxn ang="0">
                      <a:pos x="connsiteX516-1033" y="connsiteY516-1034"/>
                    </a:cxn>
                    <a:cxn ang="0">
                      <a:pos x="connsiteX517-1035" y="connsiteY517-1036"/>
                    </a:cxn>
                    <a:cxn ang="0">
                      <a:pos x="connsiteX518-1037" y="connsiteY518-1038"/>
                    </a:cxn>
                    <a:cxn ang="0">
                      <a:pos x="connsiteX519-1039" y="connsiteY519-1040"/>
                    </a:cxn>
                    <a:cxn ang="0">
                      <a:pos x="connsiteX520-1041" y="connsiteY520-1042"/>
                    </a:cxn>
                    <a:cxn ang="0">
                      <a:pos x="connsiteX521-1043" y="connsiteY521-1044"/>
                    </a:cxn>
                    <a:cxn ang="0">
                      <a:pos x="connsiteX522-1045" y="connsiteY522-1046"/>
                    </a:cxn>
                    <a:cxn ang="0">
                      <a:pos x="connsiteX523-1047" y="connsiteY523-1048"/>
                    </a:cxn>
                    <a:cxn ang="0">
                      <a:pos x="connsiteX524-1049" y="connsiteY524-1050"/>
                    </a:cxn>
                    <a:cxn ang="0">
                      <a:pos x="connsiteX525-1051" y="connsiteY525-1052"/>
                    </a:cxn>
                    <a:cxn ang="0">
                      <a:pos x="connsiteX526-1053" y="connsiteY526-1054"/>
                    </a:cxn>
                    <a:cxn ang="0">
                      <a:pos x="connsiteX527-1055" y="connsiteY527-1056"/>
                    </a:cxn>
                    <a:cxn ang="0">
                      <a:pos x="connsiteX528-1057" y="connsiteY528-1058"/>
                    </a:cxn>
                    <a:cxn ang="0">
                      <a:pos x="connsiteX529-1059" y="connsiteY529-1060"/>
                    </a:cxn>
                    <a:cxn ang="0">
                      <a:pos x="connsiteX530-1061" y="connsiteY530-1062"/>
                    </a:cxn>
                    <a:cxn ang="0">
                      <a:pos x="connsiteX531-1063" y="connsiteY531-1064"/>
                    </a:cxn>
                    <a:cxn ang="0">
                      <a:pos x="connsiteX532-1065" y="connsiteY532-1066"/>
                    </a:cxn>
                    <a:cxn ang="0">
                      <a:pos x="connsiteX533-1067" y="connsiteY533-1068"/>
                    </a:cxn>
                    <a:cxn ang="0">
                      <a:pos x="connsiteX534-1069" y="connsiteY534-1070"/>
                    </a:cxn>
                    <a:cxn ang="0">
                      <a:pos x="connsiteX535-1071" y="connsiteY535-1072"/>
                    </a:cxn>
                    <a:cxn ang="0">
                      <a:pos x="connsiteX536-1073" y="connsiteY536-1074"/>
                    </a:cxn>
                    <a:cxn ang="0">
                      <a:pos x="connsiteX537-1075" y="connsiteY537-1076"/>
                    </a:cxn>
                    <a:cxn ang="0">
                      <a:pos x="connsiteX538-1077" y="connsiteY538-1078"/>
                    </a:cxn>
                    <a:cxn ang="0">
                      <a:pos x="connsiteX539-1079" y="connsiteY539-1080"/>
                    </a:cxn>
                    <a:cxn ang="0">
                      <a:pos x="connsiteX540-1081" y="connsiteY540-1082"/>
                    </a:cxn>
                    <a:cxn ang="0">
                      <a:pos x="connsiteX541-1083" y="connsiteY541-1084"/>
                    </a:cxn>
                    <a:cxn ang="0">
                      <a:pos x="connsiteX542-1085" y="connsiteY542-1086"/>
                    </a:cxn>
                    <a:cxn ang="0">
                      <a:pos x="connsiteX543-1087" y="connsiteY543-1088"/>
                    </a:cxn>
                    <a:cxn ang="0">
                      <a:pos x="connsiteX544-1089" y="connsiteY544-1090"/>
                    </a:cxn>
                    <a:cxn ang="0">
                      <a:pos x="connsiteX545-1091" y="connsiteY545-1092"/>
                    </a:cxn>
                    <a:cxn ang="0">
                      <a:pos x="connsiteX546-1093" y="connsiteY546-1094"/>
                    </a:cxn>
                    <a:cxn ang="0">
                      <a:pos x="connsiteX547-1095" y="connsiteY547-1096"/>
                    </a:cxn>
                    <a:cxn ang="0">
                      <a:pos x="connsiteX548-1097" y="connsiteY548-1098"/>
                    </a:cxn>
                    <a:cxn ang="0">
                      <a:pos x="connsiteX549-1099" y="connsiteY549-1100"/>
                    </a:cxn>
                    <a:cxn ang="0">
                      <a:pos x="connsiteX550-1101" y="connsiteY550-1102"/>
                    </a:cxn>
                    <a:cxn ang="0">
                      <a:pos x="connsiteX551-1103" y="connsiteY551-1104"/>
                    </a:cxn>
                    <a:cxn ang="0">
                      <a:pos x="connsiteX552-1105" y="connsiteY552-1106"/>
                    </a:cxn>
                    <a:cxn ang="0">
                      <a:pos x="connsiteX553-1107" y="connsiteY553-1108"/>
                    </a:cxn>
                    <a:cxn ang="0">
                      <a:pos x="connsiteX554-1109" y="connsiteY554-1110"/>
                    </a:cxn>
                    <a:cxn ang="0">
                      <a:pos x="connsiteX555-1111" y="connsiteY555-1112"/>
                    </a:cxn>
                    <a:cxn ang="0">
                      <a:pos x="connsiteX556-1113" y="connsiteY556-1114"/>
                    </a:cxn>
                    <a:cxn ang="0">
                      <a:pos x="connsiteX557-1115" y="connsiteY557-1116"/>
                    </a:cxn>
                    <a:cxn ang="0">
                      <a:pos x="connsiteX558-1117" y="connsiteY558-1118"/>
                    </a:cxn>
                    <a:cxn ang="0">
                      <a:pos x="connsiteX559-1119" y="connsiteY559-1120"/>
                    </a:cxn>
                    <a:cxn ang="0">
                      <a:pos x="connsiteX560-1121" y="connsiteY560-1122"/>
                    </a:cxn>
                    <a:cxn ang="0">
                      <a:pos x="connsiteX561-1123" y="connsiteY561-1124"/>
                    </a:cxn>
                    <a:cxn ang="0">
                      <a:pos x="connsiteX562-1125" y="connsiteY562-1126"/>
                    </a:cxn>
                    <a:cxn ang="0">
                      <a:pos x="connsiteX563-1127" y="connsiteY563-1128"/>
                    </a:cxn>
                    <a:cxn ang="0">
                      <a:pos x="connsiteX564-1129" y="connsiteY564-1130"/>
                    </a:cxn>
                    <a:cxn ang="0">
                      <a:pos x="connsiteX565-1131" y="connsiteY565-1132"/>
                    </a:cxn>
                    <a:cxn ang="0">
                      <a:pos x="connsiteX566-1133" y="connsiteY566-1134"/>
                    </a:cxn>
                    <a:cxn ang="0">
                      <a:pos x="connsiteX567-1135" y="connsiteY567-1136"/>
                    </a:cxn>
                    <a:cxn ang="0">
                      <a:pos x="connsiteX568-1137" y="connsiteY568-1138"/>
                    </a:cxn>
                    <a:cxn ang="0">
                      <a:pos x="connsiteX569-1139" y="connsiteY569-1140"/>
                    </a:cxn>
                    <a:cxn ang="0">
                      <a:pos x="connsiteX570-1141" y="connsiteY570-1142"/>
                    </a:cxn>
                    <a:cxn ang="0">
                      <a:pos x="connsiteX571-1143" y="connsiteY571-1144"/>
                    </a:cxn>
                    <a:cxn ang="0">
                      <a:pos x="connsiteX572-1145" y="connsiteY572-1146"/>
                    </a:cxn>
                    <a:cxn ang="0">
                      <a:pos x="connsiteX573-1147" y="connsiteY573-1148"/>
                    </a:cxn>
                    <a:cxn ang="0">
                      <a:pos x="connsiteX574-1149" y="connsiteY574-1150"/>
                    </a:cxn>
                    <a:cxn ang="0">
                      <a:pos x="connsiteX575-1151" y="connsiteY575-1152"/>
                    </a:cxn>
                    <a:cxn ang="0">
                      <a:pos x="connsiteX576-1153" y="connsiteY576-1154"/>
                    </a:cxn>
                    <a:cxn ang="0">
                      <a:pos x="connsiteX577-1155" y="connsiteY577-1156"/>
                    </a:cxn>
                    <a:cxn ang="0">
                      <a:pos x="connsiteX578-1157" y="connsiteY578-1158"/>
                    </a:cxn>
                    <a:cxn ang="0">
                      <a:pos x="connsiteX579-1159" y="connsiteY579-1160"/>
                    </a:cxn>
                    <a:cxn ang="0">
                      <a:pos x="connsiteX580-1161" y="connsiteY580-1162"/>
                    </a:cxn>
                    <a:cxn ang="0">
                      <a:pos x="connsiteX581-1163" y="connsiteY581-1164"/>
                    </a:cxn>
                    <a:cxn ang="0">
                      <a:pos x="connsiteX582-1165" y="connsiteY582-1166"/>
                    </a:cxn>
                    <a:cxn ang="0">
                      <a:pos x="connsiteX583-1167" y="connsiteY583-1168"/>
                    </a:cxn>
                    <a:cxn ang="0">
                      <a:pos x="connsiteX584-1169" y="connsiteY584-1170"/>
                    </a:cxn>
                    <a:cxn ang="0">
                      <a:pos x="connsiteX585-1171" y="connsiteY585-1172"/>
                    </a:cxn>
                    <a:cxn ang="0">
                      <a:pos x="connsiteX586-1173" y="connsiteY586-1174"/>
                    </a:cxn>
                    <a:cxn ang="0">
                      <a:pos x="connsiteX587-1175" y="connsiteY587-1176"/>
                    </a:cxn>
                    <a:cxn ang="0">
                      <a:pos x="connsiteX588-1177" y="connsiteY588-1178"/>
                    </a:cxn>
                    <a:cxn ang="0">
                      <a:pos x="connsiteX589-1179" y="connsiteY589-1180"/>
                    </a:cxn>
                    <a:cxn ang="0">
                      <a:pos x="connsiteX590-1181" y="connsiteY590-1182"/>
                    </a:cxn>
                    <a:cxn ang="0">
                      <a:pos x="connsiteX591-1183" y="connsiteY591-1184"/>
                    </a:cxn>
                    <a:cxn ang="0">
                      <a:pos x="connsiteX592-1185" y="connsiteY592-1186"/>
                    </a:cxn>
                    <a:cxn ang="0">
                      <a:pos x="connsiteX593-1187" y="connsiteY593-1188"/>
                    </a:cxn>
                    <a:cxn ang="0">
                      <a:pos x="connsiteX594-1189" y="connsiteY594-1190"/>
                    </a:cxn>
                    <a:cxn ang="0">
                      <a:pos x="connsiteX595-1191" y="connsiteY595-1192"/>
                    </a:cxn>
                    <a:cxn ang="0">
                      <a:pos x="connsiteX596-1193" y="connsiteY596-1194"/>
                    </a:cxn>
                    <a:cxn ang="0">
                      <a:pos x="connsiteX597-1195" y="connsiteY597-1196"/>
                    </a:cxn>
                    <a:cxn ang="0">
                      <a:pos x="connsiteX598-1197" y="connsiteY598-1198"/>
                    </a:cxn>
                    <a:cxn ang="0">
                      <a:pos x="connsiteX599-1199" y="connsiteY599-1200"/>
                    </a:cxn>
                    <a:cxn ang="0">
                      <a:pos x="connsiteX600-1201" y="connsiteY600-1202"/>
                    </a:cxn>
                    <a:cxn ang="0">
                      <a:pos x="connsiteX601-1203" y="connsiteY601-1204"/>
                    </a:cxn>
                    <a:cxn ang="0">
                      <a:pos x="connsiteX602-1205" y="connsiteY602-1206"/>
                    </a:cxn>
                    <a:cxn ang="0">
                      <a:pos x="connsiteX603-1207" y="connsiteY603-1208"/>
                    </a:cxn>
                    <a:cxn ang="0">
                      <a:pos x="connsiteX604-1209" y="connsiteY604-1210"/>
                    </a:cxn>
                    <a:cxn ang="0">
                      <a:pos x="connsiteX605-1211" y="connsiteY605-1212"/>
                    </a:cxn>
                    <a:cxn ang="0">
                      <a:pos x="connsiteX606-1213" y="connsiteY606-1214"/>
                    </a:cxn>
                    <a:cxn ang="0">
                      <a:pos x="connsiteX607-1215" y="connsiteY607-1216"/>
                    </a:cxn>
                    <a:cxn ang="0">
                      <a:pos x="connsiteX608-1217" y="connsiteY608-1218"/>
                    </a:cxn>
                    <a:cxn ang="0">
                      <a:pos x="connsiteX609-1219" y="connsiteY609-1220"/>
                    </a:cxn>
                    <a:cxn ang="0">
                      <a:pos x="connsiteX610-1221" y="connsiteY610-1222"/>
                    </a:cxn>
                    <a:cxn ang="0">
                      <a:pos x="connsiteX611-1223" y="connsiteY611-1224"/>
                    </a:cxn>
                    <a:cxn ang="0">
                      <a:pos x="connsiteX612-1225" y="connsiteY612-1226"/>
                    </a:cxn>
                    <a:cxn ang="0">
                      <a:pos x="connsiteX613-1227" y="connsiteY613-1228"/>
                    </a:cxn>
                    <a:cxn ang="0">
                      <a:pos x="connsiteX614-1229" y="connsiteY614-1230"/>
                    </a:cxn>
                    <a:cxn ang="0">
                      <a:pos x="connsiteX615-1231" y="connsiteY615-1232"/>
                    </a:cxn>
                    <a:cxn ang="0">
                      <a:pos x="connsiteX616-1233" y="connsiteY616-1234"/>
                    </a:cxn>
                    <a:cxn ang="0">
                      <a:pos x="connsiteX617-1235" y="connsiteY617-1236"/>
                    </a:cxn>
                    <a:cxn ang="0">
                      <a:pos x="connsiteX618-1237" y="connsiteY618-1238"/>
                    </a:cxn>
                    <a:cxn ang="0">
                      <a:pos x="connsiteX619-1239" y="connsiteY619-1240"/>
                    </a:cxn>
                    <a:cxn ang="0">
                      <a:pos x="connsiteX620-1241" y="connsiteY620-1242"/>
                    </a:cxn>
                    <a:cxn ang="0">
                      <a:pos x="connsiteX621-1243" y="connsiteY621-1244"/>
                    </a:cxn>
                    <a:cxn ang="0">
                      <a:pos x="connsiteX622-1245" y="connsiteY622-1246"/>
                    </a:cxn>
                    <a:cxn ang="0">
                      <a:pos x="connsiteX623-1247" y="connsiteY623-1248"/>
                    </a:cxn>
                    <a:cxn ang="0">
                      <a:pos x="connsiteX624-1249" y="connsiteY624-1250"/>
                    </a:cxn>
                    <a:cxn ang="0">
                      <a:pos x="connsiteX625-1251" y="connsiteY625-1252"/>
                    </a:cxn>
                    <a:cxn ang="0">
                      <a:pos x="connsiteX626-1253" y="connsiteY626-1254"/>
                    </a:cxn>
                    <a:cxn ang="0">
                      <a:pos x="connsiteX627-1255" y="connsiteY627-1256"/>
                    </a:cxn>
                    <a:cxn ang="0">
                      <a:pos x="connsiteX628-1257" y="connsiteY628-1258"/>
                    </a:cxn>
                    <a:cxn ang="0">
                      <a:pos x="connsiteX629-1259" y="connsiteY629-1260"/>
                    </a:cxn>
                    <a:cxn ang="0">
                      <a:pos x="connsiteX630-1261" y="connsiteY630-1262"/>
                    </a:cxn>
                    <a:cxn ang="0">
                      <a:pos x="connsiteX631-1263" y="connsiteY631-1264"/>
                    </a:cxn>
                    <a:cxn ang="0">
                      <a:pos x="connsiteX632-1265" y="connsiteY632-1266"/>
                    </a:cxn>
                    <a:cxn ang="0">
                      <a:pos x="connsiteX633-1267" y="connsiteY633-1268"/>
                    </a:cxn>
                    <a:cxn ang="0">
                      <a:pos x="connsiteX634-1269" y="connsiteY634-1270"/>
                    </a:cxn>
                    <a:cxn ang="0">
                      <a:pos x="connsiteX635-1271" y="connsiteY635-1272"/>
                    </a:cxn>
                    <a:cxn ang="0">
                      <a:pos x="connsiteX636-1273" y="connsiteY636-1274"/>
                    </a:cxn>
                    <a:cxn ang="0">
                      <a:pos x="connsiteX637-1275" y="connsiteY637-1276"/>
                    </a:cxn>
                    <a:cxn ang="0">
                      <a:pos x="connsiteX638-1277" y="connsiteY638-1278"/>
                    </a:cxn>
                    <a:cxn ang="0">
                      <a:pos x="connsiteX639-1279" y="connsiteY639-1280"/>
                    </a:cxn>
                    <a:cxn ang="0">
                      <a:pos x="connsiteX640-1281" y="connsiteY640-1282"/>
                    </a:cxn>
                    <a:cxn ang="0">
                      <a:pos x="connsiteX641-1283" y="connsiteY641-1284"/>
                    </a:cxn>
                    <a:cxn ang="0">
                      <a:pos x="connsiteX642-1285" y="connsiteY642-1286"/>
                    </a:cxn>
                    <a:cxn ang="0">
                      <a:pos x="connsiteX643-1287" y="connsiteY643-1288"/>
                    </a:cxn>
                    <a:cxn ang="0">
                      <a:pos x="connsiteX644-1289" y="connsiteY644-1290"/>
                    </a:cxn>
                    <a:cxn ang="0">
                      <a:pos x="connsiteX645-1291" y="connsiteY645-1292"/>
                    </a:cxn>
                    <a:cxn ang="0">
                      <a:pos x="connsiteX646-1293" y="connsiteY646-1294"/>
                    </a:cxn>
                    <a:cxn ang="0">
                      <a:pos x="connsiteX647-1295" y="connsiteY647-1296"/>
                    </a:cxn>
                    <a:cxn ang="0">
                      <a:pos x="connsiteX648-1297" y="connsiteY648-1298"/>
                    </a:cxn>
                    <a:cxn ang="0">
                      <a:pos x="connsiteX649-1299" y="connsiteY649-1300"/>
                    </a:cxn>
                    <a:cxn ang="0">
                      <a:pos x="connsiteX650-1301" y="connsiteY650-1302"/>
                    </a:cxn>
                    <a:cxn ang="0">
                      <a:pos x="connsiteX651-1303" y="connsiteY651-1304"/>
                    </a:cxn>
                    <a:cxn ang="0">
                      <a:pos x="connsiteX652-1305" y="connsiteY652-1306"/>
                    </a:cxn>
                    <a:cxn ang="0">
                      <a:pos x="connsiteX653-1307" y="connsiteY653-1308"/>
                    </a:cxn>
                    <a:cxn ang="0">
                      <a:pos x="connsiteX654-1309" y="connsiteY654-1310"/>
                    </a:cxn>
                    <a:cxn ang="0">
                      <a:pos x="connsiteX655-1311" y="connsiteY655-1312"/>
                    </a:cxn>
                    <a:cxn ang="0">
                      <a:pos x="connsiteX656-1313" y="connsiteY656-1314"/>
                    </a:cxn>
                    <a:cxn ang="0">
                      <a:pos x="connsiteX657-1315" y="connsiteY657-1316"/>
                    </a:cxn>
                    <a:cxn ang="0">
                      <a:pos x="connsiteX658-1317" y="connsiteY658-1318"/>
                    </a:cxn>
                    <a:cxn ang="0">
                      <a:pos x="connsiteX659-1319" y="connsiteY659-1320"/>
                    </a:cxn>
                    <a:cxn ang="0">
                      <a:pos x="connsiteX660-1321" y="connsiteY660-1322"/>
                    </a:cxn>
                    <a:cxn ang="0">
                      <a:pos x="connsiteX661-1323" y="connsiteY661-1324"/>
                    </a:cxn>
                    <a:cxn ang="0">
                      <a:pos x="connsiteX662-1325" y="connsiteY662-1326"/>
                    </a:cxn>
                    <a:cxn ang="0">
                      <a:pos x="connsiteX663-1327" y="connsiteY663-1328"/>
                    </a:cxn>
                    <a:cxn ang="0">
                      <a:pos x="connsiteX664-1329" y="connsiteY664-1330"/>
                    </a:cxn>
                    <a:cxn ang="0">
                      <a:pos x="connsiteX665-1331" y="connsiteY665-1332"/>
                    </a:cxn>
                    <a:cxn ang="0">
                      <a:pos x="connsiteX666-1333" y="connsiteY666-1334"/>
                    </a:cxn>
                    <a:cxn ang="0">
                      <a:pos x="connsiteX667-1335" y="connsiteY667-1336"/>
                    </a:cxn>
                    <a:cxn ang="0">
                      <a:pos x="connsiteX668-1337" y="connsiteY668-1338"/>
                    </a:cxn>
                    <a:cxn ang="0">
                      <a:pos x="connsiteX669-1339" y="connsiteY669-1340"/>
                    </a:cxn>
                    <a:cxn ang="0">
                      <a:pos x="connsiteX670-1341" y="connsiteY670-1342"/>
                    </a:cxn>
                    <a:cxn ang="0">
                      <a:pos x="connsiteX671-1343" y="connsiteY671-1344"/>
                    </a:cxn>
                    <a:cxn ang="0">
                      <a:pos x="connsiteX672-1345" y="connsiteY672-1346"/>
                    </a:cxn>
                    <a:cxn ang="0">
                      <a:pos x="connsiteX673-1347" y="connsiteY673-1348"/>
                    </a:cxn>
                    <a:cxn ang="0">
                      <a:pos x="connsiteX674-1349" y="connsiteY674-1350"/>
                    </a:cxn>
                    <a:cxn ang="0">
                      <a:pos x="connsiteX675-1351" y="connsiteY675-1352"/>
                    </a:cxn>
                    <a:cxn ang="0">
                      <a:pos x="connsiteX676-1353" y="connsiteY676-1354"/>
                    </a:cxn>
                    <a:cxn ang="0">
                      <a:pos x="connsiteX677-1355" y="connsiteY677-1356"/>
                    </a:cxn>
                    <a:cxn ang="0">
                      <a:pos x="connsiteX678-1357" y="connsiteY678-1358"/>
                    </a:cxn>
                    <a:cxn ang="0">
                      <a:pos x="connsiteX679-1359" y="connsiteY679-1360"/>
                    </a:cxn>
                    <a:cxn ang="0">
                      <a:pos x="connsiteX680-1361" y="connsiteY680-1362"/>
                    </a:cxn>
                    <a:cxn ang="0">
                      <a:pos x="connsiteX681-1363" y="connsiteY681-1364"/>
                    </a:cxn>
                    <a:cxn ang="0">
                      <a:pos x="connsiteX682-1365" y="connsiteY682-1366"/>
                    </a:cxn>
                    <a:cxn ang="0">
                      <a:pos x="connsiteX683-1367" y="connsiteY683-1368"/>
                    </a:cxn>
                    <a:cxn ang="0">
                      <a:pos x="connsiteX684-1369" y="connsiteY684-1370"/>
                    </a:cxn>
                    <a:cxn ang="0">
                      <a:pos x="connsiteX685-1371" y="connsiteY685-1372"/>
                    </a:cxn>
                    <a:cxn ang="0">
                      <a:pos x="connsiteX686-1373" y="connsiteY686-1374"/>
                    </a:cxn>
                    <a:cxn ang="0">
                      <a:pos x="connsiteX687-1375" y="connsiteY687-1376"/>
                    </a:cxn>
                    <a:cxn ang="0">
                      <a:pos x="connsiteX688-1377" y="connsiteY688-1378"/>
                    </a:cxn>
                    <a:cxn ang="0">
                      <a:pos x="connsiteX689-1379" y="connsiteY689-1380"/>
                    </a:cxn>
                    <a:cxn ang="0">
                      <a:pos x="connsiteX690-1381" y="connsiteY690-1382"/>
                    </a:cxn>
                    <a:cxn ang="0">
                      <a:pos x="connsiteX691-1383" y="connsiteY691-1384"/>
                    </a:cxn>
                    <a:cxn ang="0">
                      <a:pos x="connsiteX692-1385" y="connsiteY692-1386"/>
                    </a:cxn>
                    <a:cxn ang="0">
                      <a:pos x="connsiteX693-1387" y="connsiteY693-1388"/>
                    </a:cxn>
                    <a:cxn ang="0">
                      <a:pos x="connsiteX694-1389" y="connsiteY694-1390"/>
                    </a:cxn>
                    <a:cxn ang="0">
                      <a:pos x="connsiteX695-1391" y="connsiteY695-1392"/>
                    </a:cxn>
                    <a:cxn ang="0">
                      <a:pos x="connsiteX696-1393" y="connsiteY696-1394"/>
                    </a:cxn>
                    <a:cxn ang="0">
                      <a:pos x="connsiteX697-1395" y="connsiteY697-1396"/>
                    </a:cxn>
                    <a:cxn ang="0">
                      <a:pos x="connsiteX698-1397" y="connsiteY698-1398"/>
                    </a:cxn>
                    <a:cxn ang="0">
                      <a:pos x="connsiteX699-1399" y="connsiteY699-1400"/>
                    </a:cxn>
                    <a:cxn ang="0">
                      <a:pos x="connsiteX700-1401" y="connsiteY700-1402"/>
                    </a:cxn>
                    <a:cxn ang="0">
                      <a:pos x="connsiteX701-1403" y="connsiteY701-1404"/>
                    </a:cxn>
                    <a:cxn ang="0">
                      <a:pos x="connsiteX702-1405" y="connsiteY702-1406"/>
                    </a:cxn>
                    <a:cxn ang="0">
                      <a:pos x="connsiteX703-1407" y="connsiteY703-1408"/>
                    </a:cxn>
                    <a:cxn ang="0">
                      <a:pos x="connsiteX704-1409" y="connsiteY704-1410"/>
                    </a:cxn>
                    <a:cxn ang="0">
                      <a:pos x="connsiteX705-1411" y="connsiteY705-1412"/>
                    </a:cxn>
                    <a:cxn ang="0">
                      <a:pos x="connsiteX706-1413" y="connsiteY706-1414"/>
                    </a:cxn>
                    <a:cxn ang="0">
                      <a:pos x="connsiteX707-1415" y="connsiteY707-1416"/>
                    </a:cxn>
                    <a:cxn ang="0">
                      <a:pos x="connsiteX708-1417" y="connsiteY708-1418"/>
                    </a:cxn>
                    <a:cxn ang="0">
                      <a:pos x="connsiteX709-1419" y="connsiteY709-1420"/>
                    </a:cxn>
                    <a:cxn ang="0">
                      <a:pos x="connsiteX710-1421" y="connsiteY710-1422"/>
                    </a:cxn>
                    <a:cxn ang="0">
                      <a:pos x="connsiteX711-1423" y="connsiteY711-1424"/>
                    </a:cxn>
                    <a:cxn ang="0">
                      <a:pos x="connsiteX712-1425" y="connsiteY712-1426"/>
                    </a:cxn>
                    <a:cxn ang="0">
                      <a:pos x="connsiteX713-1427" y="connsiteY713-1428"/>
                    </a:cxn>
                    <a:cxn ang="0">
                      <a:pos x="connsiteX714-1429" y="connsiteY714-1430"/>
                    </a:cxn>
                    <a:cxn ang="0">
                      <a:pos x="connsiteX715-1431" y="connsiteY715-1432"/>
                    </a:cxn>
                    <a:cxn ang="0">
                      <a:pos x="connsiteX716-1433" y="connsiteY716-1434"/>
                    </a:cxn>
                    <a:cxn ang="0">
                      <a:pos x="connsiteX717-1435" y="connsiteY717-1436"/>
                    </a:cxn>
                    <a:cxn ang="0">
                      <a:pos x="connsiteX718-1437" y="connsiteY718-1438"/>
                    </a:cxn>
                    <a:cxn ang="0">
                      <a:pos x="connsiteX719-1439" y="connsiteY719-1440"/>
                    </a:cxn>
                    <a:cxn ang="0">
                      <a:pos x="connsiteX720-1441" y="connsiteY720-1442"/>
                    </a:cxn>
                    <a:cxn ang="0">
                      <a:pos x="connsiteX721-1443" y="connsiteY721-1444"/>
                    </a:cxn>
                    <a:cxn ang="0">
                      <a:pos x="connsiteX722-1445" y="connsiteY722-1446"/>
                    </a:cxn>
                    <a:cxn ang="0">
                      <a:pos x="connsiteX723-1447" y="connsiteY723-1448"/>
                    </a:cxn>
                    <a:cxn ang="0">
                      <a:pos x="connsiteX724-1449" y="connsiteY724-1450"/>
                    </a:cxn>
                    <a:cxn ang="0">
                      <a:pos x="connsiteX725-1451" y="connsiteY725-1452"/>
                    </a:cxn>
                    <a:cxn ang="0">
                      <a:pos x="connsiteX726-1453" y="connsiteY726-1454"/>
                    </a:cxn>
                    <a:cxn ang="0">
                      <a:pos x="connsiteX727-1455" y="connsiteY727-1456"/>
                    </a:cxn>
                    <a:cxn ang="0">
                      <a:pos x="connsiteX728-1457" y="connsiteY728-1458"/>
                    </a:cxn>
                    <a:cxn ang="0">
                      <a:pos x="connsiteX729-1459" y="connsiteY729-1460"/>
                    </a:cxn>
                    <a:cxn ang="0">
                      <a:pos x="connsiteX730-1461" y="connsiteY730-1462"/>
                    </a:cxn>
                    <a:cxn ang="0">
                      <a:pos x="connsiteX731-1463" y="connsiteY731-1464"/>
                    </a:cxn>
                    <a:cxn ang="0">
                      <a:pos x="connsiteX732-1465" y="connsiteY732-1466"/>
                    </a:cxn>
                    <a:cxn ang="0">
                      <a:pos x="connsiteX733-1467" y="connsiteY733-1468"/>
                    </a:cxn>
                    <a:cxn ang="0">
                      <a:pos x="connsiteX734-1469" y="connsiteY734-1470"/>
                    </a:cxn>
                    <a:cxn ang="0">
                      <a:pos x="connsiteX735-1471" y="connsiteY735-1472"/>
                    </a:cxn>
                    <a:cxn ang="0">
                      <a:pos x="connsiteX736-1473" y="connsiteY736-1474"/>
                    </a:cxn>
                    <a:cxn ang="0">
                      <a:pos x="connsiteX737-1475" y="connsiteY737-1476"/>
                    </a:cxn>
                    <a:cxn ang="0">
                      <a:pos x="connsiteX738-1477" y="connsiteY738-1478"/>
                    </a:cxn>
                    <a:cxn ang="0">
                      <a:pos x="connsiteX739-1479" y="connsiteY739-1480"/>
                    </a:cxn>
                    <a:cxn ang="0">
                      <a:pos x="connsiteX740-1481" y="connsiteY740-1482"/>
                    </a:cxn>
                    <a:cxn ang="0">
                      <a:pos x="connsiteX741-1483" y="connsiteY741-1484"/>
                    </a:cxn>
                    <a:cxn ang="0">
                      <a:pos x="connsiteX742-1485" y="connsiteY742-1486"/>
                    </a:cxn>
                    <a:cxn ang="0">
                      <a:pos x="connsiteX743-1487" y="connsiteY743-1488"/>
                    </a:cxn>
                    <a:cxn ang="0">
                      <a:pos x="connsiteX744-1489" y="connsiteY744-1490"/>
                    </a:cxn>
                    <a:cxn ang="0">
                      <a:pos x="connsiteX745-1491" y="connsiteY745-1492"/>
                    </a:cxn>
                    <a:cxn ang="0">
                      <a:pos x="connsiteX746-1493" y="connsiteY746-1494"/>
                    </a:cxn>
                    <a:cxn ang="0">
                      <a:pos x="connsiteX747-1495" y="connsiteY747-1496"/>
                    </a:cxn>
                    <a:cxn ang="0">
                      <a:pos x="connsiteX748-1497" y="connsiteY748-1498"/>
                    </a:cxn>
                    <a:cxn ang="0">
                      <a:pos x="connsiteX749-1499" y="connsiteY749-1500"/>
                    </a:cxn>
                    <a:cxn ang="0">
                      <a:pos x="connsiteX750-1501" y="connsiteY750-1502"/>
                    </a:cxn>
                    <a:cxn ang="0">
                      <a:pos x="connsiteX751-1503" y="connsiteY751-1504"/>
                    </a:cxn>
                    <a:cxn ang="0">
                      <a:pos x="connsiteX752-1505" y="connsiteY752-1506"/>
                    </a:cxn>
                    <a:cxn ang="0">
                      <a:pos x="connsiteX753-1507" y="connsiteY753-1508"/>
                    </a:cxn>
                    <a:cxn ang="0">
                      <a:pos x="connsiteX754-1509" y="connsiteY754-1510"/>
                    </a:cxn>
                    <a:cxn ang="0">
                      <a:pos x="connsiteX755-1511" y="connsiteY755-1512"/>
                    </a:cxn>
                    <a:cxn ang="0">
                      <a:pos x="connsiteX756-1513" y="connsiteY756-1514"/>
                    </a:cxn>
                    <a:cxn ang="0">
                      <a:pos x="connsiteX757-1515" y="connsiteY757-1516"/>
                    </a:cxn>
                    <a:cxn ang="0">
                      <a:pos x="connsiteX758-1517" y="connsiteY758-1518"/>
                    </a:cxn>
                    <a:cxn ang="0">
                      <a:pos x="connsiteX759-1519" y="connsiteY759-1520"/>
                    </a:cxn>
                    <a:cxn ang="0">
                      <a:pos x="connsiteX760-1521" y="connsiteY760-1522"/>
                    </a:cxn>
                    <a:cxn ang="0">
                      <a:pos x="connsiteX761-1523" y="connsiteY761-1524"/>
                    </a:cxn>
                    <a:cxn ang="0">
                      <a:pos x="connsiteX762-1525" y="connsiteY762-1526"/>
                    </a:cxn>
                    <a:cxn ang="0">
                      <a:pos x="connsiteX763-1527" y="connsiteY763-1528"/>
                    </a:cxn>
                    <a:cxn ang="0">
                      <a:pos x="connsiteX764-1529" y="connsiteY764-1530"/>
                    </a:cxn>
                    <a:cxn ang="0">
                      <a:pos x="connsiteX765-1531" y="connsiteY765-1532"/>
                    </a:cxn>
                    <a:cxn ang="0">
                      <a:pos x="connsiteX766-1533" y="connsiteY766-1534"/>
                    </a:cxn>
                    <a:cxn ang="0">
                      <a:pos x="connsiteX767-1535" y="connsiteY767-1536"/>
                    </a:cxn>
                    <a:cxn ang="0">
                      <a:pos x="connsiteX768-1537" y="connsiteY768-1538"/>
                    </a:cxn>
                    <a:cxn ang="0">
                      <a:pos x="connsiteX769-1539" y="connsiteY769-1540"/>
                    </a:cxn>
                    <a:cxn ang="0">
                      <a:pos x="connsiteX770-1541" y="connsiteY770-1542"/>
                    </a:cxn>
                    <a:cxn ang="0">
                      <a:pos x="connsiteX771-1543" y="connsiteY771-1544"/>
                    </a:cxn>
                    <a:cxn ang="0">
                      <a:pos x="connsiteX772-1545" y="connsiteY772-1546"/>
                    </a:cxn>
                    <a:cxn ang="0">
                      <a:pos x="connsiteX773-1547" y="connsiteY773-1548"/>
                    </a:cxn>
                    <a:cxn ang="0">
                      <a:pos x="connsiteX774-1549" y="connsiteY774-1550"/>
                    </a:cxn>
                    <a:cxn ang="0">
                      <a:pos x="connsiteX775-1551" y="connsiteY775-1552"/>
                    </a:cxn>
                    <a:cxn ang="0">
                      <a:pos x="connsiteX776-1553" y="connsiteY776-1554"/>
                    </a:cxn>
                    <a:cxn ang="0">
                      <a:pos x="connsiteX777-1555" y="connsiteY777-1556"/>
                    </a:cxn>
                    <a:cxn ang="0">
                      <a:pos x="connsiteX778-1557" y="connsiteY778-1558"/>
                    </a:cxn>
                    <a:cxn ang="0">
                      <a:pos x="connsiteX779-1559" y="connsiteY779-1560"/>
                    </a:cxn>
                    <a:cxn ang="0">
                      <a:pos x="connsiteX780-1561" y="connsiteY780-1562"/>
                    </a:cxn>
                    <a:cxn ang="0">
                      <a:pos x="connsiteX781-1563" y="connsiteY781-1564"/>
                    </a:cxn>
                    <a:cxn ang="0">
                      <a:pos x="connsiteX782-1565" y="connsiteY782-1566"/>
                    </a:cxn>
                    <a:cxn ang="0">
                      <a:pos x="connsiteX783-1567" y="connsiteY783-1568"/>
                    </a:cxn>
                    <a:cxn ang="0">
                      <a:pos x="connsiteX784-1569" y="connsiteY784-1570"/>
                    </a:cxn>
                    <a:cxn ang="0">
                      <a:pos x="connsiteX785-1571" y="connsiteY785-1572"/>
                    </a:cxn>
                    <a:cxn ang="0">
                      <a:pos x="connsiteX786-1573" y="connsiteY786-1574"/>
                    </a:cxn>
                    <a:cxn ang="0">
                      <a:pos x="connsiteX787-1575" y="connsiteY787-1576"/>
                    </a:cxn>
                    <a:cxn ang="0">
                      <a:pos x="connsiteX788-1577" y="connsiteY788-1578"/>
                    </a:cxn>
                    <a:cxn ang="0">
                      <a:pos x="connsiteX789-1579" y="connsiteY789-1580"/>
                    </a:cxn>
                    <a:cxn ang="0">
                      <a:pos x="connsiteX790-1581" y="connsiteY790-1582"/>
                    </a:cxn>
                    <a:cxn ang="0">
                      <a:pos x="connsiteX791-1583" y="connsiteY791-1584"/>
                    </a:cxn>
                    <a:cxn ang="0">
                      <a:pos x="connsiteX792-1585" y="connsiteY792-1586"/>
                    </a:cxn>
                    <a:cxn ang="0">
                      <a:pos x="connsiteX793-1587" y="connsiteY793-1588"/>
                    </a:cxn>
                    <a:cxn ang="0">
                      <a:pos x="connsiteX794-1589" y="connsiteY794-1590"/>
                    </a:cxn>
                    <a:cxn ang="0">
                      <a:pos x="connsiteX795-1591" y="connsiteY795-1592"/>
                    </a:cxn>
                    <a:cxn ang="0">
                      <a:pos x="connsiteX796-1593" y="connsiteY796-1594"/>
                    </a:cxn>
                    <a:cxn ang="0">
                      <a:pos x="connsiteX797-1595" y="connsiteY797-1596"/>
                    </a:cxn>
                    <a:cxn ang="0">
                      <a:pos x="connsiteX798-1597" y="connsiteY798-1598"/>
                    </a:cxn>
                  </a:cxnLst>
                  <a:rect l="l" t="t" r="r" b="b"/>
                  <a:pathLst>
                    <a:path w="10000" h="10000">
                      <a:moveTo>
                        <a:pt x="2161" y="80"/>
                      </a:moveTo>
                      <a:lnTo>
                        <a:pt x="2161" y="80"/>
                      </a:lnTo>
                      <a:lnTo>
                        <a:pt x="2207" y="80"/>
                      </a:lnTo>
                      <a:lnTo>
                        <a:pt x="2253" y="86"/>
                      </a:lnTo>
                      <a:cubicBezTo>
                        <a:pt x="2267" y="87"/>
                        <a:pt x="2282" y="89"/>
                        <a:pt x="2296" y="90"/>
                      </a:cubicBezTo>
                      <a:cubicBezTo>
                        <a:pt x="2310" y="93"/>
                        <a:pt x="2324" y="97"/>
                        <a:pt x="2338" y="100"/>
                      </a:cubicBezTo>
                      <a:lnTo>
                        <a:pt x="2383" y="109"/>
                      </a:lnTo>
                      <a:lnTo>
                        <a:pt x="2426" y="121"/>
                      </a:lnTo>
                      <a:cubicBezTo>
                        <a:pt x="2440" y="126"/>
                        <a:pt x="2453" y="130"/>
                        <a:pt x="2467" y="135"/>
                      </a:cubicBezTo>
                      <a:cubicBezTo>
                        <a:pt x="2480" y="141"/>
                        <a:pt x="2493" y="146"/>
                        <a:pt x="2506" y="152"/>
                      </a:cubicBezTo>
                      <a:lnTo>
                        <a:pt x="2545" y="170"/>
                      </a:lnTo>
                      <a:cubicBezTo>
                        <a:pt x="2558" y="178"/>
                        <a:pt x="2571" y="185"/>
                        <a:pt x="2584" y="193"/>
                      </a:cubicBezTo>
                      <a:cubicBezTo>
                        <a:pt x="2596" y="200"/>
                        <a:pt x="2609" y="206"/>
                        <a:pt x="2621" y="213"/>
                      </a:cubicBezTo>
                      <a:cubicBezTo>
                        <a:pt x="2634" y="222"/>
                        <a:pt x="2646" y="231"/>
                        <a:pt x="2659" y="240"/>
                      </a:cubicBezTo>
                      <a:cubicBezTo>
                        <a:pt x="2671" y="248"/>
                        <a:pt x="2684" y="256"/>
                        <a:pt x="2696" y="264"/>
                      </a:cubicBezTo>
                      <a:cubicBezTo>
                        <a:pt x="2707" y="274"/>
                        <a:pt x="2719" y="283"/>
                        <a:pt x="2730" y="293"/>
                      </a:cubicBezTo>
                      <a:cubicBezTo>
                        <a:pt x="2741" y="303"/>
                        <a:pt x="2753" y="312"/>
                        <a:pt x="2764" y="322"/>
                      </a:cubicBezTo>
                      <a:lnTo>
                        <a:pt x="2796" y="354"/>
                      </a:lnTo>
                      <a:cubicBezTo>
                        <a:pt x="2806" y="364"/>
                        <a:pt x="2816" y="375"/>
                        <a:pt x="2826" y="385"/>
                      </a:cubicBezTo>
                      <a:lnTo>
                        <a:pt x="2858" y="420"/>
                      </a:lnTo>
                      <a:cubicBezTo>
                        <a:pt x="2868" y="432"/>
                        <a:pt x="2877" y="445"/>
                        <a:pt x="2887" y="457"/>
                      </a:cubicBezTo>
                      <a:cubicBezTo>
                        <a:pt x="2896" y="469"/>
                        <a:pt x="2904" y="480"/>
                        <a:pt x="2913" y="492"/>
                      </a:cubicBezTo>
                      <a:cubicBezTo>
                        <a:pt x="2921" y="505"/>
                        <a:pt x="2930" y="517"/>
                        <a:pt x="2938" y="530"/>
                      </a:cubicBezTo>
                      <a:cubicBezTo>
                        <a:pt x="2946" y="544"/>
                        <a:pt x="2955" y="557"/>
                        <a:pt x="2963" y="571"/>
                      </a:cubicBezTo>
                      <a:cubicBezTo>
                        <a:pt x="2971" y="584"/>
                        <a:pt x="2978" y="597"/>
                        <a:pt x="2986" y="610"/>
                      </a:cubicBezTo>
                      <a:cubicBezTo>
                        <a:pt x="2993" y="624"/>
                        <a:pt x="3001" y="639"/>
                        <a:pt x="3008" y="653"/>
                      </a:cubicBezTo>
                      <a:cubicBezTo>
                        <a:pt x="3014" y="667"/>
                        <a:pt x="3021" y="682"/>
                        <a:pt x="3027" y="696"/>
                      </a:cubicBezTo>
                      <a:lnTo>
                        <a:pt x="3045" y="741"/>
                      </a:lnTo>
                      <a:lnTo>
                        <a:pt x="3063" y="786"/>
                      </a:lnTo>
                      <a:cubicBezTo>
                        <a:pt x="3068" y="801"/>
                        <a:pt x="3072" y="816"/>
                        <a:pt x="3077" y="831"/>
                      </a:cubicBezTo>
                      <a:cubicBezTo>
                        <a:pt x="3081" y="847"/>
                        <a:pt x="3086" y="863"/>
                        <a:pt x="3090" y="879"/>
                      </a:cubicBezTo>
                      <a:cubicBezTo>
                        <a:pt x="3094" y="895"/>
                        <a:pt x="3098" y="912"/>
                        <a:pt x="3102" y="928"/>
                      </a:cubicBezTo>
                      <a:cubicBezTo>
                        <a:pt x="3104" y="944"/>
                        <a:pt x="3107" y="961"/>
                        <a:pt x="3109" y="977"/>
                      </a:cubicBezTo>
                      <a:cubicBezTo>
                        <a:pt x="3112" y="993"/>
                        <a:pt x="3115" y="1010"/>
                        <a:pt x="3118" y="1026"/>
                      </a:cubicBezTo>
                      <a:lnTo>
                        <a:pt x="1207" y="1026"/>
                      </a:lnTo>
                      <a:cubicBezTo>
                        <a:pt x="1209" y="1010"/>
                        <a:pt x="1212" y="993"/>
                        <a:pt x="1214" y="977"/>
                      </a:cubicBezTo>
                      <a:cubicBezTo>
                        <a:pt x="1217" y="961"/>
                        <a:pt x="1220" y="944"/>
                        <a:pt x="1223" y="928"/>
                      </a:cubicBezTo>
                      <a:cubicBezTo>
                        <a:pt x="1226" y="912"/>
                        <a:pt x="1230" y="895"/>
                        <a:pt x="1233" y="879"/>
                      </a:cubicBezTo>
                      <a:lnTo>
                        <a:pt x="1248" y="831"/>
                      </a:lnTo>
                      <a:cubicBezTo>
                        <a:pt x="1253" y="816"/>
                        <a:pt x="1257" y="801"/>
                        <a:pt x="1262" y="786"/>
                      </a:cubicBezTo>
                      <a:lnTo>
                        <a:pt x="1280" y="741"/>
                      </a:lnTo>
                      <a:cubicBezTo>
                        <a:pt x="1285" y="726"/>
                        <a:pt x="1291" y="711"/>
                        <a:pt x="1296" y="696"/>
                      </a:cubicBezTo>
                      <a:cubicBezTo>
                        <a:pt x="1303" y="682"/>
                        <a:pt x="1310" y="667"/>
                        <a:pt x="1317" y="653"/>
                      </a:cubicBezTo>
                      <a:cubicBezTo>
                        <a:pt x="1324" y="639"/>
                        <a:pt x="1330" y="624"/>
                        <a:pt x="1337" y="610"/>
                      </a:cubicBezTo>
                      <a:cubicBezTo>
                        <a:pt x="1345" y="597"/>
                        <a:pt x="1352" y="584"/>
                        <a:pt x="1360" y="571"/>
                      </a:cubicBezTo>
                      <a:cubicBezTo>
                        <a:pt x="1368" y="557"/>
                        <a:pt x="1377" y="544"/>
                        <a:pt x="1385" y="530"/>
                      </a:cubicBezTo>
                      <a:cubicBezTo>
                        <a:pt x="1394" y="517"/>
                        <a:pt x="1402" y="505"/>
                        <a:pt x="1411" y="492"/>
                      </a:cubicBezTo>
                      <a:cubicBezTo>
                        <a:pt x="1420" y="480"/>
                        <a:pt x="1429" y="469"/>
                        <a:pt x="1438" y="457"/>
                      </a:cubicBezTo>
                      <a:cubicBezTo>
                        <a:pt x="1447" y="445"/>
                        <a:pt x="1457" y="432"/>
                        <a:pt x="1466" y="420"/>
                      </a:cubicBezTo>
                      <a:cubicBezTo>
                        <a:pt x="1476" y="408"/>
                        <a:pt x="1487" y="397"/>
                        <a:pt x="1497" y="385"/>
                      </a:cubicBezTo>
                      <a:cubicBezTo>
                        <a:pt x="1507" y="375"/>
                        <a:pt x="1517" y="364"/>
                        <a:pt x="1527" y="354"/>
                      </a:cubicBezTo>
                      <a:cubicBezTo>
                        <a:pt x="1538" y="343"/>
                        <a:pt x="1550" y="333"/>
                        <a:pt x="1561" y="322"/>
                      </a:cubicBezTo>
                      <a:lnTo>
                        <a:pt x="1593" y="293"/>
                      </a:lnTo>
                      <a:lnTo>
                        <a:pt x="1628" y="264"/>
                      </a:lnTo>
                      <a:lnTo>
                        <a:pt x="1664" y="240"/>
                      </a:lnTo>
                      <a:cubicBezTo>
                        <a:pt x="1676" y="231"/>
                        <a:pt x="1689" y="222"/>
                        <a:pt x="1701" y="213"/>
                      </a:cubicBezTo>
                      <a:cubicBezTo>
                        <a:pt x="1713" y="206"/>
                        <a:pt x="1725" y="200"/>
                        <a:pt x="1737" y="193"/>
                      </a:cubicBezTo>
                      <a:cubicBezTo>
                        <a:pt x="1751" y="185"/>
                        <a:pt x="1764" y="178"/>
                        <a:pt x="1778" y="170"/>
                      </a:cubicBezTo>
                      <a:lnTo>
                        <a:pt x="1817" y="152"/>
                      </a:lnTo>
                      <a:cubicBezTo>
                        <a:pt x="1831" y="146"/>
                        <a:pt x="1844" y="141"/>
                        <a:pt x="1858" y="135"/>
                      </a:cubicBezTo>
                      <a:cubicBezTo>
                        <a:pt x="1872" y="130"/>
                        <a:pt x="1885" y="126"/>
                        <a:pt x="1899" y="121"/>
                      </a:cubicBezTo>
                      <a:lnTo>
                        <a:pt x="1940" y="109"/>
                      </a:lnTo>
                      <a:lnTo>
                        <a:pt x="1984" y="100"/>
                      </a:lnTo>
                      <a:cubicBezTo>
                        <a:pt x="1998" y="97"/>
                        <a:pt x="2013" y="93"/>
                        <a:pt x="2027" y="90"/>
                      </a:cubicBezTo>
                      <a:cubicBezTo>
                        <a:pt x="2042" y="89"/>
                        <a:pt x="2058" y="87"/>
                        <a:pt x="2073" y="86"/>
                      </a:cubicBezTo>
                      <a:lnTo>
                        <a:pt x="2116" y="80"/>
                      </a:lnTo>
                      <a:lnTo>
                        <a:pt x="2161" y="80"/>
                      </a:lnTo>
                      <a:close/>
                      <a:moveTo>
                        <a:pt x="5830" y="2038"/>
                      </a:moveTo>
                      <a:lnTo>
                        <a:pt x="5830" y="2038"/>
                      </a:lnTo>
                      <a:cubicBezTo>
                        <a:pt x="5857" y="2039"/>
                        <a:pt x="5885" y="2039"/>
                        <a:pt x="5912" y="2040"/>
                      </a:cubicBezTo>
                      <a:cubicBezTo>
                        <a:pt x="5939" y="2041"/>
                        <a:pt x="5965" y="2041"/>
                        <a:pt x="5992" y="2042"/>
                      </a:cubicBezTo>
                      <a:cubicBezTo>
                        <a:pt x="6018" y="2045"/>
                        <a:pt x="6044" y="2047"/>
                        <a:pt x="6070" y="2050"/>
                      </a:cubicBezTo>
                      <a:lnTo>
                        <a:pt x="6149" y="2056"/>
                      </a:lnTo>
                      <a:cubicBezTo>
                        <a:pt x="6175" y="2059"/>
                        <a:pt x="6201" y="2063"/>
                        <a:pt x="6227" y="2066"/>
                      </a:cubicBezTo>
                      <a:lnTo>
                        <a:pt x="6305" y="2081"/>
                      </a:lnTo>
                      <a:cubicBezTo>
                        <a:pt x="6331" y="2086"/>
                        <a:pt x="6356" y="2090"/>
                        <a:pt x="6382" y="2095"/>
                      </a:cubicBezTo>
                      <a:cubicBezTo>
                        <a:pt x="6408" y="2100"/>
                        <a:pt x="6434" y="2106"/>
                        <a:pt x="6460" y="2111"/>
                      </a:cubicBezTo>
                      <a:cubicBezTo>
                        <a:pt x="6485" y="2117"/>
                        <a:pt x="6510" y="2124"/>
                        <a:pt x="6535" y="2130"/>
                      </a:cubicBezTo>
                      <a:lnTo>
                        <a:pt x="6611" y="2152"/>
                      </a:lnTo>
                      <a:cubicBezTo>
                        <a:pt x="6636" y="2160"/>
                        <a:pt x="6661" y="2167"/>
                        <a:pt x="6686" y="2175"/>
                      </a:cubicBezTo>
                      <a:lnTo>
                        <a:pt x="6761" y="2199"/>
                      </a:lnTo>
                      <a:lnTo>
                        <a:pt x="6832" y="2228"/>
                      </a:lnTo>
                      <a:cubicBezTo>
                        <a:pt x="6856" y="2238"/>
                        <a:pt x="6881" y="2247"/>
                        <a:pt x="6905" y="2257"/>
                      </a:cubicBezTo>
                      <a:lnTo>
                        <a:pt x="6975" y="2288"/>
                      </a:lnTo>
                      <a:cubicBezTo>
                        <a:pt x="6999" y="2299"/>
                        <a:pt x="7024" y="2309"/>
                        <a:pt x="7048" y="2320"/>
                      </a:cubicBezTo>
                      <a:cubicBezTo>
                        <a:pt x="7070" y="2332"/>
                        <a:pt x="7093" y="2343"/>
                        <a:pt x="7115" y="2355"/>
                      </a:cubicBezTo>
                      <a:lnTo>
                        <a:pt x="7186" y="2394"/>
                      </a:lnTo>
                      <a:lnTo>
                        <a:pt x="7252" y="2433"/>
                      </a:lnTo>
                      <a:lnTo>
                        <a:pt x="7320" y="2472"/>
                      </a:lnTo>
                      <a:lnTo>
                        <a:pt x="7387" y="2515"/>
                      </a:lnTo>
                      <a:cubicBezTo>
                        <a:pt x="7409" y="2529"/>
                        <a:pt x="7430" y="2544"/>
                        <a:pt x="7452" y="2558"/>
                      </a:cubicBezTo>
                      <a:lnTo>
                        <a:pt x="7514" y="2605"/>
                      </a:lnTo>
                      <a:lnTo>
                        <a:pt x="7578" y="2654"/>
                      </a:lnTo>
                      <a:cubicBezTo>
                        <a:pt x="7598" y="2670"/>
                        <a:pt x="7618" y="2685"/>
                        <a:pt x="7638" y="2701"/>
                      </a:cubicBezTo>
                      <a:lnTo>
                        <a:pt x="7701" y="2752"/>
                      </a:lnTo>
                      <a:lnTo>
                        <a:pt x="7761" y="2806"/>
                      </a:lnTo>
                      <a:cubicBezTo>
                        <a:pt x="7780" y="2824"/>
                        <a:pt x="7799" y="2843"/>
                        <a:pt x="7818" y="2861"/>
                      </a:cubicBezTo>
                      <a:lnTo>
                        <a:pt x="7877" y="2914"/>
                      </a:lnTo>
                      <a:lnTo>
                        <a:pt x="7932" y="2972"/>
                      </a:lnTo>
                      <a:lnTo>
                        <a:pt x="7985" y="3031"/>
                      </a:lnTo>
                      <a:cubicBezTo>
                        <a:pt x="8003" y="3051"/>
                        <a:pt x="8021" y="3070"/>
                        <a:pt x="8039" y="3090"/>
                      </a:cubicBezTo>
                      <a:cubicBezTo>
                        <a:pt x="8057" y="3111"/>
                        <a:pt x="8076" y="3131"/>
                        <a:pt x="8094" y="3152"/>
                      </a:cubicBezTo>
                      <a:cubicBezTo>
                        <a:pt x="8110" y="3174"/>
                        <a:pt x="8126" y="3195"/>
                        <a:pt x="8142" y="3217"/>
                      </a:cubicBezTo>
                      <a:lnTo>
                        <a:pt x="8194" y="3281"/>
                      </a:lnTo>
                      <a:cubicBezTo>
                        <a:pt x="8210" y="3303"/>
                        <a:pt x="8226" y="3326"/>
                        <a:pt x="8242" y="3348"/>
                      </a:cubicBezTo>
                      <a:lnTo>
                        <a:pt x="8290" y="3414"/>
                      </a:lnTo>
                      <a:cubicBezTo>
                        <a:pt x="8305" y="3437"/>
                        <a:pt x="8319" y="3461"/>
                        <a:pt x="8334" y="3484"/>
                      </a:cubicBezTo>
                      <a:lnTo>
                        <a:pt x="8379" y="3553"/>
                      </a:lnTo>
                      <a:cubicBezTo>
                        <a:pt x="8393" y="3576"/>
                        <a:pt x="8407" y="3600"/>
                        <a:pt x="8421" y="3623"/>
                      </a:cubicBezTo>
                      <a:cubicBezTo>
                        <a:pt x="8435" y="3647"/>
                        <a:pt x="8448" y="3672"/>
                        <a:pt x="8462" y="3696"/>
                      </a:cubicBezTo>
                      <a:cubicBezTo>
                        <a:pt x="8476" y="3721"/>
                        <a:pt x="8491" y="3745"/>
                        <a:pt x="8505" y="3770"/>
                      </a:cubicBezTo>
                      <a:cubicBezTo>
                        <a:pt x="8517" y="3795"/>
                        <a:pt x="8529" y="3819"/>
                        <a:pt x="8541" y="3844"/>
                      </a:cubicBezTo>
                      <a:cubicBezTo>
                        <a:pt x="8553" y="3869"/>
                        <a:pt x="8566" y="3895"/>
                        <a:pt x="8578" y="3920"/>
                      </a:cubicBezTo>
                      <a:cubicBezTo>
                        <a:pt x="8590" y="3947"/>
                        <a:pt x="8602" y="3973"/>
                        <a:pt x="8614" y="4000"/>
                      </a:cubicBezTo>
                      <a:lnTo>
                        <a:pt x="8647" y="4075"/>
                      </a:lnTo>
                      <a:cubicBezTo>
                        <a:pt x="8658" y="4102"/>
                        <a:pt x="8668" y="4128"/>
                        <a:pt x="8679" y="4155"/>
                      </a:cubicBezTo>
                      <a:cubicBezTo>
                        <a:pt x="8690" y="4182"/>
                        <a:pt x="8701" y="4208"/>
                        <a:pt x="8712" y="4235"/>
                      </a:cubicBezTo>
                      <a:cubicBezTo>
                        <a:pt x="8721" y="4262"/>
                        <a:pt x="8731" y="4290"/>
                        <a:pt x="8740" y="4317"/>
                      </a:cubicBezTo>
                      <a:cubicBezTo>
                        <a:pt x="8749" y="4344"/>
                        <a:pt x="8758" y="4372"/>
                        <a:pt x="8767" y="4399"/>
                      </a:cubicBezTo>
                      <a:cubicBezTo>
                        <a:pt x="8775" y="4426"/>
                        <a:pt x="8784" y="4454"/>
                        <a:pt x="8792" y="4481"/>
                      </a:cubicBezTo>
                      <a:cubicBezTo>
                        <a:pt x="8800" y="4509"/>
                        <a:pt x="8809" y="4537"/>
                        <a:pt x="8817" y="4565"/>
                      </a:cubicBezTo>
                      <a:cubicBezTo>
                        <a:pt x="8823" y="4594"/>
                        <a:pt x="8830" y="4622"/>
                        <a:pt x="8836" y="4651"/>
                      </a:cubicBezTo>
                      <a:cubicBezTo>
                        <a:pt x="8843" y="4680"/>
                        <a:pt x="8850" y="4708"/>
                        <a:pt x="8857" y="4737"/>
                      </a:cubicBezTo>
                      <a:cubicBezTo>
                        <a:pt x="8864" y="4766"/>
                        <a:pt x="8870" y="4796"/>
                        <a:pt x="8877" y="4825"/>
                      </a:cubicBezTo>
                      <a:cubicBezTo>
                        <a:pt x="8882" y="4853"/>
                        <a:pt x="8888" y="4881"/>
                        <a:pt x="8893" y="4909"/>
                      </a:cubicBezTo>
                      <a:cubicBezTo>
                        <a:pt x="8898" y="4938"/>
                        <a:pt x="8902" y="4968"/>
                        <a:pt x="8907" y="4997"/>
                      </a:cubicBezTo>
                      <a:cubicBezTo>
                        <a:pt x="8911" y="5028"/>
                        <a:pt x="8916" y="5058"/>
                        <a:pt x="8920" y="5089"/>
                      </a:cubicBezTo>
                      <a:cubicBezTo>
                        <a:pt x="8923" y="5119"/>
                        <a:pt x="8927" y="5149"/>
                        <a:pt x="8930" y="5179"/>
                      </a:cubicBezTo>
                      <a:cubicBezTo>
                        <a:pt x="8934" y="5209"/>
                        <a:pt x="8937" y="5239"/>
                        <a:pt x="8941" y="5269"/>
                      </a:cubicBezTo>
                      <a:cubicBezTo>
                        <a:pt x="8943" y="5299"/>
                        <a:pt x="8944" y="5329"/>
                        <a:pt x="8946" y="5359"/>
                      </a:cubicBezTo>
                      <a:cubicBezTo>
                        <a:pt x="8949" y="5389"/>
                        <a:pt x="8951" y="5420"/>
                        <a:pt x="8954" y="5450"/>
                      </a:cubicBezTo>
                      <a:cubicBezTo>
                        <a:pt x="8954" y="5481"/>
                        <a:pt x="8955" y="5511"/>
                        <a:pt x="8955" y="5542"/>
                      </a:cubicBezTo>
                      <a:cubicBezTo>
                        <a:pt x="8956" y="5573"/>
                        <a:pt x="8956" y="5605"/>
                        <a:pt x="8957" y="5636"/>
                      </a:cubicBezTo>
                      <a:cubicBezTo>
                        <a:pt x="8956" y="5667"/>
                        <a:pt x="8956" y="5697"/>
                        <a:pt x="8955" y="5728"/>
                      </a:cubicBezTo>
                      <a:cubicBezTo>
                        <a:pt x="8955" y="5759"/>
                        <a:pt x="8954" y="5789"/>
                        <a:pt x="8954" y="5820"/>
                      </a:cubicBezTo>
                      <a:cubicBezTo>
                        <a:pt x="8951" y="5851"/>
                        <a:pt x="8949" y="5881"/>
                        <a:pt x="8946" y="5912"/>
                      </a:cubicBezTo>
                      <a:cubicBezTo>
                        <a:pt x="8944" y="5943"/>
                        <a:pt x="8943" y="5974"/>
                        <a:pt x="8941" y="6005"/>
                      </a:cubicBezTo>
                      <a:cubicBezTo>
                        <a:pt x="8937" y="6035"/>
                        <a:pt x="8934" y="6065"/>
                        <a:pt x="8930" y="6095"/>
                      </a:cubicBezTo>
                      <a:cubicBezTo>
                        <a:pt x="8927" y="6125"/>
                        <a:pt x="8923" y="6155"/>
                        <a:pt x="8920" y="6185"/>
                      </a:cubicBezTo>
                      <a:cubicBezTo>
                        <a:pt x="8916" y="6214"/>
                        <a:pt x="8911" y="6244"/>
                        <a:pt x="8907" y="6273"/>
                      </a:cubicBezTo>
                      <a:cubicBezTo>
                        <a:pt x="8902" y="6302"/>
                        <a:pt x="8898" y="6332"/>
                        <a:pt x="8893" y="6361"/>
                      </a:cubicBezTo>
                      <a:cubicBezTo>
                        <a:pt x="8888" y="6390"/>
                        <a:pt x="8882" y="6420"/>
                        <a:pt x="8877" y="6449"/>
                      </a:cubicBezTo>
                      <a:cubicBezTo>
                        <a:pt x="8870" y="6478"/>
                        <a:pt x="8864" y="6506"/>
                        <a:pt x="8857" y="6535"/>
                      </a:cubicBezTo>
                      <a:lnTo>
                        <a:pt x="8836" y="6619"/>
                      </a:lnTo>
                      <a:cubicBezTo>
                        <a:pt x="8830" y="6648"/>
                        <a:pt x="8823" y="6676"/>
                        <a:pt x="8817" y="6705"/>
                      </a:cubicBezTo>
                      <a:cubicBezTo>
                        <a:pt x="8809" y="6734"/>
                        <a:pt x="8800" y="6762"/>
                        <a:pt x="8792" y="6791"/>
                      </a:cubicBezTo>
                      <a:cubicBezTo>
                        <a:pt x="8784" y="6818"/>
                        <a:pt x="8775" y="6844"/>
                        <a:pt x="8767" y="6871"/>
                      </a:cubicBezTo>
                      <a:lnTo>
                        <a:pt x="8740" y="6955"/>
                      </a:lnTo>
                      <a:cubicBezTo>
                        <a:pt x="8731" y="6982"/>
                        <a:pt x="8721" y="7008"/>
                        <a:pt x="8712" y="7035"/>
                      </a:cubicBezTo>
                      <a:cubicBezTo>
                        <a:pt x="8701" y="7062"/>
                        <a:pt x="8690" y="7090"/>
                        <a:pt x="8679" y="7117"/>
                      </a:cubicBezTo>
                      <a:cubicBezTo>
                        <a:pt x="8668" y="7143"/>
                        <a:pt x="8658" y="7168"/>
                        <a:pt x="8647" y="7194"/>
                      </a:cubicBezTo>
                      <a:cubicBezTo>
                        <a:pt x="8636" y="7221"/>
                        <a:pt x="8625" y="7247"/>
                        <a:pt x="8614" y="7274"/>
                      </a:cubicBezTo>
                      <a:cubicBezTo>
                        <a:pt x="8602" y="7299"/>
                        <a:pt x="8590" y="7325"/>
                        <a:pt x="8578" y="7350"/>
                      </a:cubicBezTo>
                      <a:cubicBezTo>
                        <a:pt x="8566" y="7375"/>
                        <a:pt x="8553" y="7401"/>
                        <a:pt x="8541" y="7426"/>
                      </a:cubicBezTo>
                      <a:cubicBezTo>
                        <a:pt x="8529" y="7451"/>
                        <a:pt x="8517" y="7477"/>
                        <a:pt x="8505" y="7502"/>
                      </a:cubicBezTo>
                      <a:cubicBezTo>
                        <a:pt x="8491" y="7526"/>
                        <a:pt x="8476" y="7551"/>
                        <a:pt x="8462" y="7575"/>
                      </a:cubicBezTo>
                      <a:cubicBezTo>
                        <a:pt x="8448" y="7599"/>
                        <a:pt x="8435" y="7623"/>
                        <a:pt x="8421" y="7647"/>
                      </a:cubicBezTo>
                      <a:lnTo>
                        <a:pt x="8379" y="7719"/>
                      </a:lnTo>
                      <a:cubicBezTo>
                        <a:pt x="8364" y="7743"/>
                        <a:pt x="8349" y="7766"/>
                        <a:pt x="8334" y="7790"/>
                      </a:cubicBezTo>
                      <a:cubicBezTo>
                        <a:pt x="8319" y="7812"/>
                        <a:pt x="8305" y="7834"/>
                        <a:pt x="8290" y="7856"/>
                      </a:cubicBezTo>
                      <a:lnTo>
                        <a:pt x="8242" y="7925"/>
                      </a:lnTo>
                      <a:cubicBezTo>
                        <a:pt x="8226" y="7946"/>
                        <a:pt x="8210" y="7968"/>
                        <a:pt x="8194" y="7989"/>
                      </a:cubicBezTo>
                      <a:cubicBezTo>
                        <a:pt x="8177" y="8012"/>
                        <a:pt x="8159" y="8034"/>
                        <a:pt x="8142" y="8057"/>
                      </a:cubicBezTo>
                      <a:cubicBezTo>
                        <a:pt x="8126" y="8077"/>
                        <a:pt x="8110" y="8098"/>
                        <a:pt x="8094" y="8118"/>
                      </a:cubicBezTo>
                      <a:lnTo>
                        <a:pt x="8039" y="8179"/>
                      </a:lnTo>
                      <a:lnTo>
                        <a:pt x="7985" y="8239"/>
                      </a:lnTo>
                      <a:lnTo>
                        <a:pt x="7932" y="8298"/>
                      </a:lnTo>
                      <a:lnTo>
                        <a:pt x="7877" y="8356"/>
                      </a:lnTo>
                      <a:cubicBezTo>
                        <a:pt x="7857" y="8375"/>
                        <a:pt x="7838" y="8394"/>
                        <a:pt x="7818" y="8413"/>
                      </a:cubicBezTo>
                      <a:cubicBezTo>
                        <a:pt x="7799" y="8431"/>
                        <a:pt x="7780" y="8448"/>
                        <a:pt x="7761" y="8466"/>
                      </a:cubicBezTo>
                      <a:cubicBezTo>
                        <a:pt x="7741" y="8484"/>
                        <a:pt x="7721" y="8501"/>
                        <a:pt x="7701" y="8519"/>
                      </a:cubicBezTo>
                      <a:cubicBezTo>
                        <a:pt x="7680" y="8536"/>
                        <a:pt x="7659" y="8552"/>
                        <a:pt x="7638" y="8569"/>
                      </a:cubicBezTo>
                      <a:lnTo>
                        <a:pt x="7578" y="8620"/>
                      </a:lnTo>
                      <a:cubicBezTo>
                        <a:pt x="7557" y="8636"/>
                        <a:pt x="7535" y="8651"/>
                        <a:pt x="7514" y="8667"/>
                      </a:cubicBezTo>
                      <a:cubicBezTo>
                        <a:pt x="7493" y="8682"/>
                        <a:pt x="7473" y="8697"/>
                        <a:pt x="7452" y="8712"/>
                      </a:cubicBezTo>
                      <a:cubicBezTo>
                        <a:pt x="7430" y="8727"/>
                        <a:pt x="7409" y="8742"/>
                        <a:pt x="7387" y="8757"/>
                      </a:cubicBezTo>
                      <a:lnTo>
                        <a:pt x="7320" y="8800"/>
                      </a:lnTo>
                      <a:lnTo>
                        <a:pt x="7252" y="8841"/>
                      </a:lnTo>
                      <a:cubicBezTo>
                        <a:pt x="7230" y="8853"/>
                        <a:pt x="7208" y="8866"/>
                        <a:pt x="7186" y="8878"/>
                      </a:cubicBezTo>
                      <a:lnTo>
                        <a:pt x="7115" y="8917"/>
                      </a:lnTo>
                      <a:cubicBezTo>
                        <a:pt x="7093" y="8928"/>
                        <a:pt x="7070" y="8938"/>
                        <a:pt x="7048" y="8949"/>
                      </a:cubicBezTo>
                      <a:lnTo>
                        <a:pt x="6975" y="8982"/>
                      </a:lnTo>
                      <a:lnTo>
                        <a:pt x="6905" y="9015"/>
                      </a:lnTo>
                      <a:lnTo>
                        <a:pt x="6832" y="9046"/>
                      </a:lnTo>
                      <a:lnTo>
                        <a:pt x="6761" y="9070"/>
                      </a:lnTo>
                      <a:lnTo>
                        <a:pt x="6686" y="9097"/>
                      </a:lnTo>
                      <a:lnTo>
                        <a:pt x="6611" y="9121"/>
                      </a:lnTo>
                      <a:lnTo>
                        <a:pt x="6535" y="9142"/>
                      </a:lnTo>
                      <a:cubicBezTo>
                        <a:pt x="6510" y="9149"/>
                        <a:pt x="6485" y="9155"/>
                        <a:pt x="6460" y="9162"/>
                      </a:cubicBezTo>
                      <a:cubicBezTo>
                        <a:pt x="6434" y="9168"/>
                        <a:pt x="6408" y="9173"/>
                        <a:pt x="6382" y="9179"/>
                      </a:cubicBezTo>
                      <a:cubicBezTo>
                        <a:pt x="6356" y="9184"/>
                        <a:pt x="6331" y="9188"/>
                        <a:pt x="6305" y="9193"/>
                      </a:cubicBezTo>
                      <a:cubicBezTo>
                        <a:pt x="6279" y="9196"/>
                        <a:pt x="6253" y="9200"/>
                        <a:pt x="6227" y="9203"/>
                      </a:cubicBezTo>
                      <a:cubicBezTo>
                        <a:pt x="6201" y="9207"/>
                        <a:pt x="6175" y="9210"/>
                        <a:pt x="6149" y="9214"/>
                      </a:cubicBezTo>
                      <a:cubicBezTo>
                        <a:pt x="6123" y="9217"/>
                        <a:pt x="6096" y="9221"/>
                        <a:pt x="6070" y="9224"/>
                      </a:cubicBezTo>
                      <a:cubicBezTo>
                        <a:pt x="6044" y="9225"/>
                        <a:pt x="6018" y="9227"/>
                        <a:pt x="5992" y="9228"/>
                      </a:cubicBezTo>
                      <a:cubicBezTo>
                        <a:pt x="5965" y="9229"/>
                        <a:pt x="5939" y="9231"/>
                        <a:pt x="5912" y="9232"/>
                      </a:cubicBezTo>
                      <a:lnTo>
                        <a:pt x="5830" y="9232"/>
                      </a:lnTo>
                      <a:lnTo>
                        <a:pt x="5750" y="9232"/>
                      </a:lnTo>
                      <a:cubicBezTo>
                        <a:pt x="5723" y="9231"/>
                        <a:pt x="5697" y="9229"/>
                        <a:pt x="5670" y="9228"/>
                      </a:cubicBezTo>
                      <a:cubicBezTo>
                        <a:pt x="5643" y="9227"/>
                        <a:pt x="5615" y="9225"/>
                        <a:pt x="5588" y="9224"/>
                      </a:cubicBezTo>
                      <a:cubicBezTo>
                        <a:pt x="5562" y="9221"/>
                        <a:pt x="5536" y="9217"/>
                        <a:pt x="5510" y="9214"/>
                      </a:cubicBezTo>
                      <a:cubicBezTo>
                        <a:pt x="5484" y="9210"/>
                        <a:pt x="5458" y="9207"/>
                        <a:pt x="5432" y="9203"/>
                      </a:cubicBezTo>
                      <a:cubicBezTo>
                        <a:pt x="5406" y="9200"/>
                        <a:pt x="5379" y="9196"/>
                        <a:pt x="5353" y="9193"/>
                      </a:cubicBezTo>
                      <a:cubicBezTo>
                        <a:pt x="5328" y="9188"/>
                        <a:pt x="5302" y="9184"/>
                        <a:pt x="5277" y="9179"/>
                      </a:cubicBezTo>
                      <a:lnTo>
                        <a:pt x="5200" y="9162"/>
                      </a:lnTo>
                      <a:cubicBezTo>
                        <a:pt x="5175" y="9155"/>
                        <a:pt x="5149" y="9149"/>
                        <a:pt x="5124" y="9142"/>
                      </a:cubicBezTo>
                      <a:lnTo>
                        <a:pt x="5049" y="9121"/>
                      </a:lnTo>
                      <a:lnTo>
                        <a:pt x="4974" y="9097"/>
                      </a:lnTo>
                      <a:lnTo>
                        <a:pt x="4901" y="9070"/>
                      </a:lnTo>
                      <a:lnTo>
                        <a:pt x="4826" y="9046"/>
                      </a:lnTo>
                      <a:cubicBezTo>
                        <a:pt x="4802" y="9036"/>
                        <a:pt x="4778" y="9025"/>
                        <a:pt x="4754" y="9015"/>
                      </a:cubicBezTo>
                      <a:lnTo>
                        <a:pt x="4684" y="8982"/>
                      </a:lnTo>
                      <a:lnTo>
                        <a:pt x="4615" y="8949"/>
                      </a:lnTo>
                      <a:lnTo>
                        <a:pt x="4544" y="8917"/>
                      </a:lnTo>
                      <a:lnTo>
                        <a:pt x="4476" y="8878"/>
                      </a:lnTo>
                      <a:lnTo>
                        <a:pt x="4406" y="8841"/>
                      </a:lnTo>
                      <a:cubicBezTo>
                        <a:pt x="4384" y="8827"/>
                        <a:pt x="4361" y="8814"/>
                        <a:pt x="4339" y="8800"/>
                      </a:cubicBezTo>
                      <a:lnTo>
                        <a:pt x="4275" y="8757"/>
                      </a:lnTo>
                      <a:lnTo>
                        <a:pt x="4209" y="8712"/>
                      </a:lnTo>
                      <a:cubicBezTo>
                        <a:pt x="4188" y="8697"/>
                        <a:pt x="4166" y="8682"/>
                        <a:pt x="4145" y="8667"/>
                      </a:cubicBezTo>
                      <a:lnTo>
                        <a:pt x="4083" y="8620"/>
                      </a:lnTo>
                      <a:lnTo>
                        <a:pt x="4020" y="8569"/>
                      </a:lnTo>
                      <a:cubicBezTo>
                        <a:pt x="4000" y="8552"/>
                        <a:pt x="3980" y="8536"/>
                        <a:pt x="3960" y="8519"/>
                      </a:cubicBezTo>
                      <a:lnTo>
                        <a:pt x="3901" y="8466"/>
                      </a:lnTo>
                      <a:cubicBezTo>
                        <a:pt x="3881" y="8448"/>
                        <a:pt x="3861" y="8431"/>
                        <a:pt x="3841" y="8413"/>
                      </a:cubicBezTo>
                      <a:lnTo>
                        <a:pt x="3784" y="8356"/>
                      </a:lnTo>
                      <a:cubicBezTo>
                        <a:pt x="3765" y="8337"/>
                        <a:pt x="3746" y="8317"/>
                        <a:pt x="3727" y="8298"/>
                      </a:cubicBezTo>
                      <a:cubicBezTo>
                        <a:pt x="3709" y="8278"/>
                        <a:pt x="3691" y="8259"/>
                        <a:pt x="3673" y="8239"/>
                      </a:cubicBezTo>
                      <a:cubicBezTo>
                        <a:pt x="3655" y="8219"/>
                        <a:pt x="3638" y="8199"/>
                        <a:pt x="3620" y="8179"/>
                      </a:cubicBezTo>
                      <a:cubicBezTo>
                        <a:pt x="3602" y="8159"/>
                        <a:pt x="3584" y="8138"/>
                        <a:pt x="3566" y="8118"/>
                      </a:cubicBezTo>
                      <a:lnTo>
                        <a:pt x="3517" y="8057"/>
                      </a:lnTo>
                      <a:lnTo>
                        <a:pt x="3467" y="7989"/>
                      </a:lnTo>
                      <a:cubicBezTo>
                        <a:pt x="3450" y="7968"/>
                        <a:pt x="3434" y="7946"/>
                        <a:pt x="3417" y="7925"/>
                      </a:cubicBezTo>
                      <a:cubicBezTo>
                        <a:pt x="3402" y="7902"/>
                        <a:pt x="3386" y="7879"/>
                        <a:pt x="3371" y="7856"/>
                      </a:cubicBezTo>
                      <a:cubicBezTo>
                        <a:pt x="3355" y="7834"/>
                        <a:pt x="3340" y="7812"/>
                        <a:pt x="3324" y="7790"/>
                      </a:cubicBezTo>
                      <a:cubicBezTo>
                        <a:pt x="3310" y="7766"/>
                        <a:pt x="3296" y="7743"/>
                        <a:pt x="3282" y="7719"/>
                      </a:cubicBezTo>
                      <a:lnTo>
                        <a:pt x="3237" y="7647"/>
                      </a:lnTo>
                      <a:cubicBezTo>
                        <a:pt x="3223" y="7623"/>
                        <a:pt x="3210" y="7599"/>
                        <a:pt x="3196" y="7575"/>
                      </a:cubicBezTo>
                      <a:cubicBezTo>
                        <a:pt x="3183" y="7551"/>
                        <a:pt x="3170" y="7526"/>
                        <a:pt x="3157" y="7502"/>
                      </a:cubicBezTo>
                      <a:cubicBezTo>
                        <a:pt x="3144" y="7477"/>
                        <a:pt x="3131" y="7451"/>
                        <a:pt x="3118" y="7426"/>
                      </a:cubicBezTo>
                      <a:cubicBezTo>
                        <a:pt x="3106" y="7401"/>
                        <a:pt x="3093" y="7375"/>
                        <a:pt x="3081" y="7350"/>
                      </a:cubicBezTo>
                      <a:cubicBezTo>
                        <a:pt x="3069" y="7325"/>
                        <a:pt x="3057" y="7299"/>
                        <a:pt x="3045" y="7274"/>
                      </a:cubicBezTo>
                      <a:cubicBezTo>
                        <a:pt x="3034" y="7247"/>
                        <a:pt x="3024" y="7221"/>
                        <a:pt x="3013" y="7194"/>
                      </a:cubicBezTo>
                      <a:cubicBezTo>
                        <a:pt x="3002" y="7168"/>
                        <a:pt x="2990" y="7143"/>
                        <a:pt x="2979" y="7117"/>
                      </a:cubicBezTo>
                      <a:cubicBezTo>
                        <a:pt x="2970" y="7090"/>
                        <a:pt x="2960" y="7062"/>
                        <a:pt x="2951" y="7035"/>
                      </a:cubicBezTo>
                      <a:cubicBezTo>
                        <a:pt x="2941" y="7008"/>
                        <a:pt x="2932" y="6982"/>
                        <a:pt x="2922" y="6955"/>
                      </a:cubicBezTo>
                      <a:lnTo>
                        <a:pt x="2892" y="6871"/>
                      </a:lnTo>
                      <a:cubicBezTo>
                        <a:pt x="2884" y="6844"/>
                        <a:pt x="2877" y="6818"/>
                        <a:pt x="2869" y="6791"/>
                      </a:cubicBezTo>
                      <a:cubicBezTo>
                        <a:pt x="2861" y="6762"/>
                        <a:pt x="2854" y="6734"/>
                        <a:pt x="2846" y="6705"/>
                      </a:cubicBezTo>
                      <a:cubicBezTo>
                        <a:pt x="2838" y="6676"/>
                        <a:pt x="2831" y="6648"/>
                        <a:pt x="2823" y="6619"/>
                      </a:cubicBezTo>
                      <a:cubicBezTo>
                        <a:pt x="2816" y="6591"/>
                        <a:pt x="2808" y="6563"/>
                        <a:pt x="2801" y="6535"/>
                      </a:cubicBezTo>
                      <a:cubicBezTo>
                        <a:pt x="2795" y="6506"/>
                        <a:pt x="2789" y="6478"/>
                        <a:pt x="2783" y="6449"/>
                      </a:cubicBezTo>
                      <a:cubicBezTo>
                        <a:pt x="2778" y="6420"/>
                        <a:pt x="2772" y="6390"/>
                        <a:pt x="2767" y="6361"/>
                      </a:cubicBezTo>
                      <a:cubicBezTo>
                        <a:pt x="2762" y="6332"/>
                        <a:pt x="2758" y="6302"/>
                        <a:pt x="2753" y="6273"/>
                      </a:cubicBezTo>
                      <a:cubicBezTo>
                        <a:pt x="2749" y="6244"/>
                        <a:pt x="2745" y="6214"/>
                        <a:pt x="2741" y="6185"/>
                      </a:cubicBezTo>
                      <a:cubicBezTo>
                        <a:pt x="2737" y="6155"/>
                        <a:pt x="2734" y="6125"/>
                        <a:pt x="2730" y="6095"/>
                      </a:cubicBezTo>
                      <a:cubicBezTo>
                        <a:pt x="2726" y="6065"/>
                        <a:pt x="2723" y="6035"/>
                        <a:pt x="2719" y="6005"/>
                      </a:cubicBezTo>
                      <a:cubicBezTo>
                        <a:pt x="2717" y="5974"/>
                        <a:pt x="2714" y="5943"/>
                        <a:pt x="2712" y="5912"/>
                      </a:cubicBezTo>
                      <a:cubicBezTo>
                        <a:pt x="2711" y="5881"/>
                        <a:pt x="2710" y="5851"/>
                        <a:pt x="2709" y="5820"/>
                      </a:cubicBezTo>
                      <a:cubicBezTo>
                        <a:pt x="2708" y="5789"/>
                        <a:pt x="2706" y="5759"/>
                        <a:pt x="2705" y="5728"/>
                      </a:cubicBezTo>
                      <a:lnTo>
                        <a:pt x="2705" y="5636"/>
                      </a:lnTo>
                      <a:lnTo>
                        <a:pt x="2705" y="5542"/>
                      </a:lnTo>
                      <a:cubicBezTo>
                        <a:pt x="2706" y="5511"/>
                        <a:pt x="2708" y="5481"/>
                        <a:pt x="2709" y="5450"/>
                      </a:cubicBezTo>
                      <a:cubicBezTo>
                        <a:pt x="2710" y="5420"/>
                        <a:pt x="2711" y="5389"/>
                        <a:pt x="2712" y="5359"/>
                      </a:cubicBezTo>
                      <a:cubicBezTo>
                        <a:pt x="2714" y="5329"/>
                        <a:pt x="2717" y="5299"/>
                        <a:pt x="2719" y="5269"/>
                      </a:cubicBezTo>
                      <a:cubicBezTo>
                        <a:pt x="2723" y="5239"/>
                        <a:pt x="2726" y="5209"/>
                        <a:pt x="2730" y="5179"/>
                      </a:cubicBezTo>
                      <a:cubicBezTo>
                        <a:pt x="2734" y="5149"/>
                        <a:pt x="2737" y="5119"/>
                        <a:pt x="2741" y="5089"/>
                      </a:cubicBezTo>
                      <a:cubicBezTo>
                        <a:pt x="2745" y="5058"/>
                        <a:pt x="2749" y="5028"/>
                        <a:pt x="2753" y="4997"/>
                      </a:cubicBezTo>
                      <a:cubicBezTo>
                        <a:pt x="2758" y="4968"/>
                        <a:pt x="2762" y="4938"/>
                        <a:pt x="2767" y="4909"/>
                      </a:cubicBezTo>
                      <a:cubicBezTo>
                        <a:pt x="2772" y="4881"/>
                        <a:pt x="2778" y="4853"/>
                        <a:pt x="2783" y="4825"/>
                      </a:cubicBezTo>
                      <a:cubicBezTo>
                        <a:pt x="2789" y="4796"/>
                        <a:pt x="2795" y="4766"/>
                        <a:pt x="2801" y="4737"/>
                      </a:cubicBezTo>
                      <a:cubicBezTo>
                        <a:pt x="2808" y="4708"/>
                        <a:pt x="2816" y="4680"/>
                        <a:pt x="2823" y="4651"/>
                      </a:cubicBezTo>
                      <a:cubicBezTo>
                        <a:pt x="2831" y="4622"/>
                        <a:pt x="2838" y="4594"/>
                        <a:pt x="2846" y="4565"/>
                      </a:cubicBezTo>
                      <a:cubicBezTo>
                        <a:pt x="2854" y="4537"/>
                        <a:pt x="2861" y="4509"/>
                        <a:pt x="2869" y="4481"/>
                      </a:cubicBezTo>
                      <a:cubicBezTo>
                        <a:pt x="2877" y="4454"/>
                        <a:pt x="2884" y="4426"/>
                        <a:pt x="2892" y="4399"/>
                      </a:cubicBezTo>
                      <a:cubicBezTo>
                        <a:pt x="2902" y="4372"/>
                        <a:pt x="2912" y="4344"/>
                        <a:pt x="2922" y="4317"/>
                      </a:cubicBezTo>
                      <a:cubicBezTo>
                        <a:pt x="2932" y="4290"/>
                        <a:pt x="2941" y="4262"/>
                        <a:pt x="2951" y="4235"/>
                      </a:cubicBezTo>
                      <a:cubicBezTo>
                        <a:pt x="2960" y="4208"/>
                        <a:pt x="2970" y="4182"/>
                        <a:pt x="2979" y="4155"/>
                      </a:cubicBezTo>
                      <a:cubicBezTo>
                        <a:pt x="2990" y="4128"/>
                        <a:pt x="3002" y="4102"/>
                        <a:pt x="3013" y="4075"/>
                      </a:cubicBezTo>
                      <a:cubicBezTo>
                        <a:pt x="3024" y="4050"/>
                        <a:pt x="3034" y="4025"/>
                        <a:pt x="3045" y="4000"/>
                      </a:cubicBezTo>
                      <a:cubicBezTo>
                        <a:pt x="3057" y="3973"/>
                        <a:pt x="3069" y="3947"/>
                        <a:pt x="3081" y="3920"/>
                      </a:cubicBezTo>
                      <a:cubicBezTo>
                        <a:pt x="3093" y="3895"/>
                        <a:pt x="3106" y="3869"/>
                        <a:pt x="3118" y="3844"/>
                      </a:cubicBezTo>
                      <a:cubicBezTo>
                        <a:pt x="3131" y="3819"/>
                        <a:pt x="3144" y="3795"/>
                        <a:pt x="3157" y="3770"/>
                      </a:cubicBezTo>
                      <a:cubicBezTo>
                        <a:pt x="3170" y="3745"/>
                        <a:pt x="3183" y="3721"/>
                        <a:pt x="3196" y="3696"/>
                      </a:cubicBezTo>
                      <a:cubicBezTo>
                        <a:pt x="3210" y="3672"/>
                        <a:pt x="3223" y="3647"/>
                        <a:pt x="3237" y="3623"/>
                      </a:cubicBezTo>
                      <a:cubicBezTo>
                        <a:pt x="3252" y="3600"/>
                        <a:pt x="3267" y="3576"/>
                        <a:pt x="3282" y="3553"/>
                      </a:cubicBezTo>
                      <a:lnTo>
                        <a:pt x="3324" y="3484"/>
                      </a:lnTo>
                      <a:cubicBezTo>
                        <a:pt x="3340" y="3461"/>
                        <a:pt x="3355" y="3437"/>
                        <a:pt x="3371" y="3414"/>
                      </a:cubicBezTo>
                      <a:cubicBezTo>
                        <a:pt x="3386" y="3392"/>
                        <a:pt x="3402" y="3370"/>
                        <a:pt x="3417" y="3348"/>
                      </a:cubicBezTo>
                      <a:cubicBezTo>
                        <a:pt x="3434" y="3326"/>
                        <a:pt x="3450" y="3303"/>
                        <a:pt x="3467" y="3281"/>
                      </a:cubicBezTo>
                      <a:cubicBezTo>
                        <a:pt x="3484" y="3260"/>
                        <a:pt x="3500" y="3238"/>
                        <a:pt x="3517" y="3217"/>
                      </a:cubicBezTo>
                      <a:cubicBezTo>
                        <a:pt x="3533" y="3195"/>
                        <a:pt x="3550" y="3174"/>
                        <a:pt x="3566" y="3152"/>
                      </a:cubicBezTo>
                      <a:cubicBezTo>
                        <a:pt x="3584" y="3131"/>
                        <a:pt x="3602" y="3111"/>
                        <a:pt x="3620" y="3090"/>
                      </a:cubicBezTo>
                      <a:lnTo>
                        <a:pt x="3673" y="3031"/>
                      </a:lnTo>
                      <a:cubicBezTo>
                        <a:pt x="3691" y="3011"/>
                        <a:pt x="3709" y="2992"/>
                        <a:pt x="3727" y="2972"/>
                      </a:cubicBezTo>
                      <a:cubicBezTo>
                        <a:pt x="3746" y="2953"/>
                        <a:pt x="3765" y="2933"/>
                        <a:pt x="3784" y="2914"/>
                      </a:cubicBezTo>
                      <a:cubicBezTo>
                        <a:pt x="3803" y="2896"/>
                        <a:pt x="3822" y="2879"/>
                        <a:pt x="3841" y="2861"/>
                      </a:cubicBezTo>
                      <a:cubicBezTo>
                        <a:pt x="3861" y="2843"/>
                        <a:pt x="3881" y="2824"/>
                        <a:pt x="3901" y="2806"/>
                      </a:cubicBezTo>
                      <a:cubicBezTo>
                        <a:pt x="3921" y="2788"/>
                        <a:pt x="3940" y="2770"/>
                        <a:pt x="3960" y="2752"/>
                      </a:cubicBezTo>
                      <a:lnTo>
                        <a:pt x="4020" y="2701"/>
                      </a:lnTo>
                      <a:cubicBezTo>
                        <a:pt x="4041" y="2685"/>
                        <a:pt x="4062" y="2670"/>
                        <a:pt x="4083" y="2654"/>
                      </a:cubicBezTo>
                      <a:cubicBezTo>
                        <a:pt x="4104" y="2638"/>
                        <a:pt x="4124" y="2621"/>
                        <a:pt x="4145" y="2605"/>
                      </a:cubicBezTo>
                      <a:cubicBezTo>
                        <a:pt x="4166" y="2589"/>
                        <a:pt x="4188" y="2574"/>
                        <a:pt x="4209" y="2558"/>
                      </a:cubicBezTo>
                      <a:cubicBezTo>
                        <a:pt x="4231" y="2544"/>
                        <a:pt x="4253" y="2529"/>
                        <a:pt x="4275" y="2515"/>
                      </a:cubicBezTo>
                      <a:lnTo>
                        <a:pt x="4339" y="2472"/>
                      </a:lnTo>
                      <a:lnTo>
                        <a:pt x="4406" y="2433"/>
                      </a:lnTo>
                      <a:lnTo>
                        <a:pt x="4476" y="2394"/>
                      </a:lnTo>
                      <a:lnTo>
                        <a:pt x="4544" y="2355"/>
                      </a:lnTo>
                      <a:lnTo>
                        <a:pt x="4615" y="2320"/>
                      </a:lnTo>
                      <a:cubicBezTo>
                        <a:pt x="4638" y="2309"/>
                        <a:pt x="4661" y="2299"/>
                        <a:pt x="4684" y="2288"/>
                      </a:cubicBezTo>
                      <a:lnTo>
                        <a:pt x="4754" y="2257"/>
                      </a:lnTo>
                      <a:cubicBezTo>
                        <a:pt x="4778" y="2247"/>
                        <a:pt x="4802" y="2238"/>
                        <a:pt x="4826" y="2228"/>
                      </a:cubicBezTo>
                      <a:cubicBezTo>
                        <a:pt x="4851" y="2218"/>
                        <a:pt x="4876" y="2209"/>
                        <a:pt x="4901" y="2199"/>
                      </a:cubicBezTo>
                      <a:lnTo>
                        <a:pt x="4974" y="2175"/>
                      </a:lnTo>
                      <a:cubicBezTo>
                        <a:pt x="4999" y="2167"/>
                        <a:pt x="5024" y="2160"/>
                        <a:pt x="5049" y="2152"/>
                      </a:cubicBezTo>
                      <a:cubicBezTo>
                        <a:pt x="5074" y="2145"/>
                        <a:pt x="5099" y="2137"/>
                        <a:pt x="5124" y="2130"/>
                      </a:cubicBezTo>
                      <a:cubicBezTo>
                        <a:pt x="5149" y="2124"/>
                        <a:pt x="5175" y="2117"/>
                        <a:pt x="5200" y="2111"/>
                      </a:cubicBezTo>
                      <a:cubicBezTo>
                        <a:pt x="5226" y="2106"/>
                        <a:pt x="5251" y="2100"/>
                        <a:pt x="5277" y="2095"/>
                      </a:cubicBezTo>
                      <a:cubicBezTo>
                        <a:pt x="5302" y="2090"/>
                        <a:pt x="5328" y="2086"/>
                        <a:pt x="5353" y="2081"/>
                      </a:cubicBezTo>
                      <a:lnTo>
                        <a:pt x="5432" y="2066"/>
                      </a:lnTo>
                      <a:cubicBezTo>
                        <a:pt x="5458" y="2063"/>
                        <a:pt x="5484" y="2059"/>
                        <a:pt x="5510" y="2056"/>
                      </a:cubicBezTo>
                      <a:lnTo>
                        <a:pt x="5588" y="2050"/>
                      </a:lnTo>
                      <a:cubicBezTo>
                        <a:pt x="5615" y="2047"/>
                        <a:pt x="5643" y="2045"/>
                        <a:pt x="5670" y="2042"/>
                      </a:cubicBezTo>
                      <a:cubicBezTo>
                        <a:pt x="5697" y="2041"/>
                        <a:pt x="5723" y="2041"/>
                        <a:pt x="5750" y="2040"/>
                      </a:cubicBezTo>
                      <a:cubicBezTo>
                        <a:pt x="5777" y="2039"/>
                        <a:pt x="5803" y="2039"/>
                        <a:pt x="5830" y="2038"/>
                      </a:cubicBezTo>
                      <a:close/>
                      <a:moveTo>
                        <a:pt x="5432" y="3879"/>
                      </a:moveTo>
                      <a:lnTo>
                        <a:pt x="5432" y="3879"/>
                      </a:lnTo>
                      <a:cubicBezTo>
                        <a:pt x="5419" y="3871"/>
                        <a:pt x="5407" y="3862"/>
                        <a:pt x="5394" y="3854"/>
                      </a:cubicBezTo>
                      <a:lnTo>
                        <a:pt x="5355" y="3836"/>
                      </a:lnTo>
                      <a:cubicBezTo>
                        <a:pt x="5342" y="3830"/>
                        <a:pt x="5329" y="3825"/>
                        <a:pt x="5316" y="3819"/>
                      </a:cubicBezTo>
                      <a:cubicBezTo>
                        <a:pt x="5303" y="3814"/>
                        <a:pt x="5290" y="3810"/>
                        <a:pt x="5277" y="3805"/>
                      </a:cubicBezTo>
                      <a:lnTo>
                        <a:pt x="5236" y="3793"/>
                      </a:lnTo>
                      <a:cubicBezTo>
                        <a:pt x="5222" y="3790"/>
                        <a:pt x="5209" y="3788"/>
                        <a:pt x="5195" y="3785"/>
                      </a:cubicBezTo>
                      <a:cubicBezTo>
                        <a:pt x="5181" y="3783"/>
                        <a:pt x="5168" y="3782"/>
                        <a:pt x="5154" y="3780"/>
                      </a:cubicBezTo>
                      <a:cubicBezTo>
                        <a:pt x="5139" y="3779"/>
                        <a:pt x="5124" y="3779"/>
                        <a:pt x="5109" y="3778"/>
                      </a:cubicBezTo>
                      <a:lnTo>
                        <a:pt x="5069" y="3778"/>
                      </a:lnTo>
                      <a:cubicBezTo>
                        <a:pt x="5055" y="3779"/>
                        <a:pt x="5040" y="3779"/>
                        <a:pt x="5026" y="3780"/>
                      </a:cubicBezTo>
                      <a:cubicBezTo>
                        <a:pt x="5011" y="3782"/>
                        <a:pt x="4996" y="3785"/>
                        <a:pt x="4981" y="3787"/>
                      </a:cubicBezTo>
                      <a:cubicBezTo>
                        <a:pt x="4967" y="3790"/>
                        <a:pt x="4953" y="3794"/>
                        <a:pt x="4939" y="3797"/>
                      </a:cubicBezTo>
                      <a:cubicBezTo>
                        <a:pt x="4924" y="3800"/>
                        <a:pt x="4909" y="3804"/>
                        <a:pt x="4894" y="3807"/>
                      </a:cubicBezTo>
                      <a:cubicBezTo>
                        <a:pt x="4880" y="3812"/>
                        <a:pt x="4865" y="3816"/>
                        <a:pt x="4851" y="3821"/>
                      </a:cubicBezTo>
                      <a:cubicBezTo>
                        <a:pt x="4837" y="3827"/>
                        <a:pt x="4824" y="3832"/>
                        <a:pt x="4810" y="3838"/>
                      </a:cubicBezTo>
                      <a:lnTo>
                        <a:pt x="4766" y="3856"/>
                      </a:lnTo>
                      <a:lnTo>
                        <a:pt x="4723" y="3881"/>
                      </a:lnTo>
                      <a:cubicBezTo>
                        <a:pt x="4709" y="3888"/>
                        <a:pt x="4696" y="3896"/>
                        <a:pt x="4682" y="3903"/>
                      </a:cubicBezTo>
                      <a:cubicBezTo>
                        <a:pt x="4668" y="3912"/>
                        <a:pt x="4655" y="3921"/>
                        <a:pt x="4641" y="3930"/>
                      </a:cubicBezTo>
                      <a:cubicBezTo>
                        <a:pt x="4627" y="3940"/>
                        <a:pt x="4613" y="3949"/>
                        <a:pt x="4599" y="3959"/>
                      </a:cubicBezTo>
                      <a:cubicBezTo>
                        <a:pt x="4585" y="3969"/>
                        <a:pt x="4572" y="3979"/>
                        <a:pt x="4558" y="3989"/>
                      </a:cubicBezTo>
                      <a:cubicBezTo>
                        <a:pt x="4545" y="4001"/>
                        <a:pt x="4532" y="4014"/>
                        <a:pt x="4519" y="4026"/>
                      </a:cubicBezTo>
                      <a:cubicBezTo>
                        <a:pt x="4506" y="4038"/>
                        <a:pt x="4492" y="4049"/>
                        <a:pt x="4479" y="4061"/>
                      </a:cubicBezTo>
                      <a:lnTo>
                        <a:pt x="4440" y="4100"/>
                      </a:lnTo>
                      <a:cubicBezTo>
                        <a:pt x="4428" y="4113"/>
                        <a:pt x="4415" y="4126"/>
                        <a:pt x="4403" y="4139"/>
                      </a:cubicBezTo>
                      <a:cubicBezTo>
                        <a:pt x="4391" y="4153"/>
                        <a:pt x="4379" y="4168"/>
                        <a:pt x="4367" y="4182"/>
                      </a:cubicBezTo>
                      <a:cubicBezTo>
                        <a:pt x="4355" y="4197"/>
                        <a:pt x="4342" y="4212"/>
                        <a:pt x="4330" y="4227"/>
                      </a:cubicBezTo>
                      <a:cubicBezTo>
                        <a:pt x="4319" y="4242"/>
                        <a:pt x="4309" y="4257"/>
                        <a:pt x="4298" y="4272"/>
                      </a:cubicBezTo>
                      <a:cubicBezTo>
                        <a:pt x="4287" y="4289"/>
                        <a:pt x="4275" y="4306"/>
                        <a:pt x="4264" y="4323"/>
                      </a:cubicBezTo>
                      <a:cubicBezTo>
                        <a:pt x="4254" y="4339"/>
                        <a:pt x="4244" y="4356"/>
                        <a:pt x="4234" y="4372"/>
                      </a:cubicBezTo>
                      <a:cubicBezTo>
                        <a:pt x="4224" y="4391"/>
                        <a:pt x="4214" y="4409"/>
                        <a:pt x="4204" y="4428"/>
                      </a:cubicBezTo>
                      <a:cubicBezTo>
                        <a:pt x="4194" y="4446"/>
                        <a:pt x="4183" y="4463"/>
                        <a:pt x="4173" y="4481"/>
                      </a:cubicBezTo>
                      <a:cubicBezTo>
                        <a:pt x="4164" y="4499"/>
                        <a:pt x="4156" y="4518"/>
                        <a:pt x="4147" y="4536"/>
                      </a:cubicBezTo>
                      <a:cubicBezTo>
                        <a:pt x="4139" y="4555"/>
                        <a:pt x="4130" y="4574"/>
                        <a:pt x="4122" y="4593"/>
                      </a:cubicBezTo>
                      <a:cubicBezTo>
                        <a:pt x="4114" y="4612"/>
                        <a:pt x="4107" y="4632"/>
                        <a:pt x="4099" y="4651"/>
                      </a:cubicBezTo>
                      <a:cubicBezTo>
                        <a:pt x="4092" y="4670"/>
                        <a:pt x="4086" y="4689"/>
                        <a:pt x="4079" y="4708"/>
                      </a:cubicBezTo>
                      <a:cubicBezTo>
                        <a:pt x="4072" y="4727"/>
                        <a:pt x="4066" y="4747"/>
                        <a:pt x="4059" y="4766"/>
                      </a:cubicBezTo>
                      <a:cubicBezTo>
                        <a:pt x="4054" y="4786"/>
                        <a:pt x="4050" y="4805"/>
                        <a:pt x="4045" y="4825"/>
                      </a:cubicBezTo>
                      <a:cubicBezTo>
                        <a:pt x="4040" y="4844"/>
                        <a:pt x="4036" y="4863"/>
                        <a:pt x="4031" y="4882"/>
                      </a:cubicBezTo>
                      <a:cubicBezTo>
                        <a:pt x="4027" y="4901"/>
                        <a:pt x="4023" y="4919"/>
                        <a:pt x="4019" y="4938"/>
                      </a:cubicBezTo>
                      <a:cubicBezTo>
                        <a:pt x="4016" y="4957"/>
                        <a:pt x="4014" y="4976"/>
                        <a:pt x="4011" y="4995"/>
                      </a:cubicBezTo>
                      <a:lnTo>
                        <a:pt x="4002" y="5052"/>
                      </a:lnTo>
                      <a:cubicBezTo>
                        <a:pt x="4000" y="5071"/>
                        <a:pt x="3997" y="5091"/>
                        <a:pt x="3995" y="5110"/>
                      </a:cubicBezTo>
                      <a:cubicBezTo>
                        <a:pt x="3995" y="5129"/>
                        <a:pt x="3994" y="5148"/>
                        <a:pt x="3994" y="5167"/>
                      </a:cubicBezTo>
                      <a:cubicBezTo>
                        <a:pt x="3993" y="5185"/>
                        <a:pt x="3993" y="5204"/>
                        <a:pt x="3992" y="5222"/>
                      </a:cubicBezTo>
                      <a:cubicBezTo>
                        <a:pt x="3993" y="5240"/>
                        <a:pt x="3993" y="5257"/>
                        <a:pt x="3994" y="5275"/>
                      </a:cubicBezTo>
                      <a:cubicBezTo>
                        <a:pt x="3994" y="5294"/>
                        <a:pt x="3995" y="5312"/>
                        <a:pt x="3995" y="5331"/>
                      </a:cubicBezTo>
                      <a:cubicBezTo>
                        <a:pt x="3997" y="5349"/>
                        <a:pt x="3999" y="5366"/>
                        <a:pt x="4001" y="5384"/>
                      </a:cubicBezTo>
                      <a:cubicBezTo>
                        <a:pt x="4003" y="5401"/>
                        <a:pt x="4006" y="5418"/>
                        <a:pt x="4008" y="5435"/>
                      </a:cubicBezTo>
                      <a:cubicBezTo>
                        <a:pt x="4011" y="5453"/>
                        <a:pt x="4014" y="5470"/>
                        <a:pt x="4017" y="5488"/>
                      </a:cubicBezTo>
                      <a:cubicBezTo>
                        <a:pt x="4020" y="5505"/>
                        <a:pt x="4024" y="5521"/>
                        <a:pt x="4027" y="5538"/>
                      </a:cubicBezTo>
                      <a:cubicBezTo>
                        <a:pt x="4032" y="5554"/>
                        <a:pt x="4037" y="5569"/>
                        <a:pt x="4042" y="5585"/>
                      </a:cubicBezTo>
                      <a:cubicBezTo>
                        <a:pt x="4047" y="5601"/>
                        <a:pt x="4051" y="5616"/>
                        <a:pt x="4056" y="5632"/>
                      </a:cubicBezTo>
                      <a:cubicBezTo>
                        <a:pt x="4061" y="5648"/>
                        <a:pt x="4067" y="5665"/>
                        <a:pt x="4072" y="5681"/>
                      </a:cubicBezTo>
                      <a:cubicBezTo>
                        <a:pt x="4078" y="5695"/>
                        <a:pt x="4085" y="5710"/>
                        <a:pt x="4091" y="5724"/>
                      </a:cubicBezTo>
                      <a:cubicBezTo>
                        <a:pt x="4098" y="5738"/>
                        <a:pt x="4104" y="5751"/>
                        <a:pt x="4111" y="5765"/>
                      </a:cubicBezTo>
                      <a:cubicBezTo>
                        <a:pt x="4119" y="5779"/>
                        <a:pt x="4126" y="5794"/>
                        <a:pt x="4134" y="5808"/>
                      </a:cubicBezTo>
                      <a:cubicBezTo>
                        <a:pt x="4142" y="5821"/>
                        <a:pt x="4151" y="5834"/>
                        <a:pt x="4159" y="5847"/>
                      </a:cubicBezTo>
                      <a:lnTo>
                        <a:pt x="4186" y="5886"/>
                      </a:lnTo>
                      <a:cubicBezTo>
                        <a:pt x="4195" y="5897"/>
                        <a:pt x="4205" y="5907"/>
                        <a:pt x="4214" y="5918"/>
                      </a:cubicBezTo>
                      <a:cubicBezTo>
                        <a:pt x="4225" y="5929"/>
                        <a:pt x="4235" y="5940"/>
                        <a:pt x="4246" y="5951"/>
                      </a:cubicBezTo>
                      <a:cubicBezTo>
                        <a:pt x="4257" y="5961"/>
                        <a:pt x="4267" y="5972"/>
                        <a:pt x="4278" y="5982"/>
                      </a:cubicBezTo>
                      <a:cubicBezTo>
                        <a:pt x="4289" y="5992"/>
                        <a:pt x="4301" y="6001"/>
                        <a:pt x="4312" y="6011"/>
                      </a:cubicBezTo>
                      <a:lnTo>
                        <a:pt x="4350" y="6037"/>
                      </a:lnTo>
                      <a:cubicBezTo>
                        <a:pt x="4362" y="6044"/>
                        <a:pt x="4375" y="6051"/>
                        <a:pt x="4387" y="6058"/>
                      </a:cubicBezTo>
                      <a:cubicBezTo>
                        <a:pt x="4399" y="6065"/>
                        <a:pt x="4410" y="6071"/>
                        <a:pt x="4422" y="6078"/>
                      </a:cubicBezTo>
                      <a:lnTo>
                        <a:pt x="4455" y="6093"/>
                      </a:lnTo>
                      <a:cubicBezTo>
                        <a:pt x="4467" y="6096"/>
                        <a:pt x="4478" y="6098"/>
                        <a:pt x="4490" y="6101"/>
                      </a:cubicBezTo>
                      <a:lnTo>
                        <a:pt x="4520" y="6107"/>
                      </a:lnTo>
                      <a:lnTo>
                        <a:pt x="4554" y="6107"/>
                      </a:lnTo>
                      <a:cubicBezTo>
                        <a:pt x="4564" y="6106"/>
                        <a:pt x="4573" y="6104"/>
                        <a:pt x="4583" y="6103"/>
                      </a:cubicBezTo>
                      <a:cubicBezTo>
                        <a:pt x="4594" y="6102"/>
                        <a:pt x="4604" y="6100"/>
                        <a:pt x="4615" y="6099"/>
                      </a:cubicBezTo>
                      <a:cubicBezTo>
                        <a:pt x="4624" y="6095"/>
                        <a:pt x="4634" y="6092"/>
                        <a:pt x="4643" y="6088"/>
                      </a:cubicBezTo>
                      <a:cubicBezTo>
                        <a:pt x="4653" y="6083"/>
                        <a:pt x="4662" y="6079"/>
                        <a:pt x="4672" y="6074"/>
                      </a:cubicBezTo>
                      <a:cubicBezTo>
                        <a:pt x="4681" y="6069"/>
                        <a:pt x="4689" y="6063"/>
                        <a:pt x="4698" y="6058"/>
                      </a:cubicBezTo>
                      <a:cubicBezTo>
                        <a:pt x="4708" y="6052"/>
                        <a:pt x="4717" y="6045"/>
                        <a:pt x="4727" y="6039"/>
                      </a:cubicBezTo>
                      <a:lnTo>
                        <a:pt x="4754" y="6015"/>
                      </a:lnTo>
                      <a:cubicBezTo>
                        <a:pt x="4763" y="6007"/>
                        <a:pt x="4773" y="6000"/>
                        <a:pt x="4782" y="5992"/>
                      </a:cubicBezTo>
                      <a:cubicBezTo>
                        <a:pt x="4790" y="5983"/>
                        <a:pt x="4797" y="5973"/>
                        <a:pt x="4805" y="5964"/>
                      </a:cubicBezTo>
                      <a:cubicBezTo>
                        <a:pt x="4815" y="5954"/>
                        <a:pt x="4824" y="5943"/>
                        <a:pt x="4834" y="5933"/>
                      </a:cubicBezTo>
                      <a:cubicBezTo>
                        <a:pt x="4842" y="5921"/>
                        <a:pt x="4851" y="5908"/>
                        <a:pt x="4859" y="5896"/>
                      </a:cubicBezTo>
                      <a:cubicBezTo>
                        <a:pt x="4867" y="5884"/>
                        <a:pt x="4874" y="5873"/>
                        <a:pt x="4882" y="5861"/>
                      </a:cubicBezTo>
                      <a:cubicBezTo>
                        <a:pt x="4898" y="5835"/>
                        <a:pt x="4915" y="5809"/>
                        <a:pt x="4931" y="5783"/>
                      </a:cubicBezTo>
                      <a:cubicBezTo>
                        <a:pt x="4948" y="5754"/>
                        <a:pt x="4964" y="5726"/>
                        <a:pt x="4981" y="5697"/>
                      </a:cubicBezTo>
                      <a:cubicBezTo>
                        <a:pt x="4998" y="5666"/>
                        <a:pt x="5016" y="5636"/>
                        <a:pt x="5033" y="5605"/>
                      </a:cubicBezTo>
                      <a:cubicBezTo>
                        <a:pt x="5050" y="5572"/>
                        <a:pt x="5066" y="5538"/>
                        <a:pt x="5083" y="5505"/>
                      </a:cubicBezTo>
                      <a:lnTo>
                        <a:pt x="5134" y="5400"/>
                      </a:lnTo>
                      <a:cubicBezTo>
                        <a:pt x="5170" y="5327"/>
                        <a:pt x="5205" y="5254"/>
                        <a:pt x="5241" y="5181"/>
                      </a:cubicBezTo>
                      <a:lnTo>
                        <a:pt x="5353" y="4964"/>
                      </a:lnTo>
                      <a:cubicBezTo>
                        <a:pt x="5370" y="4930"/>
                        <a:pt x="5388" y="4896"/>
                        <a:pt x="5405" y="4862"/>
                      </a:cubicBezTo>
                      <a:cubicBezTo>
                        <a:pt x="5429" y="4813"/>
                        <a:pt x="5475" y="4714"/>
                        <a:pt x="5497" y="4667"/>
                      </a:cubicBezTo>
                      <a:cubicBezTo>
                        <a:pt x="5510" y="4637"/>
                        <a:pt x="5524" y="4607"/>
                        <a:pt x="5537" y="4577"/>
                      </a:cubicBezTo>
                      <a:cubicBezTo>
                        <a:pt x="5549" y="4548"/>
                        <a:pt x="5560" y="4518"/>
                        <a:pt x="5572" y="4489"/>
                      </a:cubicBezTo>
                      <a:cubicBezTo>
                        <a:pt x="5576" y="4475"/>
                        <a:pt x="5581" y="4460"/>
                        <a:pt x="5585" y="4446"/>
                      </a:cubicBezTo>
                      <a:cubicBezTo>
                        <a:pt x="5589" y="4432"/>
                        <a:pt x="5593" y="4419"/>
                        <a:pt x="5597" y="4405"/>
                      </a:cubicBezTo>
                      <a:cubicBezTo>
                        <a:pt x="5601" y="4392"/>
                        <a:pt x="5604" y="4379"/>
                        <a:pt x="5608" y="4366"/>
                      </a:cubicBezTo>
                      <a:cubicBezTo>
                        <a:pt x="5611" y="4352"/>
                        <a:pt x="5614" y="4339"/>
                        <a:pt x="5617" y="4325"/>
                      </a:cubicBezTo>
                      <a:cubicBezTo>
                        <a:pt x="5619" y="4312"/>
                        <a:pt x="5620" y="4299"/>
                        <a:pt x="5622" y="4286"/>
                      </a:cubicBezTo>
                      <a:cubicBezTo>
                        <a:pt x="5623" y="4274"/>
                        <a:pt x="5623" y="4261"/>
                        <a:pt x="5624" y="4249"/>
                      </a:cubicBezTo>
                      <a:cubicBezTo>
                        <a:pt x="5625" y="4237"/>
                        <a:pt x="5625" y="4225"/>
                        <a:pt x="5626" y="4213"/>
                      </a:cubicBezTo>
                      <a:cubicBezTo>
                        <a:pt x="5625" y="4201"/>
                        <a:pt x="5625" y="4190"/>
                        <a:pt x="5624" y="4178"/>
                      </a:cubicBezTo>
                      <a:cubicBezTo>
                        <a:pt x="5622" y="4166"/>
                        <a:pt x="5620" y="4153"/>
                        <a:pt x="5618" y="4141"/>
                      </a:cubicBezTo>
                      <a:cubicBezTo>
                        <a:pt x="5616" y="4130"/>
                        <a:pt x="5613" y="4119"/>
                        <a:pt x="5611" y="4108"/>
                      </a:cubicBezTo>
                      <a:cubicBezTo>
                        <a:pt x="5608" y="4097"/>
                        <a:pt x="5604" y="4086"/>
                        <a:pt x="5601" y="4075"/>
                      </a:cubicBezTo>
                      <a:lnTo>
                        <a:pt x="5586" y="4045"/>
                      </a:lnTo>
                      <a:cubicBezTo>
                        <a:pt x="5581" y="4035"/>
                        <a:pt x="5575" y="4024"/>
                        <a:pt x="5570" y="4014"/>
                      </a:cubicBezTo>
                      <a:cubicBezTo>
                        <a:pt x="5563" y="4004"/>
                        <a:pt x="5556" y="3995"/>
                        <a:pt x="5549" y="3985"/>
                      </a:cubicBezTo>
                      <a:cubicBezTo>
                        <a:pt x="5541" y="3976"/>
                        <a:pt x="5534" y="3966"/>
                        <a:pt x="5526" y="3957"/>
                      </a:cubicBezTo>
                      <a:cubicBezTo>
                        <a:pt x="5516" y="3948"/>
                        <a:pt x="5507" y="3939"/>
                        <a:pt x="5497" y="3930"/>
                      </a:cubicBezTo>
                      <a:lnTo>
                        <a:pt x="5467" y="3903"/>
                      </a:lnTo>
                      <a:cubicBezTo>
                        <a:pt x="5455" y="3895"/>
                        <a:pt x="5444" y="3887"/>
                        <a:pt x="5432" y="3879"/>
                      </a:cubicBezTo>
                      <a:close/>
                      <a:moveTo>
                        <a:pt x="7341" y="3897"/>
                      </a:moveTo>
                      <a:lnTo>
                        <a:pt x="7341" y="3897"/>
                      </a:lnTo>
                      <a:cubicBezTo>
                        <a:pt x="7316" y="3870"/>
                        <a:pt x="7291" y="3842"/>
                        <a:pt x="7266" y="3815"/>
                      </a:cubicBezTo>
                      <a:lnTo>
                        <a:pt x="7188" y="3740"/>
                      </a:lnTo>
                      <a:lnTo>
                        <a:pt x="7108" y="3666"/>
                      </a:lnTo>
                      <a:cubicBezTo>
                        <a:pt x="7080" y="3643"/>
                        <a:pt x="7052" y="3621"/>
                        <a:pt x="7024" y="3598"/>
                      </a:cubicBezTo>
                      <a:cubicBezTo>
                        <a:pt x="7010" y="3586"/>
                        <a:pt x="6996" y="3575"/>
                        <a:pt x="6982" y="3563"/>
                      </a:cubicBezTo>
                      <a:cubicBezTo>
                        <a:pt x="6968" y="3553"/>
                        <a:pt x="6953" y="3543"/>
                        <a:pt x="6939" y="3533"/>
                      </a:cubicBezTo>
                      <a:cubicBezTo>
                        <a:pt x="6924" y="3523"/>
                        <a:pt x="6908" y="3514"/>
                        <a:pt x="6893" y="3504"/>
                      </a:cubicBezTo>
                      <a:cubicBezTo>
                        <a:pt x="6878" y="3494"/>
                        <a:pt x="6863" y="3483"/>
                        <a:pt x="6848" y="3473"/>
                      </a:cubicBezTo>
                      <a:cubicBezTo>
                        <a:pt x="6833" y="3464"/>
                        <a:pt x="6817" y="3456"/>
                        <a:pt x="6802" y="3447"/>
                      </a:cubicBezTo>
                      <a:cubicBezTo>
                        <a:pt x="6787" y="3439"/>
                        <a:pt x="6771" y="3430"/>
                        <a:pt x="6756" y="3422"/>
                      </a:cubicBezTo>
                      <a:cubicBezTo>
                        <a:pt x="6740" y="3413"/>
                        <a:pt x="6725" y="3404"/>
                        <a:pt x="6709" y="3395"/>
                      </a:cubicBezTo>
                      <a:lnTo>
                        <a:pt x="6661" y="3371"/>
                      </a:lnTo>
                      <a:cubicBezTo>
                        <a:pt x="6645" y="3363"/>
                        <a:pt x="6629" y="3356"/>
                        <a:pt x="6613" y="3348"/>
                      </a:cubicBezTo>
                      <a:cubicBezTo>
                        <a:pt x="6596" y="3341"/>
                        <a:pt x="6580" y="3333"/>
                        <a:pt x="6563" y="3326"/>
                      </a:cubicBezTo>
                      <a:cubicBezTo>
                        <a:pt x="6547" y="3320"/>
                        <a:pt x="6531" y="3313"/>
                        <a:pt x="6515" y="3307"/>
                      </a:cubicBezTo>
                      <a:lnTo>
                        <a:pt x="6466" y="3289"/>
                      </a:lnTo>
                      <a:cubicBezTo>
                        <a:pt x="6449" y="3284"/>
                        <a:pt x="6433" y="3278"/>
                        <a:pt x="6416" y="3273"/>
                      </a:cubicBezTo>
                      <a:cubicBezTo>
                        <a:pt x="6399" y="3267"/>
                        <a:pt x="6381" y="3260"/>
                        <a:pt x="6364" y="3254"/>
                      </a:cubicBezTo>
                      <a:cubicBezTo>
                        <a:pt x="6347" y="3249"/>
                        <a:pt x="6330" y="3245"/>
                        <a:pt x="6313" y="3240"/>
                      </a:cubicBezTo>
                      <a:cubicBezTo>
                        <a:pt x="6296" y="3237"/>
                        <a:pt x="6278" y="3233"/>
                        <a:pt x="6261" y="3230"/>
                      </a:cubicBezTo>
                      <a:cubicBezTo>
                        <a:pt x="6244" y="3226"/>
                        <a:pt x="6226" y="3221"/>
                        <a:pt x="6209" y="3217"/>
                      </a:cubicBezTo>
                      <a:cubicBezTo>
                        <a:pt x="6191" y="3214"/>
                        <a:pt x="6174" y="3210"/>
                        <a:pt x="6156" y="3207"/>
                      </a:cubicBezTo>
                      <a:cubicBezTo>
                        <a:pt x="6138" y="3204"/>
                        <a:pt x="6119" y="3202"/>
                        <a:pt x="6101" y="3199"/>
                      </a:cubicBezTo>
                      <a:cubicBezTo>
                        <a:pt x="6083" y="3196"/>
                        <a:pt x="6065" y="3194"/>
                        <a:pt x="6047" y="3191"/>
                      </a:cubicBezTo>
                      <a:cubicBezTo>
                        <a:pt x="6029" y="3190"/>
                        <a:pt x="6012" y="3188"/>
                        <a:pt x="5994" y="3187"/>
                      </a:cubicBezTo>
                      <a:cubicBezTo>
                        <a:pt x="5976" y="3185"/>
                        <a:pt x="5959" y="3182"/>
                        <a:pt x="5941" y="3180"/>
                      </a:cubicBezTo>
                      <a:cubicBezTo>
                        <a:pt x="5922" y="3179"/>
                        <a:pt x="5904" y="3179"/>
                        <a:pt x="5885" y="3178"/>
                      </a:cubicBezTo>
                      <a:lnTo>
                        <a:pt x="5830" y="3178"/>
                      </a:lnTo>
                      <a:lnTo>
                        <a:pt x="5775" y="3178"/>
                      </a:lnTo>
                      <a:cubicBezTo>
                        <a:pt x="5757" y="3179"/>
                        <a:pt x="5738" y="3179"/>
                        <a:pt x="5720" y="3180"/>
                      </a:cubicBezTo>
                      <a:cubicBezTo>
                        <a:pt x="5702" y="3182"/>
                        <a:pt x="5683" y="3185"/>
                        <a:pt x="5665" y="3187"/>
                      </a:cubicBezTo>
                      <a:cubicBezTo>
                        <a:pt x="5647" y="3188"/>
                        <a:pt x="5629" y="3190"/>
                        <a:pt x="5611" y="3191"/>
                      </a:cubicBezTo>
                      <a:cubicBezTo>
                        <a:pt x="5593" y="3194"/>
                        <a:pt x="5576" y="3196"/>
                        <a:pt x="5558" y="3199"/>
                      </a:cubicBezTo>
                      <a:cubicBezTo>
                        <a:pt x="5540" y="3202"/>
                        <a:pt x="5523" y="3204"/>
                        <a:pt x="5505" y="3207"/>
                      </a:cubicBezTo>
                      <a:cubicBezTo>
                        <a:pt x="5488" y="3210"/>
                        <a:pt x="5470" y="3214"/>
                        <a:pt x="5453" y="3217"/>
                      </a:cubicBezTo>
                      <a:cubicBezTo>
                        <a:pt x="5435" y="3221"/>
                        <a:pt x="5418" y="3226"/>
                        <a:pt x="5400" y="3230"/>
                      </a:cubicBezTo>
                      <a:cubicBezTo>
                        <a:pt x="5383" y="3233"/>
                        <a:pt x="5365" y="3237"/>
                        <a:pt x="5348" y="3240"/>
                      </a:cubicBezTo>
                      <a:cubicBezTo>
                        <a:pt x="5331" y="3245"/>
                        <a:pt x="5313" y="3249"/>
                        <a:pt x="5296" y="3254"/>
                      </a:cubicBezTo>
                      <a:cubicBezTo>
                        <a:pt x="5279" y="3260"/>
                        <a:pt x="5263" y="3267"/>
                        <a:pt x="5246" y="3273"/>
                      </a:cubicBezTo>
                      <a:cubicBezTo>
                        <a:pt x="5229" y="3278"/>
                        <a:pt x="5212" y="3284"/>
                        <a:pt x="5195" y="3289"/>
                      </a:cubicBezTo>
                      <a:lnTo>
                        <a:pt x="5145" y="3307"/>
                      </a:lnTo>
                      <a:cubicBezTo>
                        <a:pt x="5128" y="3313"/>
                        <a:pt x="5112" y="3320"/>
                        <a:pt x="5095" y="3326"/>
                      </a:cubicBezTo>
                      <a:cubicBezTo>
                        <a:pt x="5079" y="3333"/>
                        <a:pt x="5063" y="3341"/>
                        <a:pt x="5047" y="3348"/>
                      </a:cubicBezTo>
                      <a:cubicBezTo>
                        <a:pt x="5030" y="3356"/>
                        <a:pt x="5014" y="3363"/>
                        <a:pt x="4997" y="3371"/>
                      </a:cubicBezTo>
                      <a:cubicBezTo>
                        <a:pt x="4982" y="3379"/>
                        <a:pt x="4966" y="3387"/>
                        <a:pt x="4951" y="3395"/>
                      </a:cubicBezTo>
                      <a:lnTo>
                        <a:pt x="4903" y="3422"/>
                      </a:lnTo>
                      <a:cubicBezTo>
                        <a:pt x="4888" y="3430"/>
                        <a:pt x="4874" y="3439"/>
                        <a:pt x="4859" y="3447"/>
                      </a:cubicBezTo>
                      <a:lnTo>
                        <a:pt x="4812" y="3473"/>
                      </a:lnTo>
                      <a:lnTo>
                        <a:pt x="4766" y="3504"/>
                      </a:lnTo>
                      <a:cubicBezTo>
                        <a:pt x="4752" y="3514"/>
                        <a:pt x="4737" y="3523"/>
                        <a:pt x="4723" y="3533"/>
                      </a:cubicBezTo>
                      <a:cubicBezTo>
                        <a:pt x="4708" y="3543"/>
                        <a:pt x="4694" y="3553"/>
                        <a:pt x="4679" y="3563"/>
                      </a:cubicBezTo>
                      <a:cubicBezTo>
                        <a:pt x="4665" y="3575"/>
                        <a:pt x="4650" y="3586"/>
                        <a:pt x="4636" y="3598"/>
                      </a:cubicBezTo>
                      <a:cubicBezTo>
                        <a:pt x="4608" y="3621"/>
                        <a:pt x="4580" y="3643"/>
                        <a:pt x="4552" y="3666"/>
                      </a:cubicBezTo>
                      <a:cubicBezTo>
                        <a:pt x="4525" y="3691"/>
                        <a:pt x="4498" y="3715"/>
                        <a:pt x="4471" y="3740"/>
                      </a:cubicBezTo>
                      <a:cubicBezTo>
                        <a:pt x="4445" y="3765"/>
                        <a:pt x="4420" y="3790"/>
                        <a:pt x="4394" y="3815"/>
                      </a:cubicBezTo>
                      <a:lnTo>
                        <a:pt x="4321" y="3897"/>
                      </a:lnTo>
                      <a:cubicBezTo>
                        <a:pt x="4297" y="3926"/>
                        <a:pt x="4272" y="3954"/>
                        <a:pt x="4248" y="3983"/>
                      </a:cubicBezTo>
                      <a:lnTo>
                        <a:pt x="4182" y="4073"/>
                      </a:lnTo>
                      <a:cubicBezTo>
                        <a:pt x="4161" y="4104"/>
                        <a:pt x="4139" y="4134"/>
                        <a:pt x="4118" y="4165"/>
                      </a:cubicBezTo>
                      <a:cubicBezTo>
                        <a:pt x="4098" y="4197"/>
                        <a:pt x="4078" y="4230"/>
                        <a:pt x="4058" y="4262"/>
                      </a:cubicBezTo>
                      <a:cubicBezTo>
                        <a:pt x="4049" y="4278"/>
                        <a:pt x="4040" y="4295"/>
                        <a:pt x="4031" y="4311"/>
                      </a:cubicBezTo>
                      <a:cubicBezTo>
                        <a:pt x="4022" y="4327"/>
                        <a:pt x="4013" y="4344"/>
                        <a:pt x="4004" y="4360"/>
                      </a:cubicBezTo>
                      <a:cubicBezTo>
                        <a:pt x="3995" y="4378"/>
                        <a:pt x="3987" y="4395"/>
                        <a:pt x="3978" y="4413"/>
                      </a:cubicBezTo>
                      <a:cubicBezTo>
                        <a:pt x="3970" y="4430"/>
                        <a:pt x="3961" y="4447"/>
                        <a:pt x="3953" y="4464"/>
                      </a:cubicBezTo>
                      <a:cubicBezTo>
                        <a:pt x="3945" y="4482"/>
                        <a:pt x="3936" y="4500"/>
                        <a:pt x="3928" y="4518"/>
                      </a:cubicBezTo>
                      <a:cubicBezTo>
                        <a:pt x="3920" y="4535"/>
                        <a:pt x="3913" y="4552"/>
                        <a:pt x="3905" y="4569"/>
                      </a:cubicBezTo>
                      <a:cubicBezTo>
                        <a:pt x="3898" y="4587"/>
                        <a:pt x="3890" y="4606"/>
                        <a:pt x="3883" y="4624"/>
                      </a:cubicBezTo>
                      <a:cubicBezTo>
                        <a:pt x="3876" y="4643"/>
                        <a:pt x="3869" y="4661"/>
                        <a:pt x="3862" y="4680"/>
                      </a:cubicBezTo>
                      <a:cubicBezTo>
                        <a:pt x="3855" y="4698"/>
                        <a:pt x="3849" y="4717"/>
                        <a:pt x="3842" y="4735"/>
                      </a:cubicBezTo>
                      <a:cubicBezTo>
                        <a:pt x="3836" y="4753"/>
                        <a:pt x="3831" y="4772"/>
                        <a:pt x="3825" y="4790"/>
                      </a:cubicBezTo>
                      <a:lnTo>
                        <a:pt x="3807" y="4847"/>
                      </a:lnTo>
                      <a:cubicBezTo>
                        <a:pt x="3801" y="4866"/>
                        <a:pt x="3795" y="4886"/>
                        <a:pt x="3789" y="4905"/>
                      </a:cubicBezTo>
                      <a:cubicBezTo>
                        <a:pt x="3784" y="4924"/>
                        <a:pt x="3780" y="4943"/>
                        <a:pt x="3775" y="4962"/>
                      </a:cubicBezTo>
                      <a:lnTo>
                        <a:pt x="3760" y="5022"/>
                      </a:lnTo>
                      <a:cubicBezTo>
                        <a:pt x="3756" y="5042"/>
                        <a:pt x="3752" y="5061"/>
                        <a:pt x="3748" y="5081"/>
                      </a:cubicBezTo>
                      <a:cubicBezTo>
                        <a:pt x="3744" y="5101"/>
                        <a:pt x="3741" y="5120"/>
                        <a:pt x="3737" y="5140"/>
                      </a:cubicBezTo>
                      <a:cubicBezTo>
                        <a:pt x="3734" y="5160"/>
                        <a:pt x="3730" y="5180"/>
                        <a:pt x="3727" y="5200"/>
                      </a:cubicBezTo>
                      <a:cubicBezTo>
                        <a:pt x="3725" y="5220"/>
                        <a:pt x="3722" y="5241"/>
                        <a:pt x="3720" y="5261"/>
                      </a:cubicBezTo>
                      <a:cubicBezTo>
                        <a:pt x="3717" y="5282"/>
                        <a:pt x="3714" y="5304"/>
                        <a:pt x="3711" y="5325"/>
                      </a:cubicBezTo>
                      <a:cubicBezTo>
                        <a:pt x="3709" y="5345"/>
                        <a:pt x="3707" y="5366"/>
                        <a:pt x="3705" y="5386"/>
                      </a:cubicBezTo>
                      <a:cubicBezTo>
                        <a:pt x="3703" y="5406"/>
                        <a:pt x="3702" y="5427"/>
                        <a:pt x="3700" y="5447"/>
                      </a:cubicBezTo>
                      <a:cubicBezTo>
                        <a:pt x="3699" y="5468"/>
                        <a:pt x="3697" y="5488"/>
                        <a:pt x="3696" y="5509"/>
                      </a:cubicBezTo>
                      <a:cubicBezTo>
                        <a:pt x="3696" y="5530"/>
                        <a:pt x="3695" y="5551"/>
                        <a:pt x="3695" y="5572"/>
                      </a:cubicBezTo>
                      <a:lnTo>
                        <a:pt x="3695" y="5636"/>
                      </a:lnTo>
                      <a:lnTo>
                        <a:pt x="3695" y="5699"/>
                      </a:lnTo>
                      <a:cubicBezTo>
                        <a:pt x="3695" y="5720"/>
                        <a:pt x="3696" y="5740"/>
                        <a:pt x="3696" y="5761"/>
                      </a:cubicBezTo>
                      <a:cubicBezTo>
                        <a:pt x="3697" y="5783"/>
                        <a:pt x="3699" y="5804"/>
                        <a:pt x="3700" y="5826"/>
                      </a:cubicBezTo>
                      <a:cubicBezTo>
                        <a:pt x="3702" y="5847"/>
                        <a:pt x="3703" y="5867"/>
                        <a:pt x="3705" y="5888"/>
                      </a:cubicBezTo>
                      <a:cubicBezTo>
                        <a:pt x="3707" y="5908"/>
                        <a:pt x="3709" y="5929"/>
                        <a:pt x="3711" y="5949"/>
                      </a:cubicBezTo>
                      <a:cubicBezTo>
                        <a:pt x="3714" y="5970"/>
                        <a:pt x="3717" y="5990"/>
                        <a:pt x="3720" y="6011"/>
                      </a:cubicBezTo>
                      <a:cubicBezTo>
                        <a:pt x="3722" y="6031"/>
                        <a:pt x="3725" y="6050"/>
                        <a:pt x="3727" y="6070"/>
                      </a:cubicBezTo>
                      <a:cubicBezTo>
                        <a:pt x="3730" y="6090"/>
                        <a:pt x="3734" y="6111"/>
                        <a:pt x="3737" y="6131"/>
                      </a:cubicBezTo>
                      <a:cubicBezTo>
                        <a:pt x="3741" y="6151"/>
                        <a:pt x="3744" y="6171"/>
                        <a:pt x="3748" y="6191"/>
                      </a:cubicBezTo>
                      <a:cubicBezTo>
                        <a:pt x="3752" y="6211"/>
                        <a:pt x="3756" y="6230"/>
                        <a:pt x="3760" y="6250"/>
                      </a:cubicBezTo>
                      <a:cubicBezTo>
                        <a:pt x="3765" y="6269"/>
                        <a:pt x="3770" y="6289"/>
                        <a:pt x="3775" y="6308"/>
                      </a:cubicBezTo>
                      <a:cubicBezTo>
                        <a:pt x="3780" y="6328"/>
                        <a:pt x="3784" y="6347"/>
                        <a:pt x="3789" y="6367"/>
                      </a:cubicBezTo>
                      <a:lnTo>
                        <a:pt x="3807" y="6424"/>
                      </a:lnTo>
                      <a:cubicBezTo>
                        <a:pt x="3813" y="6443"/>
                        <a:pt x="3819" y="6463"/>
                        <a:pt x="3825" y="6482"/>
                      </a:cubicBezTo>
                      <a:cubicBezTo>
                        <a:pt x="3831" y="6500"/>
                        <a:pt x="3836" y="6519"/>
                        <a:pt x="3842" y="6537"/>
                      </a:cubicBezTo>
                      <a:cubicBezTo>
                        <a:pt x="3849" y="6556"/>
                        <a:pt x="3855" y="6575"/>
                        <a:pt x="3862" y="6594"/>
                      </a:cubicBezTo>
                      <a:lnTo>
                        <a:pt x="3883" y="6648"/>
                      </a:lnTo>
                      <a:cubicBezTo>
                        <a:pt x="3890" y="6666"/>
                        <a:pt x="3898" y="6683"/>
                        <a:pt x="3905" y="6701"/>
                      </a:cubicBezTo>
                      <a:cubicBezTo>
                        <a:pt x="3913" y="6719"/>
                        <a:pt x="3920" y="6736"/>
                        <a:pt x="3928" y="6754"/>
                      </a:cubicBezTo>
                      <a:cubicBezTo>
                        <a:pt x="3936" y="6772"/>
                        <a:pt x="3945" y="6789"/>
                        <a:pt x="3953" y="6807"/>
                      </a:cubicBezTo>
                      <a:cubicBezTo>
                        <a:pt x="3961" y="6825"/>
                        <a:pt x="3970" y="6843"/>
                        <a:pt x="3978" y="6861"/>
                      </a:cubicBezTo>
                      <a:cubicBezTo>
                        <a:pt x="3987" y="6877"/>
                        <a:pt x="3995" y="6894"/>
                        <a:pt x="4004" y="6910"/>
                      </a:cubicBezTo>
                      <a:cubicBezTo>
                        <a:pt x="4013" y="6926"/>
                        <a:pt x="4022" y="6943"/>
                        <a:pt x="4031" y="6959"/>
                      </a:cubicBezTo>
                      <a:lnTo>
                        <a:pt x="4058" y="7010"/>
                      </a:lnTo>
                      <a:lnTo>
                        <a:pt x="4118" y="7106"/>
                      </a:lnTo>
                      <a:lnTo>
                        <a:pt x="4182" y="7200"/>
                      </a:lnTo>
                      <a:cubicBezTo>
                        <a:pt x="4204" y="7230"/>
                        <a:pt x="4226" y="7259"/>
                        <a:pt x="4248" y="7289"/>
                      </a:cubicBezTo>
                      <a:cubicBezTo>
                        <a:pt x="4272" y="7317"/>
                        <a:pt x="4297" y="7345"/>
                        <a:pt x="4321" y="7373"/>
                      </a:cubicBezTo>
                      <a:cubicBezTo>
                        <a:pt x="4345" y="7400"/>
                        <a:pt x="4370" y="7427"/>
                        <a:pt x="4394" y="7454"/>
                      </a:cubicBezTo>
                      <a:cubicBezTo>
                        <a:pt x="4420" y="7480"/>
                        <a:pt x="4445" y="7506"/>
                        <a:pt x="4471" y="7532"/>
                      </a:cubicBezTo>
                      <a:cubicBezTo>
                        <a:pt x="4498" y="7557"/>
                        <a:pt x="4525" y="7581"/>
                        <a:pt x="4552" y="7606"/>
                      </a:cubicBezTo>
                      <a:cubicBezTo>
                        <a:pt x="4580" y="7629"/>
                        <a:pt x="4608" y="7651"/>
                        <a:pt x="4636" y="7674"/>
                      </a:cubicBezTo>
                      <a:cubicBezTo>
                        <a:pt x="4650" y="7685"/>
                        <a:pt x="4665" y="7695"/>
                        <a:pt x="4679" y="7706"/>
                      </a:cubicBezTo>
                      <a:cubicBezTo>
                        <a:pt x="4694" y="7716"/>
                        <a:pt x="4708" y="7727"/>
                        <a:pt x="4723" y="7737"/>
                      </a:cubicBezTo>
                      <a:lnTo>
                        <a:pt x="4766" y="7768"/>
                      </a:lnTo>
                      <a:lnTo>
                        <a:pt x="4812" y="7796"/>
                      </a:lnTo>
                      <a:lnTo>
                        <a:pt x="4859" y="7825"/>
                      </a:lnTo>
                      <a:cubicBezTo>
                        <a:pt x="4874" y="7834"/>
                        <a:pt x="4888" y="7843"/>
                        <a:pt x="4903" y="7852"/>
                      </a:cubicBezTo>
                      <a:cubicBezTo>
                        <a:pt x="4919" y="7861"/>
                        <a:pt x="4935" y="7869"/>
                        <a:pt x="4951" y="7878"/>
                      </a:cubicBezTo>
                      <a:cubicBezTo>
                        <a:pt x="4966" y="7886"/>
                        <a:pt x="4982" y="7893"/>
                        <a:pt x="4997" y="7901"/>
                      </a:cubicBezTo>
                      <a:cubicBezTo>
                        <a:pt x="5014" y="7908"/>
                        <a:pt x="5030" y="7916"/>
                        <a:pt x="5047" y="7923"/>
                      </a:cubicBezTo>
                      <a:lnTo>
                        <a:pt x="5095" y="7944"/>
                      </a:lnTo>
                      <a:cubicBezTo>
                        <a:pt x="5112" y="7951"/>
                        <a:pt x="5128" y="7957"/>
                        <a:pt x="5145" y="7964"/>
                      </a:cubicBezTo>
                      <a:lnTo>
                        <a:pt x="5195" y="7985"/>
                      </a:lnTo>
                      <a:cubicBezTo>
                        <a:pt x="5212" y="7990"/>
                        <a:pt x="5229" y="7996"/>
                        <a:pt x="5246" y="8001"/>
                      </a:cubicBezTo>
                      <a:lnTo>
                        <a:pt x="5296" y="8016"/>
                      </a:lnTo>
                      <a:cubicBezTo>
                        <a:pt x="5313" y="8021"/>
                        <a:pt x="5331" y="8027"/>
                        <a:pt x="5348" y="8032"/>
                      </a:cubicBezTo>
                      <a:lnTo>
                        <a:pt x="5400" y="8044"/>
                      </a:lnTo>
                      <a:cubicBezTo>
                        <a:pt x="5418" y="8048"/>
                        <a:pt x="5435" y="8053"/>
                        <a:pt x="5453" y="8057"/>
                      </a:cubicBezTo>
                      <a:cubicBezTo>
                        <a:pt x="5470" y="8060"/>
                        <a:pt x="5488" y="8062"/>
                        <a:pt x="5505" y="8065"/>
                      </a:cubicBezTo>
                      <a:cubicBezTo>
                        <a:pt x="5523" y="8068"/>
                        <a:pt x="5540" y="8072"/>
                        <a:pt x="5558" y="8075"/>
                      </a:cubicBezTo>
                      <a:lnTo>
                        <a:pt x="5611" y="8081"/>
                      </a:lnTo>
                      <a:lnTo>
                        <a:pt x="5665" y="8087"/>
                      </a:lnTo>
                      <a:cubicBezTo>
                        <a:pt x="5683" y="8088"/>
                        <a:pt x="5702" y="8090"/>
                        <a:pt x="5720" y="8091"/>
                      </a:cubicBezTo>
                      <a:cubicBezTo>
                        <a:pt x="5738" y="8092"/>
                        <a:pt x="5757" y="8092"/>
                        <a:pt x="5775" y="8093"/>
                      </a:cubicBezTo>
                      <a:lnTo>
                        <a:pt x="5830" y="8093"/>
                      </a:lnTo>
                      <a:lnTo>
                        <a:pt x="5885" y="8093"/>
                      </a:lnTo>
                      <a:cubicBezTo>
                        <a:pt x="5904" y="8092"/>
                        <a:pt x="5922" y="8092"/>
                        <a:pt x="5941" y="8091"/>
                      </a:cubicBezTo>
                      <a:cubicBezTo>
                        <a:pt x="5959" y="8090"/>
                        <a:pt x="5976" y="8088"/>
                        <a:pt x="5994" y="8087"/>
                      </a:cubicBezTo>
                      <a:lnTo>
                        <a:pt x="6047" y="8081"/>
                      </a:lnTo>
                      <a:lnTo>
                        <a:pt x="6101" y="8075"/>
                      </a:lnTo>
                      <a:cubicBezTo>
                        <a:pt x="6119" y="8072"/>
                        <a:pt x="6138" y="8068"/>
                        <a:pt x="6156" y="8065"/>
                      </a:cubicBezTo>
                      <a:cubicBezTo>
                        <a:pt x="6174" y="8062"/>
                        <a:pt x="6191" y="8060"/>
                        <a:pt x="6209" y="8057"/>
                      </a:cubicBezTo>
                      <a:cubicBezTo>
                        <a:pt x="6226" y="8053"/>
                        <a:pt x="6244" y="8048"/>
                        <a:pt x="6261" y="8044"/>
                      </a:cubicBezTo>
                      <a:lnTo>
                        <a:pt x="6313" y="8032"/>
                      </a:lnTo>
                      <a:cubicBezTo>
                        <a:pt x="6330" y="8027"/>
                        <a:pt x="6347" y="8021"/>
                        <a:pt x="6364" y="8016"/>
                      </a:cubicBezTo>
                      <a:lnTo>
                        <a:pt x="6416" y="8001"/>
                      </a:lnTo>
                      <a:cubicBezTo>
                        <a:pt x="6433" y="7996"/>
                        <a:pt x="6449" y="7990"/>
                        <a:pt x="6466" y="7985"/>
                      </a:cubicBezTo>
                      <a:lnTo>
                        <a:pt x="6515" y="7964"/>
                      </a:lnTo>
                      <a:cubicBezTo>
                        <a:pt x="6531" y="7957"/>
                        <a:pt x="6547" y="7951"/>
                        <a:pt x="6563" y="7944"/>
                      </a:cubicBezTo>
                      <a:lnTo>
                        <a:pt x="6613" y="7923"/>
                      </a:lnTo>
                      <a:cubicBezTo>
                        <a:pt x="6629" y="7916"/>
                        <a:pt x="6645" y="7908"/>
                        <a:pt x="6661" y="7901"/>
                      </a:cubicBezTo>
                      <a:cubicBezTo>
                        <a:pt x="6677" y="7893"/>
                        <a:pt x="6693" y="7886"/>
                        <a:pt x="6709" y="7878"/>
                      </a:cubicBezTo>
                      <a:lnTo>
                        <a:pt x="6756" y="7852"/>
                      </a:lnTo>
                      <a:cubicBezTo>
                        <a:pt x="6771" y="7843"/>
                        <a:pt x="6787" y="7834"/>
                        <a:pt x="6802" y="7825"/>
                      </a:cubicBezTo>
                      <a:cubicBezTo>
                        <a:pt x="6817" y="7815"/>
                        <a:pt x="6833" y="7806"/>
                        <a:pt x="6848" y="7796"/>
                      </a:cubicBezTo>
                      <a:cubicBezTo>
                        <a:pt x="6863" y="7787"/>
                        <a:pt x="6878" y="7777"/>
                        <a:pt x="6893" y="7768"/>
                      </a:cubicBezTo>
                      <a:lnTo>
                        <a:pt x="6939" y="7737"/>
                      </a:lnTo>
                      <a:lnTo>
                        <a:pt x="6982" y="7706"/>
                      </a:lnTo>
                      <a:cubicBezTo>
                        <a:pt x="6996" y="7695"/>
                        <a:pt x="7010" y="7685"/>
                        <a:pt x="7024" y="7674"/>
                      </a:cubicBezTo>
                      <a:cubicBezTo>
                        <a:pt x="7052" y="7651"/>
                        <a:pt x="7080" y="7629"/>
                        <a:pt x="7108" y="7606"/>
                      </a:cubicBezTo>
                      <a:lnTo>
                        <a:pt x="7188" y="7532"/>
                      </a:lnTo>
                      <a:lnTo>
                        <a:pt x="7266" y="7454"/>
                      </a:lnTo>
                      <a:lnTo>
                        <a:pt x="7341" y="7373"/>
                      </a:lnTo>
                      <a:cubicBezTo>
                        <a:pt x="7364" y="7345"/>
                        <a:pt x="7388" y="7317"/>
                        <a:pt x="7411" y="7289"/>
                      </a:cubicBezTo>
                      <a:cubicBezTo>
                        <a:pt x="7454" y="7229"/>
                        <a:pt x="7565" y="7065"/>
                        <a:pt x="7601" y="7010"/>
                      </a:cubicBezTo>
                      <a:lnTo>
                        <a:pt x="7628" y="6959"/>
                      </a:lnTo>
                      <a:cubicBezTo>
                        <a:pt x="7638" y="6943"/>
                        <a:pt x="7648" y="6926"/>
                        <a:pt x="7658" y="6910"/>
                      </a:cubicBezTo>
                      <a:cubicBezTo>
                        <a:pt x="7666" y="6894"/>
                        <a:pt x="7675" y="6877"/>
                        <a:pt x="7683" y="6861"/>
                      </a:cubicBezTo>
                      <a:lnTo>
                        <a:pt x="7710" y="6807"/>
                      </a:lnTo>
                      <a:cubicBezTo>
                        <a:pt x="7717" y="6789"/>
                        <a:pt x="7724" y="6772"/>
                        <a:pt x="7731" y="6754"/>
                      </a:cubicBezTo>
                      <a:cubicBezTo>
                        <a:pt x="7739" y="6736"/>
                        <a:pt x="7746" y="6719"/>
                        <a:pt x="7754" y="6701"/>
                      </a:cubicBezTo>
                      <a:cubicBezTo>
                        <a:pt x="7762" y="6683"/>
                        <a:pt x="7769" y="6666"/>
                        <a:pt x="7777" y="6648"/>
                      </a:cubicBezTo>
                      <a:cubicBezTo>
                        <a:pt x="7784" y="6630"/>
                        <a:pt x="7792" y="6612"/>
                        <a:pt x="7799" y="6594"/>
                      </a:cubicBezTo>
                      <a:cubicBezTo>
                        <a:pt x="7805" y="6575"/>
                        <a:pt x="7812" y="6556"/>
                        <a:pt x="7818" y="6537"/>
                      </a:cubicBezTo>
                      <a:cubicBezTo>
                        <a:pt x="7825" y="6519"/>
                        <a:pt x="7831" y="6500"/>
                        <a:pt x="7838" y="6482"/>
                      </a:cubicBezTo>
                      <a:cubicBezTo>
                        <a:pt x="7843" y="6463"/>
                        <a:pt x="7849" y="6443"/>
                        <a:pt x="7854" y="6424"/>
                      </a:cubicBezTo>
                      <a:cubicBezTo>
                        <a:pt x="7859" y="6405"/>
                        <a:pt x="7865" y="6386"/>
                        <a:pt x="7870" y="6367"/>
                      </a:cubicBezTo>
                      <a:cubicBezTo>
                        <a:pt x="7875" y="6347"/>
                        <a:pt x="7879" y="6328"/>
                        <a:pt x="7884" y="6308"/>
                      </a:cubicBezTo>
                      <a:cubicBezTo>
                        <a:pt x="7889" y="6289"/>
                        <a:pt x="7893" y="6269"/>
                        <a:pt x="7898" y="6250"/>
                      </a:cubicBezTo>
                      <a:cubicBezTo>
                        <a:pt x="7902" y="6230"/>
                        <a:pt x="7907" y="6211"/>
                        <a:pt x="7911" y="6191"/>
                      </a:cubicBezTo>
                      <a:cubicBezTo>
                        <a:pt x="7914" y="6171"/>
                        <a:pt x="7918" y="6151"/>
                        <a:pt x="7921" y="6131"/>
                      </a:cubicBezTo>
                      <a:cubicBezTo>
                        <a:pt x="7925" y="6111"/>
                        <a:pt x="7928" y="6090"/>
                        <a:pt x="7932" y="6070"/>
                      </a:cubicBezTo>
                      <a:cubicBezTo>
                        <a:pt x="7935" y="6050"/>
                        <a:pt x="7938" y="6031"/>
                        <a:pt x="7941" y="6011"/>
                      </a:cubicBezTo>
                      <a:cubicBezTo>
                        <a:pt x="7943" y="5990"/>
                        <a:pt x="7946" y="5970"/>
                        <a:pt x="7948" y="5949"/>
                      </a:cubicBezTo>
                      <a:cubicBezTo>
                        <a:pt x="7950" y="5929"/>
                        <a:pt x="7953" y="5908"/>
                        <a:pt x="7955" y="5888"/>
                      </a:cubicBezTo>
                      <a:cubicBezTo>
                        <a:pt x="7956" y="5867"/>
                        <a:pt x="7958" y="5847"/>
                        <a:pt x="7959" y="5826"/>
                      </a:cubicBezTo>
                      <a:cubicBezTo>
                        <a:pt x="7960" y="5804"/>
                        <a:pt x="7961" y="5783"/>
                        <a:pt x="7962" y="5761"/>
                      </a:cubicBezTo>
                      <a:cubicBezTo>
                        <a:pt x="7963" y="5740"/>
                        <a:pt x="7965" y="5720"/>
                        <a:pt x="7966" y="5699"/>
                      </a:cubicBezTo>
                      <a:lnTo>
                        <a:pt x="7966" y="5636"/>
                      </a:lnTo>
                      <a:lnTo>
                        <a:pt x="7966" y="5572"/>
                      </a:lnTo>
                      <a:cubicBezTo>
                        <a:pt x="7965" y="5551"/>
                        <a:pt x="7963" y="5530"/>
                        <a:pt x="7962" y="5509"/>
                      </a:cubicBezTo>
                      <a:cubicBezTo>
                        <a:pt x="7961" y="5488"/>
                        <a:pt x="7960" y="5468"/>
                        <a:pt x="7959" y="5447"/>
                      </a:cubicBezTo>
                      <a:cubicBezTo>
                        <a:pt x="7958" y="5427"/>
                        <a:pt x="7956" y="5406"/>
                        <a:pt x="7955" y="5386"/>
                      </a:cubicBezTo>
                      <a:cubicBezTo>
                        <a:pt x="7953" y="5366"/>
                        <a:pt x="7950" y="5345"/>
                        <a:pt x="7948" y="5325"/>
                      </a:cubicBezTo>
                      <a:cubicBezTo>
                        <a:pt x="7946" y="5304"/>
                        <a:pt x="7943" y="5282"/>
                        <a:pt x="7941" y="5261"/>
                      </a:cubicBezTo>
                      <a:cubicBezTo>
                        <a:pt x="7938" y="5241"/>
                        <a:pt x="7935" y="5220"/>
                        <a:pt x="7932" y="5200"/>
                      </a:cubicBezTo>
                      <a:cubicBezTo>
                        <a:pt x="7928" y="5180"/>
                        <a:pt x="7925" y="5160"/>
                        <a:pt x="7921" y="5140"/>
                      </a:cubicBezTo>
                      <a:cubicBezTo>
                        <a:pt x="7918" y="5120"/>
                        <a:pt x="7914" y="5101"/>
                        <a:pt x="7911" y="5081"/>
                      </a:cubicBezTo>
                      <a:cubicBezTo>
                        <a:pt x="7907" y="5061"/>
                        <a:pt x="7902" y="5042"/>
                        <a:pt x="7898" y="5022"/>
                      </a:cubicBezTo>
                      <a:cubicBezTo>
                        <a:pt x="7893" y="5002"/>
                        <a:pt x="7889" y="4982"/>
                        <a:pt x="7884" y="4962"/>
                      </a:cubicBezTo>
                      <a:cubicBezTo>
                        <a:pt x="7879" y="4943"/>
                        <a:pt x="7875" y="4924"/>
                        <a:pt x="7870" y="4905"/>
                      </a:cubicBezTo>
                      <a:cubicBezTo>
                        <a:pt x="7865" y="4886"/>
                        <a:pt x="7859" y="4866"/>
                        <a:pt x="7854" y="4847"/>
                      </a:cubicBezTo>
                      <a:cubicBezTo>
                        <a:pt x="7849" y="4828"/>
                        <a:pt x="7843" y="4809"/>
                        <a:pt x="7838" y="4790"/>
                      </a:cubicBezTo>
                      <a:cubicBezTo>
                        <a:pt x="7831" y="4772"/>
                        <a:pt x="7825" y="4753"/>
                        <a:pt x="7818" y="4735"/>
                      </a:cubicBezTo>
                      <a:cubicBezTo>
                        <a:pt x="7812" y="4717"/>
                        <a:pt x="7805" y="4698"/>
                        <a:pt x="7799" y="4680"/>
                      </a:cubicBezTo>
                      <a:cubicBezTo>
                        <a:pt x="7792" y="4661"/>
                        <a:pt x="7784" y="4643"/>
                        <a:pt x="7777" y="4624"/>
                      </a:cubicBezTo>
                      <a:cubicBezTo>
                        <a:pt x="7769" y="4606"/>
                        <a:pt x="7762" y="4587"/>
                        <a:pt x="7754" y="4569"/>
                      </a:cubicBezTo>
                      <a:cubicBezTo>
                        <a:pt x="7746" y="4552"/>
                        <a:pt x="7739" y="4535"/>
                        <a:pt x="7731" y="4518"/>
                      </a:cubicBezTo>
                      <a:lnTo>
                        <a:pt x="7710" y="4464"/>
                      </a:lnTo>
                      <a:lnTo>
                        <a:pt x="7683" y="4413"/>
                      </a:lnTo>
                      <a:cubicBezTo>
                        <a:pt x="7675" y="4395"/>
                        <a:pt x="7666" y="4378"/>
                        <a:pt x="7658" y="4360"/>
                      </a:cubicBezTo>
                      <a:cubicBezTo>
                        <a:pt x="7648" y="4344"/>
                        <a:pt x="7638" y="4327"/>
                        <a:pt x="7628" y="4311"/>
                      </a:cubicBezTo>
                      <a:cubicBezTo>
                        <a:pt x="7619" y="4295"/>
                        <a:pt x="7610" y="4278"/>
                        <a:pt x="7601" y="4262"/>
                      </a:cubicBezTo>
                      <a:cubicBezTo>
                        <a:pt x="7581" y="4230"/>
                        <a:pt x="7562" y="4197"/>
                        <a:pt x="7542" y="4165"/>
                      </a:cubicBezTo>
                      <a:cubicBezTo>
                        <a:pt x="7521" y="4134"/>
                        <a:pt x="7499" y="4104"/>
                        <a:pt x="7478" y="4073"/>
                      </a:cubicBezTo>
                      <a:cubicBezTo>
                        <a:pt x="7456" y="4043"/>
                        <a:pt x="7433" y="4013"/>
                        <a:pt x="7411" y="3983"/>
                      </a:cubicBezTo>
                      <a:cubicBezTo>
                        <a:pt x="7388" y="3954"/>
                        <a:pt x="7364" y="3926"/>
                        <a:pt x="7341" y="3897"/>
                      </a:cubicBezTo>
                      <a:close/>
                      <a:moveTo>
                        <a:pt x="4205" y="0"/>
                      </a:moveTo>
                      <a:lnTo>
                        <a:pt x="3515" y="1509"/>
                      </a:lnTo>
                      <a:lnTo>
                        <a:pt x="1180" y="1509"/>
                      </a:lnTo>
                      <a:lnTo>
                        <a:pt x="1119" y="1509"/>
                      </a:lnTo>
                      <a:cubicBezTo>
                        <a:pt x="1100" y="1510"/>
                        <a:pt x="1080" y="1512"/>
                        <a:pt x="1061" y="1513"/>
                      </a:cubicBezTo>
                      <a:cubicBezTo>
                        <a:pt x="1041" y="1517"/>
                        <a:pt x="1020" y="1520"/>
                        <a:pt x="1000" y="1524"/>
                      </a:cubicBezTo>
                      <a:lnTo>
                        <a:pt x="943" y="1536"/>
                      </a:lnTo>
                      <a:cubicBezTo>
                        <a:pt x="924" y="1541"/>
                        <a:pt x="905" y="1547"/>
                        <a:pt x="886" y="1552"/>
                      </a:cubicBezTo>
                      <a:cubicBezTo>
                        <a:pt x="868" y="1558"/>
                        <a:pt x="849" y="1563"/>
                        <a:pt x="831" y="1569"/>
                      </a:cubicBezTo>
                      <a:cubicBezTo>
                        <a:pt x="812" y="1576"/>
                        <a:pt x="793" y="1584"/>
                        <a:pt x="774" y="1591"/>
                      </a:cubicBezTo>
                      <a:cubicBezTo>
                        <a:pt x="756" y="1599"/>
                        <a:pt x="739" y="1608"/>
                        <a:pt x="721" y="1616"/>
                      </a:cubicBezTo>
                      <a:cubicBezTo>
                        <a:pt x="704" y="1625"/>
                        <a:pt x="686" y="1633"/>
                        <a:pt x="669" y="1642"/>
                      </a:cubicBezTo>
                      <a:cubicBezTo>
                        <a:pt x="652" y="1652"/>
                        <a:pt x="635" y="1663"/>
                        <a:pt x="618" y="1673"/>
                      </a:cubicBezTo>
                      <a:cubicBezTo>
                        <a:pt x="602" y="1683"/>
                        <a:pt x="587" y="1694"/>
                        <a:pt x="571" y="1704"/>
                      </a:cubicBezTo>
                      <a:cubicBezTo>
                        <a:pt x="554" y="1716"/>
                        <a:pt x="538" y="1729"/>
                        <a:pt x="521" y="1741"/>
                      </a:cubicBezTo>
                      <a:lnTo>
                        <a:pt x="475" y="1778"/>
                      </a:lnTo>
                      <a:lnTo>
                        <a:pt x="431" y="1819"/>
                      </a:lnTo>
                      <a:lnTo>
                        <a:pt x="388" y="1862"/>
                      </a:lnTo>
                      <a:cubicBezTo>
                        <a:pt x="374" y="1877"/>
                        <a:pt x="361" y="1892"/>
                        <a:pt x="347" y="1907"/>
                      </a:cubicBezTo>
                      <a:cubicBezTo>
                        <a:pt x="334" y="1923"/>
                        <a:pt x="321" y="1938"/>
                        <a:pt x="308" y="1954"/>
                      </a:cubicBezTo>
                      <a:cubicBezTo>
                        <a:pt x="296" y="1971"/>
                        <a:pt x="283" y="1988"/>
                        <a:pt x="271" y="2005"/>
                      </a:cubicBezTo>
                      <a:cubicBezTo>
                        <a:pt x="259" y="2021"/>
                        <a:pt x="247" y="2038"/>
                        <a:pt x="235" y="2054"/>
                      </a:cubicBezTo>
                      <a:cubicBezTo>
                        <a:pt x="224" y="2072"/>
                        <a:pt x="214" y="2091"/>
                        <a:pt x="203" y="2109"/>
                      </a:cubicBezTo>
                      <a:lnTo>
                        <a:pt x="173" y="2163"/>
                      </a:lnTo>
                      <a:cubicBezTo>
                        <a:pt x="163" y="2182"/>
                        <a:pt x="152" y="2201"/>
                        <a:pt x="142" y="2220"/>
                      </a:cubicBezTo>
                      <a:cubicBezTo>
                        <a:pt x="134" y="2239"/>
                        <a:pt x="125" y="2258"/>
                        <a:pt x="117" y="2277"/>
                      </a:cubicBezTo>
                      <a:cubicBezTo>
                        <a:pt x="109" y="2298"/>
                        <a:pt x="101" y="2318"/>
                        <a:pt x="93" y="2339"/>
                      </a:cubicBezTo>
                      <a:cubicBezTo>
                        <a:pt x="86" y="2359"/>
                        <a:pt x="80" y="2378"/>
                        <a:pt x="73" y="2398"/>
                      </a:cubicBezTo>
                      <a:cubicBezTo>
                        <a:pt x="66" y="2420"/>
                        <a:pt x="60" y="2442"/>
                        <a:pt x="53" y="2464"/>
                      </a:cubicBezTo>
                      <a:cubicBezTo>
                        <a:pt x="48" y="2485"/>
                        <a:pt x="42" y="2506"/>
                        <a:pt x="37" y="2527"/>
                      </a:cubicBezTo>
                      <a:cubicBezTo>
                        <a:pt x="33" y="2548"/>
                        <a:pt x="29" y="2570"/>
                        <a:pt x="25" y="2591"/>
                      </a:cubicBezTo>
                      <a:cubicBezTo>
                        <a:pt x="21" y="2614"/>
                        <a:pt x="18" y="2637"/>
                        <a:pt x="14" y="2660"/>
                      </a:cubicBezTo>
                      <a:cubicBezTo>
                        <a:pt x="12" y="2683"/>
                        <a:pt x="9" y="2705"/>
                        <a:pt x="7" y="2728"/>
                      </a:cubicBezTo>
                      <a:cubicBezTo>
                        <a:pt x="5" y="2750"/>
                        <a:pt x="4" y="2773"/>
                        <a:pt x="2" y="2795"/>
                      </a:cubicBezTo>
                      <a:cubicBezTo>
                        <a:pt x="1" y="2818"/>
                        <a:pt x="1" y="2842"/>
                        <a:pt x="0" y="2865"/>
                      </a:cubicBezTo>
                      <a:lnTo>
                        <a:pt x="0" y="8646"/>
                      </a:lnTo>
                      <a:cubicBezTo>
                        <a:pt x="1" y="8669"/>
                        <a:pt x="1" y="8691"/>
                        <a:pt x="2" y="8714"/>
                      </a:cubicBezTo>
                      <a:cubicBezTo>
                        <a:pt x="4" y="8737"/>
                        <a:pt x="5" y="8761"/>
                        <a:pt x="7" y="8784"/>
                      </a:cubicBezTo>
                      <a:cubicBezTo>
                        <a:pt x="9" y="8806"/>
                        <a:pt x="12" y="8827"/>
                        <a:pt x="14" y="8849"/>
                      </a:cubicBezTo>
                      <a:cubicBezTo>
                        <a:pt x="18" y="8872"/>
                        <a:pt x="21" y="8894"/>
                        <a:pt x="25" y="8917"/>
                      </a:cubicBezTo>
                      <a:cubicBezTo>
                        <a:pt x="29" y="8939"/>
                        <a:pt x="33" y="8960"/>
                        <a:pt x="37" y="8982"/>
                      </a:cubicBezTo>
                      <a:cubicBezTo>
                        <a:pt x="42" y="9004"/>
                        <a:pt x="48" y="9026"/>
                        <a:pt x="53" y="9048"/>
                      </a:cubicBezTo>
                      <a:cubicBezTo>
                        <a:pt x="60" y="9068"/>
                        <a:pt x="66" y="9089"/>
                        <a:pt x="73" y="9109"/>
                      </a:cubicBezTo>
                      <a:cubicBezTo>
                        <a:pt x="80" y="9130"/>
                        <a:pt x="86" y="9150"/>
                        <a:pt x="93" y="9171"/>
                      </a:cubicBezTo>
                      <a:cubicBezTo>
                        <a:pt x="101" y="9191"/>
                        <a:pt x="109" y="9210"/>
                        <a:pt x="117" y="9230"/>
                      </a:cubicBezTo>
                      <a:cubicBezTo>
                        <a:pt x="125" y="9250"/>
                        <a:pt x="134" y="9269"/>
                        <a:pt x="142" y="9289"/>
                      </a:cubicBezTo>
                      <a:cubicBezTo>
                        <a:pt x="152" y="9308"/>
                        <a:pt x="163" y="9328"/>
                        <a:pt x="173" y="9347"/>
                      </a:cubicBezTo>
                      <a:cubicBezTo>
                        <a:pt x="183" y="9365"/>
                        <a:pt x="193" y="9384"/>
                        <a:pt x="203" y="9402"/>
                      </a:cubicBezTo>
                      <a:cubicBezTo>
                        <a:pt x="214" y="9419"/>
                        <a:pt x="224" y="9436"/>
                        <a:pt x="235" y="9453"/>
                      </a:cubicBezTo>
                      <a:cubicBezTo>
                        <a:pt x="247" y="9471"/>
                        <a:pt x="259" y="9488"/>
                        <a:pt x="271" y="9506"/>
                      </a:cubicBezTo>
                      <a:cubicBezTo>
                        <a:pt x="283" y="9523"/>
                        <a:pt x="296" y="9539"/>
                        <a:pt x="308" y="9556"/>
                      </a:cubicBezTo>
                      <a:cubicBezTo>
                        <a:pt x="321" y="9572"/>
                        <a:pt x="334" y="9587"/>
                        <a:pt x="347" y="9603"/>
                      </a:cubicBezTo>
                      <a:lnTo>
                        <a:pt x="388" y="9650"/>
                      </a:lnTo>
                      <a:cubicBezTo>
                        <a:pt x="402" y="9664"/>
                        <a:pt x="417" y="9677"/>
                        <a:pt x="431" y="9691"/>
                      </a:cubicBezTo>
                      <a:lnTo>
                        <a:pt x="475" y="9732"/>
                      </a:lnTo>
                      <a:lnTo>
                        <a:pt x="521" y="9769"/>
                      </a:lnTo>
                      <a:cubicBezTo>
                        <a:pt x="538" y="9780"/>
                        <a:pt x="554" y="9792"/>
                        <a:pt x="571" y="9803"/>
                      </a:cubicBezTo>
                      <a:cubicBezTo>
                        <a:pt x="587" y="9814"/>
                        <a:pt x="602" y="9825"/>
                        <a:pt x="618" y="9836"/>
                      </a:cubicBezTo>
                      <a:cubicBezTo>
                        <a:pt x="635" y="9846"/>
                        <a:pt x="652" y="9857"/>
                        <a:pt x="669" y="9867"/>
                      </a:cubicBezTo>
                      <a:cubicBezTo>
                        <a:pt x="686" y="9876"/>
                        <a:pt x="704" y="9885"/>
                        <a:pt x="721" y="9894"/>
                      </a:cubicBezTo>
                      <a:lnTo>
                        <a:pt x="774" y="9918"/>
                      </a:lnTo>
                      <a:lnTo>
                        <a:pt x="831" y="9939"/>
                      </a:lnTo>
                      <a:lnTo>
                        <a:pt x="886" y="9957"/>
                      </a:lnTo>
                      <a:lnTo>
                        <a:pt x="943" y="9975"/>
                      </a:lnTo>
                      <a:cubicBezTo>
                        <a:pt x="962" y="9979"/>
                        <a:pt x="981" y="9982"/>
                        <a:pt x="1000" y="9986"/>
                      </a:cubicBezTo>
                      <a:cubicBezTo>
                        <a:pt x="1020" y="9989"/>
                        <a:pt x="1041" y="9991"/>
                        <a:pt x="1061" y="9994"/>
                      </a:cubicBezTo>
                      <a:lnTo>
                        <a:pt x="1119" y="10000"/>
                      </a:lnTo>
                      <a:lnTo>
                        <a:pt x="1180" y="10000"/>
                      </a:lnTo>
                      <a:lnTo>
                        <a:pt x="8820" y="10000"/>
                      </a:lnTo>
                      <a:lnTo>
                        <a:pt x="8882" y="10000"/>
                      </a:lnTo>
                      <a:lnTo>
                        <a:pt x="8941" y="9994"/>
                      </a:lnTo>
                      <a:cubicBezTo>
                        <a:pt x="8961" y="9991"/>
                        <a:pt x="8980" y="9989"/>
                        <a:pt x="9000" y="9986"/>
                      </a:cubicBezTo>
                      <a:cubicBezTo>
                        <a:pt x="9020" y="9982"/>
                        <a:pt x="9039" y="9979"/>
                        <a:pt x="9059" y="9975"/>
                      </a:cubicBezTo>
                      <a:lnTo>
                        <a:pt x="9114" y="9957"/>
                      </a:lnTo>
                      <a:lnTo>
                        <a:pt x="9172" y="9939"/>
                      </a:lnTo>
                      <a:lnTo>
                        <a:pt x="9226" y="9918"/>
                      </a:lnTo>
                      <a:lnTo>
                        <a:pt x="9279" y="9894"/>
                      </a:lnTo>
                      <a:cubicBezTo>
                        <a:pt x="9296" y="9885"/>
                        <a:pt x="9314" y="9876"/>
                        <a:pt x="9331" y="9867"/>
                      </a:cubicBezTo>
                      <a:cubicBezTo>
                        <a:pt x="9348" y="9857"/>
                        <a:pt x="9365" y="9846"/>
                        <a:pt x="9382" y="9836"/>
                      </a:cubicBezTo>
                      <a:cubicBezTo>
                        <a:pt x="9399" y="9825"/>
                        <a:pt x="9415" y="9814"/>
                        <a:pt x="9432" y="9803"/>
                      </a:cubicBezTo>
                      <a:cubicBezTo>
                        <a:pt x="9448" y="9792"/>
                        <a:pt x="9464" y="9780"/>
                        <a:pt x="9480" y="9769"/>
                      </a:cubicBezTo>
                      <a:cubicBezTo>
                        <a:pt x="9495" y="9757"/>
                        <a:pt x="9510" y="9744"/>
                        <a:pt x="9525" y="9732"/>
                      </a:cubicBezTo>
                      <a:cubicBezTo>
                        <a:pt x="9540" y="9718"/>
                        <a:pt x="9556" y="9705"/>
                        <a:pt x="9571" y="9691"/>
                      </a:cubicBezTo>
                      <a:lnTo>
                        <a:pt x="9612" y="9650"/>
                      </a:lnTo>
                      <a:lnTo>
                        <a:pt x="9653" y="9603"/>
                      </a:lnTo>
                      <a:cubicBezTo>
                        <a:pt x="9666" y="9587"/>
                        <a:pt x="9679" y="9572"/>
                        <a:pt x="9692" y="9556"/>
                      </a:cubicBezTo>
                      <a:cubicBezTo>
                        <a:pt x="9704" y="9539"/>
                        <a:pt x="9717" y="9523"/>
                        <a:pt x="9729" y="9506"/>
                      </a:cubicBezTo>
                      <a:cubicBezTo>
                        <a:pt x="9741" y="9488"/>
                        <a:pt x="9753" y="9471"/>
                        <a:pt x="9765" y="9453"/>
                      </a:cubicBezTo>
                      <a:cubicBezTo>
                        <a:pt x="9776" y="9436"/>
                        <a:pt x="9786" y="9419"/>
                        <a:pt x="9797" y="9402"/>
                      </a:cubicBezTo>
                      <a:cubicBezTo>
                        <a:pt x="9808" y="9384"/>
                        <a:pt x="9818" y="9365"/>
                        <a:pt x="9829" y="9347"/>
                      </a:cubicBezTo>
                      <a:cubicBezTo>
                        <a:pt x="9839" y="9328"/>
                        <a:pt x="9848" y="9308"/>
                        <a:pt x="9858" y="9289"/>
                      </a:cubicBezTo>
                      <a:cubicBezTo>
                        <a:pt x="9866" y="9269"/>
                        <a:pt x="9875" y="9250"/>
                        <a:pt x="9883" y="9230"/>
                      </a:cubicBezTo>
                      <a:cubicBezTo>
                        <a:pt x="9891" y="9210"/>
                        <a:pt x="9899" y="9191"/>
                        <a:pt x="9907" y="9171"/>
                      </a:cubicBezTo>
                      <a:cubicBezTo>
                        <a:pt x="9914" y="9150"/>
                        <a:pt x="9920" y="9130"/>
                        <a:pt x="9927" y="9109"/>
                      </a:cubicBezTo>
                      <a:cubicBezTo>
                        <a:pt x="9934" y="9089"/>
                        <a:pt x="9940" y="9068"/>
                        <a:pt x="9947" y="9048"/>
                      </a:cubicBezTo>
                      <a:cubicBezTo>
                        <a:pt x="9952" y="9026"/>
                        <a:pt x="9958" y="9004"/>
                        <a:pt x="9963" y="8982"/>
                      </a:cubicBezTo>
                      <a:cubicBezTo>
                        <a:pt x="9967" y="8960"/>
                        <a:pt x="9971" y="8939"/>
                        <a:pt x="9975" y="8917"/>
                      </a:cubicBezTo>
                      <a:cubicBezTo>
                        <a:pt x="9979" y="8894"/>
                        <a:pt x="9982" y="8872"/>
                        <a:pt x="9986" y="8849"/>
                      </a:cubicBezTo>
                      <a:cubicBezTo>
                        <a:pt x="9989" y="8827"/>
                        <a:pt x="9992" y="8806"/>
                        <a:pt x="9995" y="8784"/>
                      </a:cubicBezTo>
                      <a:cubicBezTo>
                        <a:pt x="9996" y="8761"/>
                        <a:pt x="9997" y="8737"/>
                        <a:pt x="9998" y="8714"/>
                      </a:cubicBezTo>
                      <a:cubicBezTo>
                        <a:pt x="9999" y="8691"/>
                        <a:pt x="9999" y="8669"/>
                        <a:pt x="10000" y="8646"/>
                      </a:cubicBezTo>
                      <a:lnTo>
                        <a:pt x="10000" y="2865"/>
                      </a:lnTo>
                      <a:cubicBezTo>
                        <a:pt x="9999" y="2842"/>
                        <a:pt x="9999" y="2818"/>
                        <a:pt x="9998" y="2795"/>
                      </a:cubicBezTo>
                      <a:cubicBezTo>
                        <a:pt x="9997" y="2773"/>
                        <a:pt x="9996" y="2750"/>
                        <a:pt x="9995" y="2728"/>
                      </a:cubicBezTo>
                      <a:cubicBezTo>
                        <a:pt x="9992" y="2705"/>
                        <a:pt x="9989" y="2683"/>
                        <a:pt x="9986" y="2660"/>
                      </a:cubicBezTo>
                      <a:cubicBezTo>
                        <a:pt x="9982" y="2637"/>
                        <a:pt x="9979" y="2614"/>
                        <a:pt x="9975" y="2591"/>
                      </a:cubicBezTo>
                      <a:cubicBezTo>
                        <a:pt x="9971" y="2570"/>
                        <a:pt x="9967" y="2548"/>
                        <a:pt x="9963" y="2527"/>
                      </a:cubicBezTo>
                      <a:cubicBezTo>
                        <a:pt x="9958" y="2506"/>
                        <a:pt x="9952" y="2485"/>
                        <a:pt x="9947" y="2464"/>
                      </a:cubicBezTo>
                      <a:cubicBezTo>
                        <a:pt x="9940" y="2442"/>
                        <a:pt x="9934" y="2420"/>
                        <a:pt x="9927" y="2398"/>
                      </a:cubicBezTo>
                      <a:cubicBezTo>
                        <a:pt x="9920" y="2378"/>
                        <a:pt x="9914" y="2359"/>
                        <a:pt x="9907" y="2339"/>
                      </a:cubicBezTo>
                      <a:cubicBezTo>
                        <a:pt x="9899" y="2318"/>
                        <a:pt x="9891" y="2298"/>
                        <a:pt x="9883" y="2277"/>
                      </a:cubicBezTo>
                      <a:cubicBezTo>
                        <a:pt x="9875" y="2258"/>
                        <a:pt x="9866" y="2239"/>
                        <a:pt x="9858" y="2220"/>
                      </a:cubicBezTo>
                      <a:cubicBezTo>
                        <a:pt x="9848" y="2201"/>
                        <a:pt x="9839" y="2182"/>
                        <a:pt x="9829" y="2163"/>
                      </a:cubicBezTo>
                      <a:cubicBezTo>
                        <a:pt x="9818" y="2145"/>
                        <a:pt x="9808" y="2127"/>
                        <a:pt x="9797" y="2109"/>
                      </a:cubicBezTo>
                      <a:cubicBezTo>
                        <a:pt x="9786" y="2091"/>
                        <a:pt x="9776" y="2072"/>
                        <a:pt x="9765" y="2054"/>
                      </a:cubicBezTo>
                      <a:cubicBezTo>
                        <a:pt x="9753" y="2038"/>
                        <a:pt x="9741" y="2021"/>
                        <a:pt x="9729" y="2005"/>
                      </a:cubicBezTo>
                      <a:cubicBezTo>
                        <a:pt x="9717" y="1988"/>
                        <a:pt x="9704" y="1971"/>
                        <a:pt x="9692" y="1954"/>
                      </a:cubicBezTo>
                      <a:cubicBezTo>
                        <a:pt x="9679" y="1938"/>
                        <a:pt x="9666" y="1923"/>
                        <a:pt x="9653" y="1907"/>
                      </a:cubicBezTo>
                      <a:cubicBezTo>
                        <a:pt x="9639" y="1892"/>
                        <a:pt x="9626" y="1877"/>
                        <a:pt x="9612" y="1862"/>
                      </a:cubicBezTo>
                      <a:cubicBezTo>
                        <a:pt x="9598" y="1848"/>
                        <a:pt x="9585" y="1833"/>
                        <a:pt x="9571" y="1819"/>
                      </a:cubicBezTo>
                      <a:cubicBezTo>
                        <a:pt x="9556" y="1805"/>
                        <a:pt x="9540" y="1792"/>
                        <a:pt x="9525" y="1778"/>
                      </a:cubicBezTo>
                      <a:cubicBezTo>
                        <a:pt x="9510" y="1766"/>
                        <a:pt x="9495" y="1753"/>
                        <a:pt x="9480" y="1741"/>
                      </a:cubicBezTo>
                      <a:cubicBezTo>
                        <a:pt x="9464" y="1729"/>
                        <a:pt x="9448" y="1716"/>
                        <a:pt x="9432" y="1704"/>
                      </a:cubicBezTo>
                      <a:cubicBezTo>
                        <a:pt x="9415" y="1694"/>
                        <a:pt x="9399" y="1683"/>
                        <a:pt x="9382" y="1673"/>
                      </a:cubicBezTo>
                      <a:cubicBezTo>
                        <a:pt x="9365" y="1663"/>
                        <a:pt x="9348" y="1652"/>
                        <a:pt x="9331" y="1642"/>
                      </a:cubicBezTo>
                      <a:cubicBezTo>
                        <a:pt x="9314" y="1633"/>
                        <a:pt x="9296" y="1625"/>
                        <a:pt x="9279" y="1616"/>
                      </a:cubicBezTo>
                      <a:cubicBezTo>
                        <a:pt x="9261" y="1608"/>
                        <a:pt x="9244" y="1599"/>
                        <a:pt x="9226" y="1591"/>
                      </a:cubicBezTo>
                      <a:cubicBezTo>
                        <a:pt x="9208" y="1584"/>
                        <a:pt x="9190" y="1576"/>
                        <a:pt x="9172" y="1569"/>
                      </a:cubicBezTo>
                      <a:cubicBezTo>
                        <a:pt x="9153" y="1563"/>
                        <a:pt x="9133" y="1558"/>
                        <a:pt x="9114" y="1552"/>
                      </a:cubicBezTo>
                      <a:cubicBezTo>
                        <a:pt x="9096" y="1547"/>
                        <a:pt x="9077" y="1541"/>
                        <a:pt x="9059" y="1536"/>
                      </a:cubicBezTo>
                      <a:lnTo>
                        <a:pt x="9000" y="1524"/>
                      </a:lnTo>
                      <a:cubicBezTo>
                        <a:pt x="8980" y="1520"/>
                        <a:pt x="8961" y="1517"/>
                        <a:pt x="8941" y="1513"/>
                      </a:cubicBezTo>
                      <a:cubicBezTo>
                        <a:pt x="8921" y="1512"/>
                        <a:pt x="8902" y="1510"/>
                        <a:pt x="8882" y="1509"/>
                      </a:cubicBezTo>
                      <a:lnTo>
                        <a:pt x="8820" y="1509"/>
                      </a:lnTo>
                      <a:lnTo>
                        <a:pt x="8446" y="1509"/>
                      </a:lnTo>
                      <a:lnTo>
                        <a:pt x="7653" y="0"/>
                      </a:lnTo>
                      <a:lnTo>
                        <a:pt x="4205" y="0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pPr algn="ctr">
                    <a:defRPr/>
                  </a:pPr>
                  <a:endParaRPr lang="zh-CN" altLang="en-US" baseline="-25000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44" name="椭圆 43"/>
                <p:cNvSpPr/>
                <p:nvPr/>
              </p:nvSpPr>
              <p:spPr>
                <a:xfrm>
                  <a:off x="4624388" y="2221171"/>
                  <a:ext cx="326669" cy="279142"/>
                </a:xfrm>
                <a:prstGeom prst="ellipse">
                  <a:avLst/>
                </a:prstGeom>
                <a:solidFill>
                  <a:srgbClr val="FCFAF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文本框 41"/>
              <p:cNvSpPr txBox="1"/>
              <p:nvPr/>
            </p:nvSpPr>
            <p:spPr>
              <a:xfrm>
                <a:off x="4609654" y="2425402"/>
                <a:ext cx="38985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Arial Black" panose="020B0A04020102020204" pitchFamily="34" charset="0"/>
                  </a:rPr>
                  <a:t>4</a:t>
                </a:r>
                <a:endParaRPr lang="zh-CN" alt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6131609"/>
  <p:tag name="MH_LIBRARY" val="CONTENTS"/>
  <p:tag name="MH_TYPE" val="OTHERS"/>
  <p:tag name="ID" val="54583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6131609"/>
  <p:tag name="MH_LIBRARY" val="CONTENTS"/>
  <p:tag name="MH_TYPE" val="OTHERS"/>
  <p:tag name="ID" val="54583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26131609"/>
  <p:tag name="MH_LIBRARY" val="CONTENTS"/>
  <p:tag name="MH_TYPE" val="OTHERS"/>
  <p:tag name="ID" val="54583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545</Words>
  <Application>Microsoft Office PowerPoint</Application>
  <PresentationFormat>宽屏</PresentationFormat>
  <Paragraphs>47</Paragraphs>
  <Slides>11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Calibri</vt:lpstr>
      <vt:lpstr>Viner Hand ITC</vt:lpstr>
      <vt:lpstr>Arial Black</vt:lpstr>
      <vt:lpstr>Calisto MT</vt:lpstr>
      <vt:lpstr>等线</vt:lpstr>
      <vt:lpstr>等线 Light</vt:lpstr>
      <vt:lpstr>Arial</vt:lpstr>
      <vt:lpstr>【玉米】诗情体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玩转职场  worksucai.taobao.com;</dc:title>
  <dc:creator>玩转职场  worksucai.taobao.com</dc:creator>
  <cp:keywords>玩转职场  worksucai.taobao.com</cp:keywords>
  <cp:lastModifiedBy>胡 博</cp:lastModifiedBy>
  <cp:revision>64</cp:revision>
  <dcterms:created xsi:type="dcterms:W3CDTF">2016-06-26T04:42:00Z</dcterms:created>
  <dcterms:modified xsi:type="dcterms:W3CDTF">2019-01-06T12:05:53Z</dcterms:modified>
  <cp:category>玩转职场  worksucai.taobao.com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2052-10.1.0.6156</vt:lpwstr>
  </property>
</Properties>
</file>

<file path=docProps/thumbnail.jpeg>
</file>